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75" r:id="rId2"/>
    <p:sldId id="377" r:id="rId3"/>
    <p:sldId id="3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1F357-BBD6-4187-9B2A-B03719B2436E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28BD7-C1EE-425D-BD2F-63FA89C58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9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5DC85-4088-8402-71AE-5CBAFA5B9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AB3F74-762C-6405-B00E-A9CCEA774E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A3A793-5AA3-FFFF-CAFE-6088F06497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297B-B574-4AD6-E097-152EF05930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83B2F4-CBDC-439D-A24E-BCB0FD4CE1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5870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EEFFE-B694-2984-67C4-0433FC9CB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16B779-D09B-C9E0-D785-9E96BD69D9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85F7A-D8FD-06CD-A5B5-E404B33A2F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BC5F2-A142-8C2E-F0C6-90924A0CD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83B2F4-CBDC-439D-A24E-BCB0FD4CE1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4647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0F63E-517D-BA94-4F28-09996006E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879309-21DA-250D-9B99-ECEA330FA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F1D4D9-8CCF-3C4A-9D81-E682088F48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D4584-BB61-59B8-4B0D-8D0D7C0BA0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83B2F4-CBDC-439D-A24E-BCB0FD4CE1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889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899B9-DDEC-CB2E-E30D-86286BCD7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ED19D2-DBCB-B70F-34A6-544F2153A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FC580-61F8-E7A9-A90C-A44EBFE41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62904-75B7-9B15-5CD5-FBBC4C3A7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38B96-A32D-10A4-1A26-C8D4FE149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9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00CCF-1EE9-9718-6888-60DA5F39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B4CB6E-B346-2FE1-B510-024C73B70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5C8BF-7788-67BE-4573-34932076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A5D90-8C53-3157-4B9B-71309C44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EBDF7-F630-0033-6B2B-8B1F3C3BF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2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014C75-CDD1-AD4B-E0A1-712500BF8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5A0606-DC23-A8C1-B889-A550969C6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C6969-DFDE-881D-DA64-AD8DB4E41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EA8B4-9EBF-D70F-6245-3BFB92C9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8EA0E-BD7A-A08E-2916-B0971D407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4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1BD48-C935-6AF9-FCA1-8297CBB7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596B9-77FB-D51C-B852-3F445B21F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A1576-5E94-16B9-1C27-7919A244B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65063-447B-F4ED-AC3A-01BF9F16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1950A-3F9C-805B-4BE4-573A3172A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6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6F4FA-4773-FAE9-CAB4-D1C0F0C74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3B948-0381-F79B-82A7-778C2B62F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DD78E-3472-5D1C-2FCC-AAC7D118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70690-F0FF-774B-61DA-8A3B488D2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0D254-D04E-983F-40F2-54B9532A4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6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A16F0-6828-F163-09F4-52BA01FED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0134C-95D5-0862-2C5B-BB741E7C54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D491D-2BC9-22D0-98D3-D9407E1DB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84D27-1D2E-D94E-C353-81315EF50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7DD654-54EC-09DB-F409-88DD3CEB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5301B-7722-F087-9D72-C3974197D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2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4F02D-D5D4-4A8F-CA0A-4CD8319C6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69662-436C-3992-41EB-2AA6FB911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99003A-FE83-4D71-DD56-7E0A1DDA6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D81028-C0D8-3EFE-3B90-6CA26C19E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51ADC0-C95B-9C75-67E4-A11EB5719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AD68C0-4067-1855-A675-052D6B4B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836AB-A065-0E86-672D-0E36243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F1C904-0713-6A9A-81A8-FB37E764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5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0A3FC-5B54-3241-4F5A-8C80F9EF4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EDDC09-3C36-ABB4-0EAE-EBA8FFB0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E628E5-4699-C6F0-642C-9A513D8B9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CA064F-763A-55D6-76AD-935FD1ED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0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39E6A4-0F75-A2DE-45DB-6567EE0C6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DD3C47-63CD-389E-EE7E-301C2731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BAE7C-13F3-D9DD-0687-54E97F082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4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E952F-7D24-E121-2DC5-CD3B04EAB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DF168-B635-1782-4A76-16DB367FF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692E8-A92B-23E6-4DE5-44D87AD5F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F9F5F-885C-0BCE-359B-B0F64437F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FFD8D-F60C-4887-7CB0-53E05B0E3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1B990-CF7E-E977-78D9-50A3629B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2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D0DF-F211-27DB-292B-69A56F60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DBE890-4429-9203-C53B-6F56D261A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13E72-7DDA-18DC-CB33-0EA96EDD4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98F7F-C808-292B-BF06-8DB0CE26A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F204D3-D637-F465-B480-28A1FC798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E1A0A-6C05-2E39-AEB7-10D97D491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6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8F97D0-9FB6-4DA2-CAC4-32FA223E7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CD45E-A5CC-12F1-DBE1-6D200758C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ABDF8-1D41-AEFA-4EF9-D78582310C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DD4738-A090-4A03-A70C-7E01A62E2A1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6C600-AAA6-5265-E8AE-9BB2F01E31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AB2E0-762E-573D-1A71-F33132FA5D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B01A49-55B6-4C87-9402-B967725C2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1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search.certifications.sba.go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6950F-E3DE-B949-6CDD-FAA4F86AC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E1C3C3C-3F3D-3827-77DF-2177863324CD}"/>
              </a:ext>
            </a:extLst>
          </p:cNvPr>
          <p:cNvSpPr/>
          <p:nvPr/>
        </p:nvSpPr>
        <p:spPr>
          <a:xfrm>
            <a:off x="0" y="0"/>
            <a:ext cx="12192000" cy="1057273"/>
          </a:xfrm>
          <a:prstGeom prst="rect">
            <a:avLst/>
          </a:prstGeom>
          <a:solidFill>
            <a:srgbClr val="1E2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ADD018-04ED-8F6C-DD1A-A925C0B6007E}"/>
              </a:ext>
            </a:extLst>
          </p:cNvPr>
          <p:cNvSpPr txBox="1"/>
          <p:nvPr/>
        </p:nvSpPr>
        <p:spPr>
          <a:xfrm>
            <a:off x="602293" y="265357"/>
            <a:ext cx="8322527" cy="56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SBA Small Business Search - Tips</a:t>
            </a:r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2A5400C2-F3D2-A18C-64D4-FE51E7FD2580}"/>
              </a:ext>
            </a:extLst>
          </p:cNvPr>
          <p:cNvSpPr/>
          <p:nvPr/>
        </p:nvSpPr>
        <p:spPr>
          <a:xfrm>
            <a:off x="478077" y="2731582"/>
            <a:ext cx="248432" cy="248432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90289B-7B8B-7F42-7101-84966A919CC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692" b="37780"/>
          <a:stretch/>
        </p:blipFill>
        <p:spPr>
          <a:xfrm>
            <a:off x="8593666" y="0"/>
            <a:ext cx="3598334" cy="1057273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0564A-7186-D3E2-B27D-F349C6906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9871"/>
            <a:ext cx="10515600" cy="4997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Link to SBA Small Business Search: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https://search.certifications.sba.gov/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78B274-FE00-D6BE-FD2B-CFFFE1FC51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2249" y="1646087"/>
            <a:ext cx="6787502" cy="509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278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BE383-9DFB-5A1A-C970-D63F64640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CA3953-4441-1F48-D986-DFA75BA05F98}"/>
              </a:ext>
            </a:extLst>
          </p:cNvPr>
          <p:cNvSpPr/>
          <p:nvPr/>
        </p:nvSpPr>
        <p:spPr>
          <a:xfrm>
            <a:off x="0" y="0"/>
            <a:ext cx="12192000" cy="1415441"/>
          </a:xfrm>
          <a:prstGeom prst="rect">
            <a:avLst/>
          </a:prstGeom>
          <a:solidFill>
            <a:srgbClr val="1E2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2D3879-629E-33E6-1258-AA3A6DD6341C}"/>
              </a:ext>
            </a:extLst>
          </p:cNvPr>
          <p:cNvSpPr txBox="1"/>
          <p:nvPr/>
        </p:nvSpPr>
        <p:spPr>
          <a:xfrm>
            <a:off x="609600" y="488463"/>
            <a:ext cx="8322527" cy="56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SBA Small Business Search - Tips</a:t>
            </a:r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D7BA6448-D071-64A5-E717-83D90C406448}"/>
              </a:ext>
            </a:extLst>
          </p:cNvPr>
          <p:cNvSpPr/>
          <p:nvPr/>
        </p:nvSpPr>
        <p:spPr>
          <a:xfrm>
            <a:off x="478077" y="2731582"/>
            <a:ext cx="248432" cy="248432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2BE9DE-8D89-E299-1BCA-AF8E156F71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692" b="37780"/>
          <a:stretch/>
        </p:blipFill>
        <p:spPr>
          <a:xfrm>
            <a:off x="8593666" y="0"/>
            <a:ext cx="3598334" cy="1415441"/>
          </a:xfrm>
          <a:prstGeom prst="rect">
            <a:avLst/>
          </a:prstGeo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D7A445C4-378E-E6A7-B7A5-4F17C56D0D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0" y="1415441"/>
            <a:ext cx="9320981" cy="493317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A7E7F9D-C248-A791-972C-6A9F863667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0980" y="2830882"/>
            <a:ext cx="2866153" cy="164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18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4F3A1-6324-22F7-047D-283B8278C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6A4CEE-211C-7397-E12D-0644E57FCC8F}"/>
              </a:ext>
            </a:extLst>
          </p:cNvPr>
          <p:cNvSpPr/>
          <p:nvPr/>
        </p:nvSpPr>
        <p:spPr>
          <a:xfrm>
            <a:off x="0" y="0"/>
            <a:ext cx="12192000" cy="1415441"/>
          </a:xfrm>
          <a:prstGeom prst="rect">
            <a:avLst/>
          </a:prstGeom>
          <a:solidFill>
            <a:srgbClr val="1E26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2F8549-258E-BC4D-2C75-054C957FB613}"/>
              </a:ext>
            </a:extLst>
          </p:cNvPr>
          <p:cNvSpPr txBox="1"/>
          <p:nvPr/>
        </p:nvSpPr>
        <p:spPr>
          <a:xfrm>
            <a:off x="609600" y="488463"/>
            <a:ext cx="8322527" cy="568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8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SBA Small Business Search - Tips</a:t>
            </a:r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701C988F-8D71-122B-560C-51B4455F62B2}"/>
              </a:ext>
            </a:extLst>
          </p:cNvPr>
          <p:cNvSpPr/>
          <p:nvPr/>
        </p:nvSpPr>
        <p:spPr>
          <a:xfrm>
            <a:off x="478077" y="2731582"/>
            <a:ext cx="248432" cy="248432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43486B-635F-64F4-3B9F-A636B3C281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692" b="37780"/>
          <a:stretch/>
        </p:blipFill>
        <p:spPr>
          <a:xfrm>
            <a:off x="8593666" y="0"/>
            <a:ext cx="3598334" cy="1415441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5C3225C-634A-513E-57DA-507CC81EA7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26509" y="1749280"/>
            <a:ext cx="10515600" cy="246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184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39</Words>
  <Application>Microsoft Office PowerPoint</Application>
  <PresentationFormat>Widescreen</PresentationFormat>
  <Paragraphs>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</vt:vector>
  </TitlesOfParts>
  <Company>USACE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Frey, Christina Jean (Christy) CIV USARMY CESWF (USA)</dc:creator>
  <cp:lastModifiedBy>Marshall, Alisa P CIV USARMY CESWF (USA)</cp:lastModifiedBy>
  <cp:revision>2</cp:revision>
  <dcterms:created xsi:type="dcterms:W3CDTF">2026-04-13T03:09:35Z</dcterms:created>
  <dcterms:modified xsi:type="dcterms:W3CDTF">2026-04-13T11:51:29Z</dcterms:modified>
</cp:coreProperties>
</file>