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1"/>
  </p:notesMasterIdLst>
  <p:sldIdLst>
    <p:sldId id="270" r:id="rId5"/>
    <p:sldId id="689" r:id="rId6"/>
    <p:sldId id="268" r:id="rId7"/>
    <p:sldId id="272" r:id="rId8"/>
    <p:sldId id="566" r:id="rId9"/>
    <p:sldId id="989" r:id="rId10"/>
    <p:sldId id="990" r:id="rId11"/>
    <p:sldId id="991" r:id="rId12"/>
    <p:sldId id="1002" r:id="rId13"/>
    <p:sldId id="1003" r:id="rId14"/>
    <p:sldId id="451" r:id="rId15"/>
    <p:sldId id="542" r:id="rId16"/>
    <p:sldId id="996" r:id="rId17"/>
    <p:sldId id="452" r:id="rId18"/>
    <p:sldId id="453" r:id="rId19"/>
    <p:sldId id="454" r:id="rId20"/>
    <p:sldId id="592" r:id="rId21"/>
    <p:sldId id="455" r:id="rId22"/>
    <p:sldId id="456" r:id="rId23"/>
    <p:sldId id="457" r:id="rId24"/>
    <p:sldId id="458" r:id="rId25"/>
    <p:sldId id="459" r:id="rId26"/>
    <p:sldId id="460" r:id="rId27"/>
    <p:sldId id="496" r:id="rId28"/>
    <p:sldId id="467" r:id="rId29"/>
    <p:sldId id="466" r:id="rId30"/>
    <p:sldId id="469" r:id="rId31"/>
    <p:sldId id="468" r:id="rId32"/>
    <p:sldId id="997" r:id="rId33"/>
    <p:sldId id="498" r:id="rId34"/>
    <p:sldId id="470" r:id="rId35"/>
    <p:sldId id="998" r:id="rId36"/>
    <p:sldId id="999" r:id="rId37"/>
    <p:sldId id="1000" r:id="rId38"/>
    <p:sldId id="1001" r:id="rId39"/>
    <p:sldId id="471" r:id="rId40"/>
    <p:sldId id="472" r:id="rId41"/>
    <p:sldId id="593" r:id="rId42"/>
    <p:sldId id="461" r:id="rId43"/>
    <p:sldId id="473" r:id="rId44"/>
    <p:sldId id="463" r:id="rId45"/>
    <p:sldId id="462" r:id="rId46"/>
    <p:sldId id="464" r:id="rId47"/>
    <p:sldId id="474" r:id="rId48"/>
    <p:sldId id="465" r:id="rId49"/>
    <p:sldId id="534" r:id="rId50"/>
    <p:sldId id="535" r:id="rId51"/>
    <p:sldId id="594" r:id="rId52"/>
    <p:sldId id="537" r:id="rId53"/>
    <p:sldId id="538" r:id="rId54"/>
    <p:sldId id="539" r:id="rId55"/>
    <p:sldId id="595" r:id="rId56"/>
    <p:sldId id="541" r:id="rId57"/>
    <p:sldId id="591" r:id="rId58"/>
    <p:sldId id="596" r:id="rId59"/>
    <p:sldId id="543" r:id="rId6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04B59E-F52F-E5B0-EC01-B7A72525D9DD}" name="Elizabeth" initials="E" userId="S::elizabeth.m.carver4.civ@mail.mil::ee2c669f-91ed-4d02-94cc-b39d59f3c0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01"/>
    <a:srgbClr val="00B0F0"/>
    <a:srgbClr val="65778F"/>
    <a:srgbClr val="000000"/>
    <a:srgbClr val="00467F"/>
    <a:srgbClr val="17345C"/>
    <a:srgbClr val="015B99"/>
    <a:srgbClr val="FACC80"/>
    <a:srgbClr val="8AD3ED"/>
    <a:srgbClr val="AED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0DA4F-E16D-47AE-BCC8-F572868C8539}" v="47" dt="2025-09-05T12:20:14.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94656" autoAdjust="0"/>
  </p:normalViewPr>
  <p:slideViewPr>
    <p:cSldViewPr snapToGrid="0" snapToObjects="1">
      <p:cViewPr>
        <p:scale>
          <a:sx n="100" d="100"/>
          <a:sy n="100" d="100"/>
        </p:scale>
        <p:origin x="288" y="3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e, Dan - US" userId="28f3cd6a-fe4d-45dc-bcf4-2a882bc31d97" providerId="ADAL" clId="{5510DA4F-E16D-47AE-BCC8-F572868C8539}"/>
    <pc:docChg chg="undo custSel addSld delSld modSld">
      <pc:chgData name="Greene, Dan - US" userId="28f3cd6a-fe4d-45dc-bcf4-2a882bc31d97" providerId="ADAL" clId="{5510DA4F-E16D-47AE-BCC8-F572868C8539}" dt="2025-09-05T12:20:26.618" v="866" actId="12"/>
      <pc:docMkLst>
        <pc:docMk/>
      </pc:docMkLst>
      <pc:sldChg chg="del">
        <pc:chgData name="Greene, Dan - US" userId="28f3cd6a-fe4d-45dc-bcf4-2a882bc31d97" providerId="ADAL" clId="{5510DA4F-E16D-47AE-BCC8-F572868C8539}" dt="2025-09-02T15:08:53.653" v="82" actId="47"/>
        <pc:sldMkLst>
          <pc:docMk/>
          <pc:sldMk cId="4026169844" sldId="258"/>
        </pc:sldMkLst>
      </pc:sldChg>
      <pc:sldChg chg="modSp mod">
        <pc:chgData name="Greene, Dan - US" userId="28f3cd6a-fe4d-45dc-bcf4-2a882bc31d97" providerId="ADAL" clId="{5510DA4F-E16D-47AE-BCC8-F572868C8539}" dt="2025-09-05T12:13:09.489" v="842"/>
        <pc:sldMkLst>
          <pc:docMk/>
          <pc:sldMk cId="2735104902" sldId="268"/>
        </pc:sldMkLst>
        <pc:spChg chg="mod">
          <ac:chgData name="Greene, Dan - US" userId="28f3cd6a-fe4d-45dc-bcf4-2a882bc31d97" providerId="ADAL" clId="{5510DA4F-E16D-47AE-BCC8-F572868C8539}" dt="2025-09-05T12:13:09.489" v="842"/>
          <ac:spMkLst>
            <pc:docMk/>
            <pc:sldMk cId="2735104902" sldId="268"/>
            <ac:spMk id="3" creationId="{F8C15059-ED63-C805-AD14-6110C399DAB7}"/>
          </ac:spMkLst>
        </pc:spChg>
      </pc:sldChg>
      <pc:sldChg chg="modSp mod">
        <pc:chgData name="Greene, Dan - US" userId="28f3cd6a-fe4d-45dc-bcf4-2a882bc31d97" providerId="ADAL" clId="{5510DA4F-E16D-47AE-BCC8-F572868C8539}" dt="2025-09-02T14:49:53.210" v="56" actId="20577"/>
        <pc:sldMkLst>
          <pc:docMk/>
          <pc:sldMk cId="1183771373" sldId="270"/>
        </pc:sldMkLst>
        <pc:spChg chg="mod">
          <ac:chgData name="Greene, Dan - US" userId="28f3cd6a-fe4d-45dc-bcf4-2a882bc31d97" providerId="ADAL" clId="{5510DA4F-E16D-47AE-BCC8-F572868C8539}" dt="2025-09-02T14:49:53.210" v="56" actId="20577"/>
          <ac:spMkLst>
            <pc:docMk/>
            <pc:sldMk cId="1183771373" sldId="270"/>
            <ac:spMk id="7" creationId="{FB04E158-6DEF-5BAA-A5FC-61A2E20CD360}"/>
          </ac:spMkLst>
        </pc:spChg>
      </pc:sldChg>
      <pc:sldChg chg="modSp mod">
        <pc:chgData name="Greene, Dan - US" userId="28f3cd6a-fe4d-45dc-bcf4-2a882bc31d97" providerId="ADAL" clId="{5510DA4F-E16D-47AE-BCC8-F572868C8539}" dt="2025-09-04T16:24:01.035" v="720" actId="21"/>
        <pc:sldMkLst>
          <pc:docMk/>
          <pc:sldMk cId="209928618" sldId="272"/>
        </pc:sldMkLst>
        <pc:spChg chg="mod">
          <ac:chgData name="Greene, Dan - US" userId="28f3cd6a-fe4d-45dc-bcf4-2a882bc31d97" providerId="ADAL" clId="{5510DA4F-E16D-47AE-BCC8-F572868C8539}" dt="2025-09-04T16:01:13.564" v="450"/>
          <ac:spMkLst>
            <pc:docMk/>
            <pc:sldMk cId="209928618" sldId="272"/>
            <ac:spMk id="11" creationId="{50DCF653-FAD9-BABA-DE89-E33CABF450DA}"/>
          </ac:spMkLst>
        </pc:spChg>
        <pc:graphicFrameChg chg="mod modGraphic">
          <ac:chgData name="Greene, Dan - US" userId="28f3cd6a-fe4d-45dc-bcf4-2a882bc31d97" providerId="ADAL" clId="{5510DA4F-E16D-47AE-BCC8-F572868C8539}" dt="2025-09-04T16:24:01.035" v="720" actId="21"/>
          <ac:graphicFrameMkLst>
            <pc:docMk/>
            <pc:sldMk cId="209928618" sldId="272"/>
            <ac:graphicFrameMk id="13" creationId="{69C6D8C3-4398-1D04-C8C3-40C83C88C33E}"/>
          </ac:graphicFrameMkLst>
        </pc:graphicFrameChg>
      </pc:sldChg>
      <pc:sldChg chg="del">
        <pc:chgData name="Greene, Dan - US" userId="28f3cd6a-fe4d-45dc-bcf4-2a882bc31d97" providerId="ADAL" clId="{5510DA4F-E16D-47AE-BCC8-F572868C8539}" dt="2025-09-02T15:08:53.653" v="82" actId="47"/>
        <pc:sldMkLst>
          <pc:docMk/>
          <pc:sldMk cId="3575913705" sldId="279"/>
        </pc:sldMkLst>
      </pc:sldChg>
      <pc:sldChg chg="modSp add mod">
        <pc:chgData name="Greene, Dan - US" userId="28f3cd6a-fe4d-45dc-bcf4-2a882bc31d97" providerId="ADAL" clId="{5510DA4F-E16D-47AE-BCC8-F572868C8539}" dt="2025-09-02T16:07:37.094" v="86" actId="20577"/>
        <pc:sldMkLst>
          <pc:docMk/>
          <pc:sldMk cId="478588659" sldId="451"/>
        </pc:sldMkLst>
        <pc:spChg chg="mod">
          <ac:chgData name="Greene, Dan - US" userId="28f3cd6a-fe4d-45dc-bcf4-2a882bc31d97" providerId="ADAL" clId="{5510DA4F-E16D-47AE-BCC8-F572868C8539}" dt="2025-09-02T16:07:37.094" v="86" actId="20577"/>
          <ac:spMkLst>
            <pc:docMk/>
            <pc:sldMk cId="478588659" sldId="451"/>
            <ac:spMk id="3" creationId="{A5C7E632-627A-44FB-8616-22B8108D0E73}"/>
          </ac:spMkLst>
        </pc:spChg>
      </pc:sldChg>
      <pc:sldChg chg="add">
        <pc:chgData name="Greene, Dan - US" userId="28f3cd6a-fe4d-45dc-bcf4-2a882bc31d97" providerId="ADAL" clId="{5510DA4F-E16D-47AE-BCC8-F572868C8539}" dt="2025-09-02T15:08:37.229" v="81"/>
        <pc:sldMkLst>
          <pc:docMk/>
          <pc:sldMk cId="2843076774" sldId="452"/>
        </pc:sldMkLst>
      </pc:sldChg>
      <pc:sldChg chg="add">
        <pc:chgData name="Greene, Dan - US" userId="28f3cd6a-fe4d-45dc-bcf4-2a882bc31d97" providerId="ADAL" clId="{5510DA4F-E16D-47AE-BCC8-F572868C8539}" dt="2025-09-02T15:08:37.229" v="81"/>
        <pc:sldMkLst>
          <pc:docMk/>
          <pc:sldMk cId="2017346208" sldId="453"/>
        </pc:sldMkLst>
      </pc:sldChg>
      <pc:sldChg chg="add">
        <pc:chgData name="Greene, Dan - US" userId="28f3cd6a-fe4d-45dc-bcf4-2a882bc31d97" providerId="ADAL" clId="{5510DA4F-E16D-47AE-BCC8-F572868C8539}" dt="2025-09-02T15:08:37.229" v="81"/>
        <pc:sldMkLst>
          <pc:docMk/>
          <pc:sldMk cId="425984593" sldId="454"/>
        </pc:sldMkLst>
      </pc:sldChg>
      <pc:sldChg chg="addSp delSp modSp add mod">
        <pc:chgData name="Greene, Dan - US" userId="28f3cd6a-fe4d-45dc-bcf4-2a882bc31d97" providerId="ADAL" clId="{5510DA4F-E16D-47AE-BCC8-F572868C8539}" dt="2025-09-04T14:19:50.745" v="121" actId="962"/>
        <pc:sldMkLst>
          <pc:docMk/>
          <pc:sldMk cId="225629212" sldId="455"/>
        </pc:sldMkLst>
        <pc:spChg chg="add del mod">
          <ac:chgData name="Greene, Dan - US" userId="28f3cd6a-fe4d-45dc-bcf4-2a882bc31d97" providerId="ADAL" clId="{5510DA4F-E16D-47AE-BCC8-F572868C8539}" dt="2025-09-04T14:18:59.590" v="114" actId="478"/>
          <ac:spMkLst>
            <pc:docMk/>
            <pc:sldMk cId="225629212" sldId="455"/>
            <ac:spMk id="5" creationId="{C7E4D618-2E2F-FB49-C21D-0621B52D6877}"/>
          </ac:spMkLst>
        </pc:spChg>
        <pc:spChg chg="mod">
          <ac:chgData name="Greene, Dan - US" userId="28f3cd6a-fe4d-45dc-bcf4-2a882bc31d97" providerId="ADAL" clId="{5510DA4F-E16D-47AE-BCC8-F572868C8539}" dt="2025-09-04T14:19:46.027" v="119" actId="1076"/>
          <ac:spMkLst>
            <pc:docMk/>
            <pc:sldMk cId="225629212" sldId="455"/>
            <ac:spMk id="6" creationId="{9B0DC101-0A12-4C33-B157-744730AF7D5B}"/>
          </ac:spMkLst>
        </pc:spChg>
        <pc:spChg chg="mod">
          <ac:chgData name="Greene, Dan - US" userId="28f3cd6a-fe4d-45dc-bcf4-2a882bc31d97" providerId="ADAL" clId="{5510DA4F-E16D-47AE-BCC8-F572868C8539}" dt="2025-09-04T14:19:42.739" v="118" actId="1076"/>
          <ac:spMkLst>
            <pc:docMk/>
            <pc:sldMk cId="225629212" sldId="455"/>
            <ac:spMk id="7" creationId="{CC790FD2-4431-4061-BB2A-EBB207AB53F5}"/>
          </ac:spMkLst>
        </pc:spChg>
        <pc:spChg chg="add del mod">
          <ac:chgData name="Greene, Dan - US" userId="28f3cd6a-fe4d-45dc-bcf4-2a882bc31d97" providerId="ADAL" clId="{5510DA4F-E16D-47AE-BCC8-F572868C8539}" dt="2025-09-04T14:19:37.637" v="116" actId="22"/>
          <ac:spMkLst>
            <pc:docMk/>
            <pc:sldMk cId="225629212" sldId="455"/>
            <ac:spMk id="12" creationId="{18B79648-8731-AEA0-01DA-A657D69CB301}"/>
          </ac:spMkLst>
        </pc:spChg>
        <pc:picChg chg="add del mod ord">
          <ac:chgData name="Greene, Dan - US" userId="28f3cd6a-fe4d-45dc-bcf4-2a882bc31d97" providerId="ADAL" clId="{5510DA4F-E16D-47AE-BCC8-F572868C8539}" dt="2025-09-04T14:18:59.196" v="113" actId="22"/>
          <ac:picMkLst>
            <pc:docMk/>
            <pc:sldMk cId="225629212" sldId="455"/>
            <ac:picMk id="10" creationId="{5A775BE1-751D-4D69-053D-922D6320F5A5}"/>
          </ac:picMkLst>
        </pc:picChg>
        <pc:picChg chg="add del mod">
          <ac:chgData name="Greene, Dan - US" userId="28f3cd6a-fe4d-45dc-bcf4-2a882bc31d97" providerId="ADAL" clId="{5510DA4F-E16D-47AE-BCC8-F572868C8539}" dt="2025-09-04T14:19:36.463" v="115" actId="478"/>
          <ac:picMkLst>
            <pc:docMk/>
            <pc:sldMk cId="225629212" sldId="455"/>
            <ac:picMk id="14" creationId="{E1FB5794-CBFA-DE41-5E49-EF70AAEE3BE6}"/>
          </ac:picMkLst>
        </pc:picChg>
        <pc:picChg chg="add mod ord">
          <ac:chgData name="Greene, Dan - US" userId="28f3cd6a-fe4d-45dc-bcf4-2a882bc31d97" providerId="ADAL" clId="{5510DA4F-E16D-47AE-BCC8-F572868C8539}" dt="2025-09-04T14:19:50.745" v="121" actId="962"/>
          <ac:picMkLst>
            <pc:docMk/>
            <pc:sldMk cId="225629212" sldId="455"/>
            <ac:picMk id="15" creationId="{348A68F6-404E-F032-AFC0-88A21D5FCD5C}"/>
          </ac:picMkLst>
        </pc:picChg>
      </pc:sldChg>
      <pc:sldChg chg="addSp delSp modSp add mod">
        <pc:chgData name="Greene, Dan - US" userId="28f3cd6a-fe4d-45dc-bcf4-2a882bc31d97" providerId="ADAL" clId="{5510DA4F-E16D-47AE-BCC8-F572868C8539}" dt="2025-09-04T14:21:01.416" v="130" actId="962"/>
        <pc:sldMkLst>
          <pc:docMk/>
          <pc:sldMk cId="3279656544" sldId="456"/>
        </pc:sldMkLst>
        <pc:spChg chg="add del mod">
          <ac:chgData name="Greene, Dan - US" userId="28f3cd6a-fe4d-45dc-bcf4-2a882bc31d97" providerId="ADAL" clId="{5510DA4F-E16D-47AE-BCC8-F572868C8539}" dt="2025-09-04T14:20:51.936" v="127" actId="22"/>
          <ac:spMkLst>
            <pc:docMk/>
            <pc:sldMk cId="3279656544" sldId="456"/>
            <ac:spMk id="8" creationId="{7772CD4E-6D85-06E2-CBC8-AE6EFA0BC7BE}"/>
          </ac:spMkLst>
        </pc:spChg>
        <pc:picChg chg="add del mod">
          <ac:chgData name="Greene, Dan - US" userId="28f3cd6a-fe4d-45dc-bcf4-2a882bc31d97" providerId="ADAL" clId="{5510DA4F-E16D-47AE-BCC8-F572868C8539}" dt="2025-09-04T14:20:40.607" v="125" actId="22"/>
          <ac:picMkLst>
            <pc:docMk/>
            <pc:sldMk cId="3279656544" sldId="456"/>
            <ac:picMk id="5" creationId="{BD2BB735-38C9-D196-0ADF-D05B13219BF4}"/>
          </ac:picMkLst>
        </pc:picChg>
        <pc:picChg chg="add mod ord">
          <ac:chgData name="Greene, Dan - US" userId="28f3cd6a-fe4d-45dc-bcf4-2a882bc31d97" providerId="ADAL" clId="{5510DA4F-E16D-47AE-BCC8-F572868C8539}" dt="2025-09-04T14:21:01.416" v="130" actId="962"/>
          <ac:picMkLst>
            <pc:docMk/>
            <pc:sldMk cId="3279656544" sldId="456"/>
            <ac:picMk id="10" creationId="{68E853AA-EAE8-A9F1-9871-EFE7310D58DB}"/>
          </ac:picMkLst>
        </pc:picChg>
        <pc:picChg chg="del">
          <ac:chgData name="Greene, Dan - US" userId="28f3cd6a-fe4d-45dc-bcf4-2a882bc31d97" providerId="ADAL" clId="{5510DA4F-E16D-47AE-BCC8-F572868C8539}" dt="2025-09-04T14:20:50.929" v="126" actId="478"/>
          <ac:picMkLst>
            <pc:docMk/>
            <pc:sldMk cId="3279656544" sldId="456"/>
            <ac:picMk id="14" creationId="{DC42EA94-6AD1-B3AE-CACD-BEFCF9D2E461}"/>
          </ac:picMkLst>
        </pc:picChg>
      </pc:sldChg>
      <pc:sldChg chg="addSp delSp modSp add mod">
        <pc:chgData name="Greene, Dan - US" userId="28f3cd6a-fe4d-45dc-bcf4-2a882bc31d97" providerId="ADAL" clId="{5510DA4F-E16D-47AE-BCC8-F572868C8539}" dt="2025-09-04T14:22:44.004" v="143" actId="962"/>
        <pc:sldMkLst>
          <pc:docMk/>
          <pc:sldMk cId="1068595322" sldId="457"/>
        </pc:sldMkLst>
        <pc:spChg chg="add del mod">
          <ac:chgData name="Greene, Dan - US" userId="28f3cd6a-fe4d-45dc-bcf4-2a882bc31d97" providerId="ADAL" clId="{5510DA4F-E16D-47AE-BCC8-F572868C8539}" dt="2025-09-04T14:21:43.107" v="132" actId="22"/>
          <ac:spMkLst>
            <pc:docMk/>
            <pc:sldMk cId="1068595322" sldId="457"/>
            <ac:spMk id="6" creationId="{38CD9F53-78FE-DBD2-5157-1793D6C3536B}"/>
          </ac:spMkLst>
        </pc:spChg>
        <pc:picChg chg="add mod ord">
          <ac:chgData name="Greene, Dan - US" userId="28f3cd6a-fe4d-45dc-bcf4-2a882bc31d97" providerId="ADAL" clId="{5510DA4F-E16D-47AE-BCC8-F572868C8539}" dt="2025-09-04T14:22:39.616" v="141" actId="962"/>
          <ac:picMkLst>
            <pc:docMk/>
            <pc:sldMk cId="1068595322" sldId="457"/>
            <ac:picMk id="10" creationId="{06F93986-61A4-3119-4A3C-E48726F8CFC9}"/>
          </ac:picMkLst>
        </pc:picChg>
        <pc:picChg chg="add mod ord">
          <ac:chgData name="Greene, Dan - US" userId="28f3cd6a-fe4d-45dc-bcf4-2a882bc31d97" providerId="ADAL" clId="{5510DA4F-E16D-47AE-BCC8-F572868C8539}" dt="2025-09-04T14:22:44.004" v="143" actId="962"/>
          <ac:picMkLst>
            <pc:docMk/>
            <pc:sldMk cId="1068595322" sldId="457"/>
            <ac:picMk id="12" creationId="{7F8432E0-7C06-A959-31C4-AE16AA3C81DF}"/>
          </ac:picMkLst>
        </pc:picChg>
        <pc:picChg chg="del">
          <ac:chgData name="Greene, Dan - US" userId="28f3cd6a-fe4d-45dc-bcf4-2a882bc31d97" providerId="ADAL" clId="{5510DA4F-E16D-47AE-BCC8-F572868C8539}" dt="2025-09-04T14:21:41.527" v="131" actId="478"/>
          <ac:picMkLst>
            <pc:docMk/>
            <pc:sldMk cId="1068595322" sldId="457"/>
            <ac:picMk id="15" creationId="{A1A6B439-EFA9-DCEC-16AF-737C9B613AAF}"/>
          </ac:picMkLst>
        </pc:picChg>
        <pc:picChg chg="del">
          <ac:chgData name="Greene, Dan - US" userId="28f3cd6a-fe4d-45dc-bcf4-2a882bc31d97" providerId="ADAL" clId="{5510DA4F-E16D-47AE-BCC8-F572868C8539}" dt="2025-09-04T14:22:17.756" v="136" actId="478"/>
          <ac:picMkLst>
            <pc:docMk/>
            <pc:sldMk cId="1068595322" sldId="457"/>
            <ac:picMk id="17" creationId="{34F97167-B025-1D8F-F347-DFC63F9382F7}"/>
          </ac:picMkLst>
        </pc:picChg>
      </pc:sldChg>
      <pc:sldChg chg="add">
        <pc:chgData name="Greene, Dan - US" userId="28f3cd6a-fe4d-45dc-bcf4-2a882bc31d97" providerId="ADAL" clId="{5510DA4F-E16D-47AE-BCC8-F572868C8539}" dt="2025-09-02T15:08:37.229" v="81"/>
        <pc:sldMkLst>
          <pc:docMk/>
          <pc:sldMk cId="3602525401" sldId="458"/>
        </pc:sldMkLst>
      </pc:sldChg>
      <pc:sldChg chg="addSp delSp modSp add mod">
        <pc:chgData name="Greene, Dan - US" userId="28f3cd6a-fe4d-45dc-bcf4-2a882bc31d97" providerId="ADAL" clId="{5510DA4F-E16D-47AE-BCC8-F572868C8539}" dt="2025-09-04T14:25:23.181" v="156" actId="1035"/>
        <pc:sldMkLst>
          <pc:docMk/>
          <pc:sldMk cId="2989045916" sldId="459"/>
        </pc:sldMkLst>
        <pc:spChg chg="add del mod">
          <ac:chgData name="Greene, Dan - US" userId="28f3cd6a-fe4d-45dc-bcf4-2a882bc31d97" providerId="ADAL" clId="{5510DA4F-E16D-47AE-BCC8-F572868C8539}" dt="2025-09-04T14:24:50.692" v="147" actId="478"/>
          <ac:spMkLst>
            <pc:docMk/>
            <pc:sldMk cId="2989045916" sldId="459"/>
            <ac:spMk id="5" creationId="{2515D7AD-51DD-BDE5-89FC-C8359C3F7D5B}"/>
          </ac:spMkLst>
        </pc:spChg>
        <pc:spChg chg="mod">
          <ac:chgData name="Greene, Dan - US" userId="28f3cd6a-fe4d-45dc-bcf4-2a882bc31d97" providerId="ADAL" clId="{5510DA4F-E16D-47AE-BCC8-F572868C8539}" dt="2025-09-04T14:25:23.181" v="156" actId="1035"/>
          <ac:spMkLst>
            <pc:docMk/>
            <pc:sldMk cId="2989045916" sldId="459"/>
            <ac:spMk id="6" creationId="{A04046E9-C65A-45E6-B4B9-72A46DA57EA3}"/>
          </ac:spMkLst>
        </pc:spChg>
        <pc:spChg chg="add del mod">
          <ac:chgData name="Greene, Dan - US" userId="28f3cd6a-fe4d-45dc-bcf4-2a882bc31d97" providerId="ADAL" clId="{5510DA4F-E16D-47AE-BCC8-F572868C8539}" dt="2025-09-04T14:25:05.037" v="149"/>
          <ac:spMkLst>
            <pc:docMk/>
            <pc:sldMk cId="2989045916" sldId="459"/>
            <ac:spMk id="10" creationId="{67EF80D0-8F8B-6119-BF2E-087578233882}"/>
          </ac:spMkLst>
        </pc:spChg>
        <pc:picChg chg="add mod">
          <ac:chgData name="Greene, Dan - US" userId="28f3cd6a-fe4d-45dc-bcf4-2a882bc31d97" providerId="ADAL" clId="{5510DA4F-E16D-47AE-BCC8-F572868C8539}" dt="2025-09-04T14:24:46.587" v="145"/>
          <ac:picMkLst>
            <pc:docMk/>
            <pc:sldMk cId="2989045916" sldId="459"/>
            <ac:picMk id="8" creationId="{594C4A5E-FFD2-3506-34B5-93EF0D4262B9}"/>
          </ac:picMkLst>
        </pc:picChg>
        <pc:picChg chg="add mod ord">
          <ac:chgData name="Greene, Dan - US" userId="28f3cd6a-fe4d-45dc-bcf4-2a882bc31d97" providerId="ADAL" clId="{5510DA4F-E16D-47AE-BCC8-F572868C8539}" dt="2025-09-04T14:25:11.497" v="152" actId="962"/>
          <ac:picMkLst>
            <pc:docMk/>
            <pc:sldMk cId="2989045916" sldId="459"/>
            <ac:picMk id="11" creationId="{00F6FFF3-7F0D-75CC-2F40-E55383ACC86E}"/>
          </ac:picMkLst>
        </pc:picChg>
        <pc:picChg chg="add del">
          <ac:chgData name="Greene, Dan - US" userId="28f3cd6a-fe4d-45dc-bcf4-2a882bc31d97" providerId="ADAL" clId="{5510DA4F-E16D-47AE-BCC8-F572868C8539}" dt="2025-09-04T14:25:03.858" v="148" actId="478"/>
          <ac:picMkLst>
            <pc:docMk/>
            <pc:sldMk cId="2989045916" sldId="459"/>
            <ac:picMk id="12" creationId="{B099CE65-592D-3EC5-C2B4-1316DBA191B5}"/>
          </ac:picMkLst>
        </pc:picChg>
      </pc:sldChg>
      <pc:sldChg chg="addSp delSp modSp add mod">
        <pc:chgData name="Greene, Dan - US" userId="28f3cd6a-fe4d-45dc-bcf4-2a882bc31d97" providerId="ADAL" clId="{5510DA4F-E16D-47AE-BCC8-F572868C8539}" dt="2025-09-04T14:26:54.661" v="171" actId="27636"/>
        <pc:sldMkLst>
          <pc:docMk/>
          <pc:sldMk cId="4253500264" sldId="460"/>
        </pc:sldMkLst>
        <pc:spChg chg="mod">
          <ac:chgData name="Greene, Dan - US" userId="28f3cd6a-fe4d-45dc-bcf4-2a882bc31d97" providerId="ADAL" clId="{5510DA4F-E16D-47AE-BCC8-F572868C8539}" dt="2025-09-04T14:26:54.661" v="171" actId="27636"/>
          <ac:spMkLst>
            <pc:docMk/>
            <pc:sldMk cId="4253500264" sldId="460"/>
            <ac:spMk id="6" creationId="{C648BF43-AC63-4942-87AE-9A117603EF9C}"/>
          </ac:spMkLst>
        </pc:spChg>
        <pc:spChg chg="add del mod">
          <ac:chgData name="Greene, Dan - US" userId="28f3cd6a-fe4d-45dc-bcf4-2a882bc31d97" providerId="ADAL" clId="{5510DA4F-E16D-47AE-BCC8-F572868C8539}" dt="2025-09-04T14:26:24.186" v="161"/>
          <ac:spMkLst>
            <pc:docMk/>
            <pc:sldMk cId="4253500264" sldId="460"/>
            <ac:spMk id="8" creationId="{F54CE222-AC06-6AE8-A3B6-0163D8D7ABDC}"/>
          </ac:spMkLst>
        </pc:spChg>
        <pc:spChg chg="mod">
          <ac:chgData name="Greene, Dan - US" userId="28f3cd6a-fe4d-45dc-bcf4-2a882bc31d97" providerId="ADAL" clId="{5510DA4F-E16D-47AE-BCC8-F572868C8539}" dt="2025-09-04T14:26:40.131" v="167" actId="1076"/>
          <ac:spMkLst>
            <pc:docMk/>
            <pc:sldMk cId="4253500264" sldId="460"/>
            <ac:spMk id="15" creationId="{3634D381-B401-4708-B0DB-E67143804D77}"/>
          </ac:spMkLst>
        </pc:spChg>
        <pc:spChg chg="mod">
          <ac:chgData name="Greene, Dan - US" userId="28f3cd6a-fe4d-45dc-bcf4-2a882bc31d97" providerId="ADAL" clId="{5510DA4F-E16D-47AE-BCC8-F572868C8539}" dt="2025-09-04T14:26:35.016" v="166" actId="14100"/>
          <ac:spMkLst>
            <pc:docMk/>
            <pc:sldMk cId="4253500264" sldId="460"/>
            <ac:spMk id="16" creationId="{9F67DD8F-2EEC-461D-8FF3-5B420E1A7DAD}"/>
          </ac:spMkLst>
        </pc:spChg>
        <pc:picChg chg="add del mod">
          <ac:chgData name="Greene, Dan - US" userId="28f3cd6a-fe4d-45dc-bcf4-2a882bc31d97" providerId="ADAL" clId="{5510DA4F-E16D-47AE-BCC8-F572868C8539}" dt="2025-09-04T14:26:21.457" v="159" actId="21"/>
          <ac:picMkLst>
            <pc:docMk/>
            <pc:sldMk cId="4253500264" sldId="460"/>
            <ac:picMk id="5" creationId="{BB828F40-3FCD-B476-8ED0-F8922CF93884}"/>
          </ac:picMkLst>
        </pc:picChg>
        <pc:picChg chg="add mod ord">
          <ac:chgData name="Greene, Dan - US" userId="28f3cd6a-fe4d-45dc-bcf4-2a882bc31d97" providerId="ADAL" clId="{5510DA4F-E16D-47AE-BCC8-F572868C8539}" dt="2025-09-04T14:26:46.697" v="169" actId="962"/>
          <ac:picMkLst>
            <pc:docMk/>
            <pc:sldMk cId="4253500264" sldId="460"/>
            <ac:picMk id="9" creationId="{BB828F40-3FCD-B476-8ED0-F8922CF93884}"/>
          </ac:picMkLst>
        </pc:picChg>
        <pc:picChg chg="del">
          <ac:chgData name="Greene, Dan - US" userId="28f3cd6a-fe4d-45dc-bcf4-2a882bc31d97" providerId="ADAL" clId="{5510DA4F-E16D-47AE-BCC8-F572868C8539}" dt="2025-09-04T14:26:23.012" v="160" actId="478"/>
          <ac:picMkLst>
            <pc:docMk/>
            <pc:sldMk cId="4253500264" sldId="460"/>
            <ac:picMk id="11" creationId="{57613E90-2CD6-1019-8E92-0B5234990389}"/>
          </ac:picMkLst>
        </pc:picChg>
      </pc:sldChg>
      <pc:sldChg chg="addSp delSp modSp add mod">
        <pc:chgData name="Greene, Dan - US" userId="28f3cd6a-fe4d-45dc-bcf4-2a882bc31d97" providerId="ADAL" clId="{5510DA4F-E16D-47AE-BCC8-F572868C8539}" dt="2025-09-04T15:01:29.809" v="366" actId="962"/>
        <pc:sldMkLst>
          <pc:docMk/>
          <pc:sldMk cId="379221372" sldId="461"/>
        </pc:sldMkLst>
        <pc:picChg chg="add del">
          <ac:chgData name="Greene, Dan - US" userId="28f3cd6a-fe4d-45dc-bcf4-2a882bc31d97" providerId="ADAL" clId="{5510DA4F-E16D-47AE-BCC8-F572868C8539}" dt="2025-09-04T14:59:29.464" v="290" actId="478"/>
          <ac:picMkLst>
            <pc:docMk/>
            <pc:sldMk cId="379221372" sldId="461"/>
            <ac:picMk id="6" creationId="{BC794BFC-585D-E603-D267-0C380506868E}"/>
          </ac:picMkLst>
        </pc:picChg>
        <pc:picChg chg="add mod">
          <ac:chgData name="Greene, Dan - US" userId="28f3cd6a-fe4d-45dc-bcf4-2a882bc31d97" providerId="ADAL" clId="{5510DA4F-E16D-47AE-BCC8-F572868C8539}" dt="2025-09-04T15:01:29.809" v="366" actId="962"/>
          <ac:picMkLst>
            <pc:docMk/>
            <pc:sldMk cId="379221372" sldId="461"/>
            <ac:picMk id="8" creationId="{F3794C36-5119-F33E-7704-0928F4A09692}"/>
          </ac:picMkLst>
        </pc:picChg>
        <pc:picChg chg="del">
          <ac:chgData name="Greene, Dan - US" userId="28f3cd6a-fe4d-45dc-bcf4-2a882bc31d97" providerId="ADAL" clId="{5510DA4F-E16D-47AE-BCC8-F572868C8539}" dt="2025-09-04T15:00:02.305" v="291" actId="478"/>
          <ac:picMkLst>
            <pc:docMk/>
            <pc:sldMk cId="379221372" sldId="461"/>
            <ac:picMk id="11" creationId="{50FC6226-43D8-64B8-7611-142CF8E40AA1}"/>
          </ac:picMkLst>
        </pc:picChg>
      </pc:sldChg>
      <pc:sldChg chg="addSp delSp modSp add mod">
        <pc:chgData name="Greene, Dan - US" userId="28f3cd6a-fe4d-45dc-bcf4-2a882bc31d97" providerId="ADAL" clId="{5510DA4F-E16D-47AE-BCC8-F572868C8539}" dt="2025-09-04T15:04:37.009" v="393" actId="962"/>
        <pc:sldMkLst>
          <pc:docMk/>
          <pc:sldMk cId="3072634291" sldId="462"/>
        </pc:sldMkLst>
        <pc:spChg chg="add del mod">
          <ac:chgData name="Greene, Dan - US" userId="28f3cd6a-fe4d-45dc-bcf4-2a882bc31d97" providerId="ADAL" clId="{5510DA4F-E16D-47AE-BCC8-F572868C8539}" dt="2025-09-04T15:03:51.099" v="383" actId="478"/>
          <ac:spMkLst>
            <pc:docMk/>
            <pc:sldMk cId="3072634291" sldId="462"/>
            <ac:spMk id="5" creationId="{387D7E51-B7B0-8021-95A9-BE32BFEE04CD}"/>
          </ac:spMkLst>
        </pc:spChg>
        <pc:spChg chg="mod">
          <ac:chgData name="Greene, Dan - US" userId="28f3cd6a-fe4d-45dc-bcf4-2a882bc31d97" providerId="ADAL" clId="{5510DA4F-E16D-47AE-BCC8-F572868C8539}" dt="2025-09-04T15:04:15.779" v="388" actId="1076"/>
          <ac:spMkLst>
            <pc:docMk/>
            <pc:sldMk cId="3072634291" sldId="462"/>
            <ac:spMk id="6" creationId="{DDC0049B-9638-4347-AD6D-7A5C3219FBFE}"/>
          </ac:spMkLst>
        </pc:spChg>
        <pc:spChg chg="mod">
          <ac:chgData name="Greene, Dan - US" userId="28f3cd6a-fe4d-45dc-bcf4-2a882bc31d97" providerId="ADAL" clId="{5510DA4F-E16D-47AE-BCC8-F572868C8539}" dt="2025-09-04T15:04:19.791" v="389" actId="1076"/>
          <ac:spMkLst>
            <pc:docMk/>
            <pc:sldMk cId="3072634291" sldId="462"/>
            <ac:spMk id="7" creationId="{2E8B027D-3E24-449A-B27D-C3290C729F7D}"/>
          </ac:spMkLst>
        </pc:spChg>
        <pc:spChg chg="add del mod">
          <ac:chgData name="Greene, Dan - US" userId="28f3cd6a-fe4d-45dc-bcf4-2a882bc31d97" providerId="ADAL" clId="{5510DA4F-E16D-47AE-BCC8-F572868C8539}" dt="2025-09-04T15:04:05.354" v="385" actId="22"/>
          <ac:spMkLst>
            <pc:docMk/>
            <pc:sldMk cId="3072634291" sldId="462"/>
            <ac:spMk id="12" creationId="{44C562BF-ED18-8EFF-13B1-6E87FC4F7920}"/>
          </ac:spMkLst>
        </pc:spChg>
        <pc:picChg chg="add del mod ord">
          <ac:chgData name="Greene, Dan - US" userId="28f3cd6a-fe4d-45dc-bcf4-2a882bc31d97" providerId="ADAL" clId="{5510DA4F-E16D-47AE-BCC8-F572868C8539}" dt="2025-09-04T15:03:49.996" v="382" actId="22"/>
          <ac:picMkLst>
            <pc:docMk/>
            <pc:sldMk cId="3072634291" sldId="462"/>
            <ac:picMk id="9" creationId="{0562601A-C541-7F4E-7CEA-4233A506AADF}"/>
          </ac:picMkLst>
        </pc:picChg>
        <pc:picChg chg="add del">
          <ac:chgData name="Greene, Dan - US" userId="28f3cd6a-fe4d-45dc-bcf4-2a882bc31d97" providerId="ADAL" clId="{5510DA4F-E16D-47AE-BCC8-F572868C8539}" dt="2025-09-04T15:04:04.289" v="384" actId="478"/>
          <ac:picMkLst>
            <pc:docMk/>
            <pc:sldMk cId="3072634291" sldId="462"/>
            <ac:picMk id="10" creationId="{A648962D-0358-EF12-240E-492ADA0195CE}"/>
          </ac:picMkLst>
        </pc:picChg>
        <pc:picChg chg="add mod ord">
          <ac:chgData name="Greene, Dan - US" userId="28f3cd6a-fe4d-45dc-bcf4-2a882bc31d97" providerId="ADAL" clId="{5510DA4F-E16D-47AE-BCC8-F572868C8539}" dt="2025-09-04T15:04:37.009" v="393" actId="962"/>
          <ac:picMkLst>
            <pc:docMk/>
            <pc:sldMk cId="3072634291" sldId="462"/>
            <ac:picMk id="14" creationId="{D50381BB-76ED-B0EF-2224-E8B4DB6F0EB9}"/>
          </ac:picMkLst>
        </pc:picChg>
      </pc:sldChg>
      <pc:sldChg chg="addSp delSp modSp add mod">
        <pc:chgData name="Greene, Dan - US" userId="28f3cd6a-fe4d-45dc-bcf4-2a882bc31d97" providerId="ADAL" clId="{5510DA4F-E16D-47AE-BCC8-F572868C8539}" dt="2025-09-04T15:02:32.692" v="378" actId="1076"/>
        <pc:sldMkLst>
          <pc:docMk/>
          <pc:sldMk cId="100474410" sldId="463"/>
        </pc:sldMkLst>
        <pc:spChg chg="mod">
          <ac:chgData name="Greene, Dan - US" userId="28f3cd6a-fe4d-45dc-bcf4-2a882bc31d97" providerId="ADAL" clId="{5510DA4F-E16D-47AE-BCC8-F572868C8539}" dt="2025-09-04T15:02:30.219" v="377" actId="1076"/>
          <ac:spMkLst>
            <pc:docMk/>
            <pc:sldMk cId="100474410" sldId="463"/>
            <ac:spMk id="6" creationId="{61759C1F-89B4-4D27-A84B-BE0D30CDB65E}"/>
          </ac:spMkLst>
        </pc:spChg>
        <pc:spChg chg="mod">
          <ac:chgData name="Greene, Dan - US" userId="28f3cd6a-fe4d-45dc-bcf4-2a882bc31d97" providerId="ADAL" clId="{5510DA4F-E16D-47AE-BCC8-F572868C8539}" dt="2025-09-04T15:02:32.692" v="378" actId="1076"/>
          <ac:spMkLst>
            <pc:docMk/>
            <pc:sldMk cId="100474410" sldId="463"/>
            <ac:spMk id="7" creationId="{D42BCB6D-924D-419F-9338-D937E794B724}"/>
          </ac:spMkLst>
        </pc:spChg>
        <pc:spChg chg="add del mod ord">
          <ac:chgData name="Greene, Dan - US" userId="28f3cd6a-fe4d-45dc-bcf4-2a882bc31d97" providerId="ADAL" clId="{5510DA4F-E16D-47AE-BCC8-F572868C8539}" dt="2025-09-04T15:02:24.789" v="375"/>
          <ac:spMkLst>
            <pc:docMk/>
            <pc:sldMk cId="100474410" sldId="463"/>
            <ac:spMk id="9" creationId="{E2A058BC-B9CB-F131-45A7-3D29CB3B1BCF}"/>
          </ac:spMkLst>
        </pc:spChg>
        <pc:picChg chg="add del mod">
          <ac:chgData name="Greene, Dan - US" userId="28f3cd6a-fe4d-45dc-bcf4-2a882bc31d97" providerId="ADAL" clId="{5510DA4F-E16D-47AE-BCC8-F572868C8539}" dt="2025-09-04T15:02:23.909" v="374" actId="21"/>
          <ac:picMkLst>
            <pc:docMk/>
            <pc:sldMk cId="100474410" sldId="463"/>
            <ac:picMk id="5" creationId="{0AA6E8AE-A43C-CB60-6DA3-B8B4E3982254}"/>
          </ac:picMkLst>
        </pc:picChg>
        <pc:picChg chg="del mod">
          <ac:chgData name="Greene, Dan - US" userId="28f3cd6a-fe4d-45dc-bcf4-2a882bc31d97" providerId="ADAL" clId="{5510DA4F-E16D-47AE-BCC8-F572868C8539}" dt="2025-09-04T15:02:19.560" v="372" actId="478"/>
          <ac:picMkLst>
            <pc:docMk/>
            <pc:sldMk cId="100474410" sldId="463"/>
            <ac:picMk id="10" creationId="{639937FF-1140-F3D6-EAC5-06FD6441DBF4}"/>
          </ac:picMkLst>
        </pc:picChg>
        <pc:picChg chg="add mod ord">
          <ac:chgData name="Greene, Dan - US" userId="28f3cd6a-fe4d-45dc-bcf4-2a882bc31d97" providerId="ADAL" clId="{5510DA4F-E16D-47AE-BCC8-F572868C8539}" dt="2025-09-04T15:02:26.369" v="376" actId="167"/>
          <ac:picMkLst>
            <pc:docMk/>
            <pc:sldMk cId="100474410" sldId="463"/>
            <ac:picMk id="11" creationId="{0AA6E8AE-A43C-CB60-6DA3-B8B4E3982254}"/>
          </ac:picMkLst>
        </pc:picChg>
      </pc:sldChg>
      <pc:sldChg chg="addSp delSp modSp add mod">
        <pc:chgData name="Greene, Dan - US" userId="28f3cd6a-fe4d-45dc-bcf4-2a882bc31d97" providerId="ADAL" clId="{5510DA4F-E16D-47AE-BCC8-F572868C8539}" dt="2025-09-04T15:05:10.579" v="403" actId="962"/>
        <pc:sldMkLst>
          <pc:docMk/>
          <pc:sldMk cId="3177111298" sldId="464"/>
        </pc:sldMkLst>
        <pc:spChg chg="mod">
          <ac:chgData name="Greene, Dan - US" userId="28f3cd6a-fe4d-45dc-bcf4-2a882bc31d97" providerId="ADAL" clId="{5510DA4F-E16D-47AE-BCC8-F572868C8539}" dt="2025-09-04T15:04:59.419" v="400" actId="1076"/>
          <ac:spMkLst>
            <pc:docMk/>
            <pc:sldMk cId="3177111298" sldId="464"/>
            <ac:spMk id="6" creationId="{505D46F6-8D27-405B-9385-4929B086DD4D}"/>
          </ac:spMkLst>
        </pc:spChg>
        <pc:spChg chg="add del mod">
          <ac:chgData name="Greene, Dan - US" userId="28f3cd6a-fe4d-45dc-bcf4-2a882bc31d97" providerId="ADAL" clId="{5510DA4F-E16D-47AE-BCC8-F572868C8539}" dt="2025-09-04T15:04:48.869" v="395" actId="478"/>
          <ac:spMkLst>
            <pc:docMk/>
            <pc:sldMk cId="3177111298" sldId="464"/>
            <ac:spMk id="7" creationId="{17CE8FBA-B22B-B637-4F01-35A53D78EE3F}"/>
          </ac:spMkLst>
        </pc:spChg>
        <pc:spChg chg="mod">
          <ac:chgData name="Greene, Dan - US" userId="28f3cd6a-fe4d-45dc-bcf4-2a882bc31d97" providerId="ADAL" clId="{5510DA4F-E16D-47AE-BCC8-F572868C8539}" dt="2025-09-04T15:05:02.579" v="401" actId="1076"/>
          <ac:spMkLst>
            <pc:docMk/>
            <pc:sldMk cId="3177111298" sldId="464"/>
            <ac:spMk id="8" creationId="{B172D5AB-8BCC-4FF8-A47C-09CDD1698481}"/>
          </ac:spMkLst>
        </pc:spChg>
        <pc:picChg chg="add del mod">
          <ac:chgData name="Greene, Dan - US" userId="28f3cd6a-fe4d-45dc-bcf4-2a882bc31d97" providerId="ADAL" clId="{5510DA4F-E16D-47AE-BCC8-F572868C8539}" dt="2025-09-04T15:04:44.709" v="394" actId="21"/>
          <ac:picMkLst>
            <pc:docMk/>
            <pc:sldMk cId="3177111298" sldId="464"/>
            <ac:picMk id="3" creationId="{68021D17-80FD-76EF-5233-F1FB2698A437}"/>
          </ac:picMkLst>
        </pc:picChg>
        <pc:picChg chg="add mod ord">
          <ac:chgData name="Greene, Dan - US" userId="28f3cd6a-fe4d-45dc-bcf4-2a882bc31d97" providerId="ADAL" clId="{5510DA4F-E16D-47AE-BCC8-F572868C8539}" dt="2025-09-04T15:05:10.579" v="403" actId="962"/>
          <ac:picMkLst>
            <pc:docMk/>
            <pc:sldMk cId="3177111298" sldId="464"/>
            <ac:picMk id="9" creationId="{68021D17-80FD-76EF-5233-F1FB2698A437}"/>
          </ac:picMkLst>
        </pc:picChg>
        <pc:picChg chg="del">
          <ac:chgData name="Greene, Dan - US" userId="28f3cd6a-fe4d-45dc-bcf4-2a882bc31d97" providerId="ADAL" clId="{5510DA4F-E16D-47AE-BCC8-F572868C8539}" dt="2025-09-04T15:04:51.619" v="396" actId="478"/>
          <ac:picMkLst>
            <pc:docMk/>
            <pc:sldMk cId="3177111298" sldId="464"/>
            <ac:picMk id="16" creationId="{BBBB04BE-021F-36E4-5C16-C582BEA78856}"/>
          </ac:picMkLst>
        </pc:picChg>
      </pc:sldChg>
      <pc:sldChg chg="addSp delSp modSp add mod">
        <pc:chgData name="Greene, Dan - US" userId="28f3cd6a-fe4d-45dc-bcf4-2a882bc31d97" providerId="ADAL" clId="{5510DA4F-E16D-47AE-BCC8-F572868C8539}" dt="2025-09-04T15:11:02.799" v="420" actId="962"/>
        <pc:sldMkLst>
          <pc:docMk/>
          <pc:sldMk cId="21185888" sldId="465"/>
        </pc:sldMkLst>
        <pc:spChg chg="add del mod">
          <ac:chgData name="Greene, Dan - US" userId="28f3cd6a-fe4d-45dc-bcf4-2a882bc31d97" providerId="ADAL" clId="{5510DA4F-E16D-47AE-BCC8-F572868C8539}" dt="2025-09-04T15:07:07.092" v="412" actId="22"/>
          <ac:spMkLst>
            <pc:docMk/>
            <pc:sldMk cId="21185888" sldId="465"/>
            <ac:spMk id="5" creationId="{2AF8620E-CE68-7AE8-ACD5-B40FB4B1C73E}"/>
          </ac:spMkLst>
        </pc:spChg>
        <pc:spChg chg="add del mod">
          <ac:chgData name="Greene, Dan - US" userId="28f3cd6a-fe4d-45dc-bcf4-2a882bc31d97" providerId="ADAL" clId="{5510DA4F-E16D-47AE-BCC8-F572868C8539}" dt="2025-09-04T15:07:38.527" v="416" actId="21"/>
          <ac:spMkLst>
            <pc:docMk/>
            <pc:sldMk cId="21185888" sldId="465"/>
            <ac:spMk id="9" creationId="{85BBB3EB-9F83-396C-718B-044C77678776}"/>
          </ac:spMkLst>
        </pc:spChg>
        <pc:spChg chg="add del mod">
          <ac:chgData name="Greene, Dan - US" userId="28f3cd6a-fe4d-45dc-bcf4-2a882bc31d97" providerId="ADAL" clId="{5510DA4F-E16D-47AE-BCC8-F572868C8539}" dt="2025-09-04T15:07:40.349" v="417"/>
          <ac:spMkLst>
            <pc:docMk/>
            <pc:sldMk cId="21185888" sldId="465"/>
            <ac:spMk id="11" creationId="{A80EE460-BF36-7692-CCCC-E2041062E5FC}"/>
          </ac:spMkLst>
        </pc:spChg>
        <pc:picChg chg="add del mod ord">
          <ac:chgData name="Greene, Dan - US" userId="28f3cd6a-fe4d-45dc-bcf4-2a882bc31d97" providerId="ADAL" clId="{5510DA4F-E16D-47AE-BCC8-F572868C8539}" dt="2025-09-04T15:07:38.527" v="416" actId="21"/>
          <ac:picMkLst>
            <pc:docMk/>
            <pc:sldMk cId="21185888" sldId="465"/>
            <ac:picMk id="8" creationId="{D2A1EC85-D7ED-56C1-84CA-06CBFCA1897C}"/>
          </ac:picMkLst>
        </pc:picChg>
        <pc:picChg chg="del">
          <ac:chgData name="Greene, Dan - US" userId="28f3cd6a-fe4d-45dc-bcf4-2a882bc31d97" providerId="ADAL" clId="{5510DA4F-E16D-47AE-BCC8-F572868C8539}" dt="2025-09-04T15:07:01.544" v="411" actId="478"/>
          <ac:picMkLst>
            <pc:docMk/>
            <pc:sldMk cId="21185888" sldId="465"/>
            <ac:picMk id="12" creationId="{87713ACB-A6FE-3148-E78E-44F49359BA53}"/>
          </ac:picMkLst>
        </pc:picChg>
        <pc:picChg chg="add mod ord">
          <ac:chgData name="Greene, Dan - US" userId="28f3cd6a-fe4d-45dc-bcf4-2a882bc31d97" providerId="ADAL" clId="{5510DA4F-E16D-47AE-BCC8-F572868C8539}" dt="2025-09-04T15:11:02.799" v="420" actId="962"/>
          <ac:picMkLst>
            <pc:docMk/>
            <pc:sldMk cId="21185888" sldId="465"/>
            <ac:picMk id="13" creationId="{EA5048B8-AB41-A8F8-97AF-4729A8454219}"/>
          </ac:picMkLst>
        </pc:picChg>
      </pc:sldChg>
      <pc:sldChg chg="add">
        <pc:chgData name="Greene, Dan - US" userId="28f3cd6a-fe4d-45dc-bcf4-2a882bc31d97" providerId="ADAL" clId="{5510DA4F-E16D-47AE-BCC8-F572868C8539}" dt="2025-09-02T15:08:37.229" v="81"/>
        <pc:sldMkLst>
          <pc:docMk/>
          <pc:sldMk cId="2518869025" sldId="466"/>
        </pc:sldMkLst>
      </pc:sldChg>
      <pc:sldChg chg="add">
        <pc:chgData name="Greene, Dan - US" userId="28f3cd6a-fe4d-45dc-bcf4-2a882bc31d97" providerId="ADAL" clId="{5510DA4F-E16D-47AE-BCC8-F572868C8539}" dt="2025-09-02T15:08:37.229" v="81"/>
        <pc:sldMkLst>
          <pc:docMk/>
          <pc:sldMk cId="2548100473" sldId="467"/>
        </pc:sldMkLst>
      </pc:sldChg>
      <pc:sldChg chg="addSp delSp modSp add mod">
        <pc:chgData name="Greene, Dan - US" userId="28f3cd6a-fe4d-45dc-bcf4-2a882bc31d97" providerId="ADAL" clId="{5510DA4F-E16D-47AE-BCC8-F572868C8539}" dt="2025-09-04T14:50:04.732" v="212" actId="962"/>
        <pc:sldMkLst>
          <pc:docMk/>
          <pc:sldMk cId="386434434" sldId="468"/>
        </pc:sldMkLst>
        <pc:spChg chg="add del mod">
          <ac:chgData name="Greene, Dan - US" userId="28f3cd6a-fe4d-45dc-bcf4-2a882bc31d97" providerId="ADAL" clId="{5510DA4F-E16D-47AE-BCC8-F572868C8539}" dt="2025-09-04T14:49:55.882" v="209"/>
          <ac:spMkLst>
            <pc:docMk/>
            <pc:sldMk cId="386434434" sldId="468"/>
            <ac:spMk id="6" creationId="{EC84A0B2-E8A2-0DCD-FA0C-F41E319CA88B}"/>
          </ac:spMkLst>
        </pc:spChg>
        <pc:picChg chg="add del">
          <ac:chgData name="Greene, Dan - US" userId="28f3cd6a-fe4d-45dc-bcf4-2a882bc31d97" providerId="ADAL" clId="{5510DA4F-E16D-47AE-BCC8-F572868C8539}" dt="2025-09-04T14:49:55.098" v="208" actId="21"/>
          <ac:picMkLst>
            <pc:docMk/>
            <pc:sldMk cId="386434434" sldId="468"/>
            <ac:picMk id="3" creationId="{7898BB99-4E39-FCC6-1797-DDD3AE001B79}"/>
          </ac:picMkLst>
        </pc:picChg>
        <pc:picChg chg="add mod ord">
          <ac:chgData name="Greene, Dan - US" userId="28f3cd6a-fe4d-45dc-bcf4-2a882bc31d97" providerId="ADAL" clId="{5510DA4F-E16D-47AE-BCC8-F572868C8539}" dt="2025-09-04T14:50:04.732" v="212" actId="962"/>
          <ac:picMkLst>
            <pc:docMk/>
            <pc:sldMk cId="386434434" sldId="468"/>
            <ac:picMk id="7" creationId="{7898BB99-4E39-FCC6-1797-DDD3AE001B79}"/>
          </ac:picMkLst>
        </pc:picChg>
        <pc:picChg chg="del">
          <ac:chgData name="Greene, Dan - US" userId="28f3cd6a-fe4d-45dc-bcf4-2a882bc31d97" providerId="ADAL" clId="{5510DA4F-E16D-47AE-BCC8-F572868C8539}" dt="2025-09-04T14:49:53.214" v="207" actId="478"/>
          <ac:picMkLst>
            <pc:docMk/>
            <pc:sldMk cId="386434434" sldId="468"/>
            <ac:picMk id="18" creationId="{7DA769D4-A015-60AF-4430-1CC559017D3F}"/>
          </ac:picMkLst>
        </pc:picChg>
      </pc:sldChg>
      <pc:sldChg chg="addSp delSp modSp add mod">
        <pc:chgData name="Greene, Dan - US" userId="28f3cd6a-fe4d-45dc-bcf4-2a882bc31d97" providerId="ADAL" clId="{5510DA4F-E16D-47AE-BCC8-F572868C8539}" dt="2025-09-04T14:35:09.847" v="205" actId="962"/>
        <pc:sldMkLst>
          <pc:docMk/>
          <pc:sldMk cId="1550767078" sldId="469"/>
        </pc:sldMkLst>
        <pc:spChg chg="add del mod ord">
          <ac:chgData name="Greene, Dan - US" userId="28f3cd6a-fe4d-45dc-bcf4-2a882bc31d97" providerId="ADAL" clId="{5510DA4F-E16D-47AE-BCC8-F572868C8539}" dt="2025-09-04T14:34:04.535" v="190"/>
          <ac:spMkLst>
            <pc:docMk/>
            <pc:sldMk cId="1550767078" sldId="469"/>
            <ac:spMk id="8" creationId="{0D720EE6-E6C3-CAF6-E738-A85AD279F80E}"/>
          </ac:spMkLst>
        </pc:spChg>
        <pc:spChg chg="mod">
          <ac:chgData name="Greene, Dan - US" userId="28f3cd6a-fe4d-45dc-bcf4-2a882bc31d97" providerId="ADAL" clId="{5510DA4F-E16D-47AE-BCC8-F572868C8539}" dt="2025-09-04T14:34:16.036" v="193" actId="1076"/>
          <ac:spMkLst>
            <pc:docMk/>
            <pc:sldMk cId="1550767078" sldId="469"/>
            <ac:spMk id="12" creationId="{86A29767-1252-9CA0-A21D-D598D1E26B11}"/>
          </ac:spMkLst>
        </pc:spChg>
        <pc:spChg chg="mod">
          <ac:chgData name="Greene, Dan - US" userId="28f3cd6a-fe4d-45dc-bcf4-2a882bc31d97" providerId="ADAL" clId="{5510DA4F-E16D-47AE-BCC8-F572868C8539}" dt="2025-09-04T14:34:49.989" v="201" actId="1076"/>
          <ac:spMkLst>
            <pc:docMk/>
            <pc:sldMk cId="1550767078" sldId="469"/>
            <ac:spMk id="13" creationId="{599B6098-1D9A-963A-EC18-48D0B25AE086}"/>
          </ac:spMkLst>
        </pc:spChg>
        <pc:spChg chg="mod">
          <ac:chgData name="Greene, Dan - US" userId="28f3cd6a-fe4d-45dc-bcf4-2a882bc31d97" providerId="ADAL" clId="{5510DA4F-E16D-47AE-BCC8-F572868C8539}" dt="2025-09-04T14:33:47.903" v="186" actId="14100"/>
          <ac:spMkLst>
            <pc:docMk/>
            <pc:sldMk cId="1550767078" sldId="469"/>
            <ac:spMk id="21" creationId="{365EA329-AF2F-45B0-AFE0-F3CFA82CDCE6}"/>
          </ac:spMkLst>
        </pc:spChg>
        <pc:picChg chg="add del mod modCrop">
          <ac:chgData name="Greene, Dan - US" userId="28f3cd6a-fe4d-45dc-bcf4-2a882bc31d97" providerId="ADAL" clId="{5510DA4F-E16D-47AE-BCC8-F572868C8539}" dt="2025-09-04T14:34:03.844" v="189" actId="21"/>
          <ac:picMkLst>
            <pc:docMk/>
            <pc:sldMk cId="1550767078" sldId="469"/>
            <ac:picMk id="5" creationId="{03735980-2EDD-8467-6BD7-BF4268F26C75}"/>
          </ac:picMkLst>
        </pc:picChg>
        <pc:picChg chg="del">
          <ac:chgData name="Greene, Dan - US" userId="28f3cd6a-fe4d-45dc-bcf4-2a882bc31d97" providerId="ADAL" clId="{5510DA4F-E16D-47AE-BCC8-F572868C8539}" dt="2025-09-04T14:33:58.588" v="187" actId="478"/>
          <ac:picMkLst>
            <pc:docMk/>
            <pc:sldMk cId="1550767078" sldId="469"/>
            <ac:picMk id="7" creationId="{37ACFB6E-48B4-F1DD-7044-CBF26BA6C706}"/>
          </ac:picMkLst>
        </pc:picChg>
        <pc:picChg chg="del mod">
          <ac:chgData name="Greene, Dan - US" userId="28f3cd6a-fe4d-45dc-bcf4-2a882bc31d97" providerId="ADAL" clId="{5510DA4F-E16D-47AE-BCC8-F572868C8539}" dt="2025-09-04T14:34:41.709" v="198" actId="478"/>
          <ac:picMkLst>
            <pc:docMk/>
            <pc:sldMk cId="1550767078" sldId="469"/>
            <ac:picMk id="9" creationId="{2FFEEDCD-3A34-D55C-1999-EBDB332D5CF2}"/>
          </ac:picMkLst>
        </pc:picChg>
        <pc:picChg chg="add mod ord">
          <ac:chgData name="Greene, Dan - US" userId="28f3cd6a-fe4d-45dc-bcf4-2a882bc31d97" providerId="ADAL" clId="{5510DA4F-E16D-47AE-BCC8-F572868C8539}" dt="2025-09-04T14:35:09.847" v="205" actId="962"/>
          <ac:picMkLst>
            <pc:docMk/>
            <pc:sldMk cId="1550767078" sldId="469"/>
            <ac:picMk id="10" creationId="{03735980-2EDD-8467-6BD7-BF4268F26C75}"/>
          </ac:picMkLst>
        </pc:picChg>
        <pc:picChg chg="add mod ord">
          <ac:chgData name="Greene, Dan - US" userId="28f3cd6a-fe4d-45dc-bcf4-2a882bc31d97" providerId="ADAL" clId="{5510DA4F-E16D-47AE-BCC8-F572868C8539}" dt="2025-09-04T14:35:02.750" v="203" actId="962"/>
          <ac:picMkLst>
            <pc:docMk/>
            <pc:sldMk cId="1550767078" sldId="469"/>
            <ac:picMk id="11" creationId="{F6C8A1E7-57FF-4697-FE36-B1C7616443FD}"/>
          </ac:picMkLst>
        </pc:picChg>
      </pc:sldChg>
      <pc:sldChg chg="addSp delSp modSp add mod">
        <pc:chgData name="Greene, Dan - US" userId="28f3cd6a-fe4d-45dc-bcf4-2a882bc31d97" providerId="ADAL" clId="{5510DA4F-E16D-47AE-BCC8-F572868C8539}" dt="2025-09-04T14:51:22.557" v="216" actId="478"/>
        <pc:sldMkLst>
          <pc:docMk/>
          <pc:sldMk cId="1113489573" sldId="470"/>
        </pc:sldMkLst>
        <pc:spChg chg="add del mod">
          <ac:chgData name="Greene, Dan - US" userId="28f3cd6a-fe4d-45dc-bcf4-2a882bc31d97" providerId="ADAL" clId="{5510DA4F-E16D-47AE-BCC8-F572868C8539}" dt="2025-09-04T14:51:22.557" v="216" actId="478"/>
          <ac:spMkLst>
            <pc:docMk/>
            <pc:sldMk cId="1113489573" sldId="470"/>
            <ac:spMk id="5" creationId="{1FC80AA9-468E-C7C8-9367-A5D364958C2C}"/>
          </ac:spMkLst>
        </pc:spChg>
        <pc:picChg chg="add del mod ord">
          <ac:chgData name="Greene, Dan - US" userId="28f3cd6a-fe4d-45dc-bcf4-2a882bc31d97" providerId="ADAL" clId="{5510DA4F-E16D-47AE-BCC8-F572868C8539}" dt="2025-09-04T14:51:22.342" v="215" actId="22"/>
          <ac:picMkLst>
            <pc:docMk/>
            <pc:sldMk cId="1113489573" sldId="470"/>
            <ac:picMk id="9" creationId="{3705EF86-C9CD-9E09-089C-5CCD0DD2CDE6}"/>
          </ac:picMkLst>
        </pc:picChg>
        <pc:picChg chg="add del">
          <ac:chgData name="Greene, Dan - US" userId="28f3cd6a-fe4d-45dc-bcf4-2a882bc31d97" providerId="ADAL" clId="{5510DA4F-E16D-47AE-BCC8-F572868C8539}" dt="2025-09-04T14:51:22.557" v="216" actId="478"/>
          <ac:picMkLst>
            <pc:docMk/>
            <pc:sldMk cId="1113489573" sldId="470"/>
            <ac:picMk id="10" creationId="{8CEF7C7D-6049-4A09-B9BF-BDD3296284B3}"/>
          </ac:picMkLst>
        </pc:picChg>
      </pc:sldChg>
      <pc:sldChg chg="addSp delSp modSp add mod">
        <pc:chgData name="Greene, Dan - US" userId="28f3cd6a-fe4d-45dc-bcf4-2a882bc31d97" providerId="ADAL" clId="{5510DA4F-E16D-47AE-BCC8-F572868C8539}" dt="2025-09-04T14:58:13.342" v="288" actId="1036"/>
        <pc:sldMkLst>
          <pc:docMk/>
          <pc:sldMk cId="3448528631" sldId="471"/>
        </pc:sldMkLst>
        <pc:spChg chg="add del mod">
          <ac:chgData name="Greene, Dan - US" userId="28f3cd6a-fe4d-45dc-bcf4-2a882bc31d97" providerId="ADAL" clId="{5510DA4F-E16D-47AE-BCC8-F572868C8539}" dt="2025-09-04T14:57:55.542" v="279"/>
          <ac:spMkLst>
            <pc:docMk/>
            <pc:sldMk cId="3448528631" sldId="471"/>
            <ac:spMk id="7" creationId="{DDA9E825-286D-65BC-CC53-7B7EB3F3BFD6}"/>
          </ac:spMkLst>
        </pc:spChg>
        <pc:spChg chg="mod">
          <ac:chgData name="Greene, Dan - US" userId="28f3cd6a-fe4d-45dc-bcf4-2a882bc31d97" providerId="ADAL" clId="{5510DA4F-E16D-47AE-BCC8-F572868C8539}" dt="2025-09-04T14:58:13.342" v="288" actId="1036"/>
          <ac:spMkLst>
            <pc:docMk/>
            <pc:sldMk cId="3448528631" sldId="471"/>
            <ac:spMk id="8" creationId="{FFBC202C-719F-4EDE-A850-410005EA8018}"/>
          </ac:spMkLst>
        </pc:spChg>
        <pc:spChg chg="mod">
          <ac:chgData name="Greene, Dan - US" userId="28f3cd6a-fe4d-45dc-bcf4-2a882bc31d97" providerId="ADAL" clId="{5510DA4F-E16D-47AE-BCC8-F572868C8539}" dt="2025-09-04T14:58:00.532" v="281" actId="1076"/>
          <ac:spMkLst>
            <pc:docMk/>
            <pc:sldMk cId="3448528631" sldId="471"/>
            <ac:spMk id="9" creationId="{AA6FC1AE-1A82-4791-8A53-75EE7B736703}"/>
          </ac:spMkLst>
        </pc:spChg>
        <pc:picChg chg="add del mod">
          <ac:chgData name="Greene, Dan - US" userId="28f3cd6a-fe4d-45dc-bcf4-2a882bc31d97" providerId="ADAL" clId="{5510DA4F-E16D-47AE-BCC8-F572868C8539}" dt="2025-09-04T14:57:54.672" v="278" actId="21"/>
          <ac:picMkLst>
            <pc:docMk/>
            <pc:sldMk cId="3448528631" sldId="471"/>
            <ac:picMk id="5" creationId="{F1F8D8EA-4F5C-8B03-7057-7D12ACB5AC36}"/>
          </ac:picMkLst>
        </pc:picChg>
        <pc:picChg chg="add mod ord">
          <ac:chgData name="Greene, Dan - US" userId="28f3cd6a-fe4d-45dc-bcf4-2a882bc31d97" providerId="ADAL" clId="{5510DA4F-E16D-47AE-BCC8-F572868C8539}" dt="2025-09-04T14:57:57.172" v="280" actId="167"/>
          <ac:picMkLst>
            <pc:docMk/>
            <pc:sldMk cId="3448528631" sldId="471"/>
            <ac:picMk id="10" creationId="{F1F8D8EA-4F5C-8B03-7057-7D12ACB5AC36}"/>
          </ac:picMkLst>
        </pc:picChg>
        <pc:picChg chg="del">
          <ac:chgData name="Greene, Dan - US" userId="28f3cd6a-fe4d-45dc-bcf4-2a882bc31d97" providerId="ADAL" clId="{5510DA4F-E16D-47AE-BCC8-F572868C8539}" dt="2025-09-04T14:57:52.852" v="277" actId="478"/>
          <ac:picMkLst>
            <pc:docMk/>
            <pc:sldMk cId="3448528631" sldId="471"/>
            <ac:picMk id="17" creationId="{21739B8E-3673-855C-1E53-CF6433D289ED}"/>
          </ac:picMkLst>
        </pc:picChg>
      </pc:sldChg>
      <pc:sldChg chg="add">
        <pc:chgData name="Greene, Dan - US" userId="28f3cd6a-fe4d-45dc-bcf4-2a882bc31d97" providerId="ADAL" clId="{5510DA4F-E16D-47AE-BCC8-F572868C8539}" dt="2025-09-02T15:08:37.229" v="81"/>
        <pc:sldMkLst>
          <pc:docMk/>
          <pc:sldMk cId="793243141" sldId="472"/>
        </pc:sldMkLst>
      </pc:sldChg>
      <pc:sldChg chg="add">
        <pc:chgData name="Greene, Dan - US" userId="28f3cd6a-fe4d-45dc-bcf4-2a882bc31d97" providerId="ADAL" clId="{5510DA4F-E16D-47AE-BCC8-F572868C8539}" dt="2025-09-02T15:08:37.229" v="81"/>
        <pc:sldMkLst>
          <pc:docMk/>
          <pc:sldMk cId="3243461472" sldId="473"/>
        </pc:sldMkLst>
      </pc:sldChg>
      <pc:sldChg chg="addSp delSp modSp add mod">
        <pc:chgData name="Greene, Dan - US" userId="28f3cd6a-fe4d-45dc-bcf4-2a882bc31d97" providerId="ADAL" clId="{5510DA4F-E16D-47AE-BCC8-F572868C8539}" dt="2025-09-04T15:05:42.929" v="410" actId="962"/>
        <pc:sldMkLst>
          <pc:docMk/>
          <pc:sldMk cId="2424091847" sldId="474"/>
        </pc:sldMkLst>
        <pc:spChg chg="mod">
          <ac:chgData name="Greene, Dan - US" userId="28f3cd6a-fe4d-45dc-bcf4-2a882bc31d97" providerId="ADAL" clId="{5510DA4F-E16D-47AE-BCC8-F572868C8539}" dt="2025-09-04T15:05:32.649" v="407" actId="1076"/>
          <ac:spMkLst>
            <pc:docMk/>
            <pc:sldMk cId="2424091847" sldId="474"/>
            <ac:spMk id="6" creationId="{61759C1F-89B4-4D27-A84B-BE0D30CDB65E}"/>
          </ac:spMkLst>
        </pc:spChg>
        <pc:spChg chg="mod">
          <ac:chgData name="Greene, Dan - US" userId="28f3cd6a-fe4d-45dc-bcf4-2a882bc31d97" providerId="ADAL" clId="{5510DA4F-E16D-47AE-BCC8-F572868C8539}" dt="2025-09-04T15:05:35.309" v="408" actId="1076"/>
          <ac:spMkLst>
            <pc:docMk/>
            <pc:sldMk cId="2424091847" sldId="474"/>
            <ac:spMk id="7" creationId="{D42BCB6D-924D-419F-9338-D937E794B724}"/>
          </ac:spMkLst>
        </pc:spChg>
        <pc:picChg chg="add mod ord">
          <ac:chgData name="Greene, Dan - US" userId="28f3cd6a-fe4d-45dc-bcf4-2a882bc31d97" providerId="ADAL" clId="{5510DA4F-E16D-47AE-BCC8-F572868C8539}" dt="2025-09-04T15:05:42.929" v="410" actId="962"/>
          <ac:picMkLst>
            <pc:docMk/>
            <pc:sldMk cId="2424091847" sldId="474"/>
            <ac:picMk id="3" creationId="{44BD2C25-B5BB-D01D-F584-CD975087F3FD}"/>
          </ac:picMkLst>
        </pc:picChg>
        <pc:picChg chg="del">
          <ac:chgData name="Greene, Dan - US" userId="28f3cd6a-fe4d-45dc-bcf4-2a882bc31d97" providerId="ADAL" clId="{5510DA4F-E16D-47AE-BCC8-F572868C8539}" dt="2025-09-04T15:05:27.149" v="404" actId="478"/>
          <ac:picMkLst>
            <pc:docMk/>
            <pc:sldMk cId="2424091847" sldId="474"/>
            <ac:picMk id="10" creationId="{8365A93D-4007-C07B-C119-5DF8240AC0B0}"/>
          </ac:picMkLst>
        </pc:picChg>
      </pc:sldChg>
      <pc:sldChg chg="del">
        <pc:chgData name="Greene, Dan - US" userId="28f3cd6a-fe4d-45dc-bcf4-2a882bc31d97" providerId="ADAL" clId="{5510DA4F-E16D-47AE-BCC8-F572868C8539}" dt="2025-09-02T15:08:53.653" v="82" actId="47"/>
        <pc:sldMkLst>
          <pc:docMk/>
          <pc:sldMk cId="2203154294" sldId="479"/>
        </pc:sldMkLst>
      </pc:sldChg>
      <pc:sldChg chg="del">
        <pc:chgData name="Greene, Dan - US" userId="28f3cd6a-fe4d-45dc-bcf4-2a882bc31d97" providerId="ADAL" clId="{5510DA4F-E16D-47AE-BCC8-F572868C8539}" dt="2025-09-02T15:08:53.653" v="82" actId="47"/>
        <pc:sldMkLst>
          <pc:docMk/>
          <pc:sldMk cId="1057045293" sldId="482"/>
        </pc:sldMkLst>
      </pc:sldChg>
      <pc:sldChg chg="del">
        <pc:chgData name="Greene, Dan - US" userId="28f3cd6a-fe4d-45dc-bcf4-2a882bc31d97" providerId="ADAL" clId="{5510DA4F-E16D-47AE-BCC8-F572868C8539}" dt="2025-09-02T15:08:53.653" v="82" actId="47"/>
        <pc:sldMkLst>
          <pc:docMk/>
          <pc:sldMk cId="707808096" sldId="483"/>
        </pc:sldMkLst>
      </pc:sldChg>
      <pc:sldChg chg="del">
        <pc:chgData name="Greene, Dan - US" userId="28f3cd6a-fe4d-45dc-bcf4-2a882bc31d97" providerId="ADAL" clId="{5510DA4F-E16D-47AE-BCC8-F572868C8539}" dt="2025-09-02T15:08:53.653" v="82" actId="47"/>
        <pc:sldMkLst>
          <pc:docMk/>
          <pc:sldMk cId="1005455926" sldId="487"/>
        </pc:sldMkLst>
      </pc:sldChg>
      <pc:sldChg chg="del">
        <pc:chgData name="Greene, Dan - US" userId="28f3cd6a-fe4d-45dc-bcf4-2a882bc31d97" providerId="ADAL" clId="{5510DA4F-E16D-47AE-BCC8-F572868C8539}" dt="2025-09-02T15:08:53.653" v="82" actId="47"/>
        <pc:sldMkLst>
          <pc:docMk/>
          <pc:sldMk cId="2460275328" sldId="490"/>
        </pc:sldMkLst>
      </pc:sldChg>
      <pc:sldChg chg="del">
        <pc:chgData name="Greene, Dan - US" userId="28f3cd6a-fe4d-45dc-bcf4-2a882bc31d97" providerId="ADAL" clId="{5510DA4F-E16D-47AE-BCC8-F572868C8539}" dt="2025-09-02T15:08:53.653" v="82" actId="47"/>
        <pc:sldMkLst>
          <pc:docMk/>
          <pc:sldMk cId="2930407409" sldId="491"/>
        </pc:sldMkLst>
      </pc:sldChg>
      <pc:sldChg chg="del">
        <pc:chgData name="Greene, Dan - US" userId="28f3cd6a-fe4d-45dc-bcf4-2a882bc31d97" providerId="ADAL" clId="{5510DA4F-E16D-47AE-BCC8-F572868C8539}" dt="2025-09-02T15:08:53.653" v="82" actId="47"/>
        <pc:sldMkLst>
          <pc:docMk/>
          <pc:sldMk cId="2406536049" sldId="494"/>
        </pc:sldMkLst>
      </pc:sldChg>
      <pc:sldChg chg="del">
        <pc:chgData name="Greene, Dan - US" userId="28f3cd6a-fe4d-45dc-bcf4-2a882bc31d97" providerId="ADAL" clId="{5510DA4F-E16D-47AE-BCC8-F572868C8539}" dt="2025-09-02T15:08:53.653" v="82" actId="47"/>
        <pc:sldMkLst>
          <pc:docMk/>
          <pc:sldMk cId="1550020879" sldId="495"/>
        </pc:sldMkLst>
      </pc:sldChg>
      <pc:sldChg chg="addSp delSp modSp add mod">
        <pc:chgData name="Greene, Dan - US" userId="28f3cd6a-fe4d-45dc-bcf4-2a882bc31d97" providerId="ADAL" clId="{5510DA4F-E16D-47AE-BCC8-F572868C8539}" dt="2025-09-04T14:28:20.567" v="181" actId="962"/>
        <pc:sldMkLst>
          <pc:docMk/>
          <pc:sldMk cId="776706192" sldId="496"/>
        </pc:sldMkLst>
        <pc:spChg chg="mod">
          <ac:chgData name="Greene, Dan - US" userId="28f3cd6a-fe4d-45dc-bcf4-2a882bc31d97" providerId="ADAL" clId="{5510DA4F-E16D-47AE-BCC8-F572868C8539}" dt="2025-09-04T14:28:11.561" v="179" actId="14100"/>
          <ac:spMkLst>
            <pc:docMk/>
            <pc:sldMk cId="776706192" sldId="496"/>
            <ac:spMk id="6" creationId="{C648BF43-AC63-4942-87AE-9A117603EF9C}"/>
          </ac:spMkLst>
        </pc:spChg>
        <pc:spChg chg="add del mod">
          <ac:chgData name="Greene, Dan - US" userId="28f3cd6a-fe4d-45dc-bcf4-2a882bc31d97" providerId="ADAL" clId="{5510DA4F-E16D-47AE-BCC8-F572868C8539}" dt="2025-09-04T14:28:00.857" v="176"/>
          <ac:spMkLst>
            <pc:docMk/>
            <pc:sldMk cId="776706192" sldId="496"/>
            <ac:spMk id="8" creationId="{CF426E17-C7BB-B655-6D5C-6090C2C9FE95}"/>
          </ac:spMkLst>
        </pc:spChg>
        <pc:spChg chg="mod">
          <ac:chgData name="Greene, Dan - US" userId="28f3cd6a-fe4d-45dc-bcf4-2a882bc31d97" providerId="ADAL" clId="{5510DA4F-E16D-47AE-BCC8-F572868C8539}" dt="2025-09-04T14:28:07.426" v="178" actId="1076"/>
          <ac:spMkLst>
            <pc:docMk/>
            <pc:sldMk cId="776706192" sldId="496"/>
            <ac:spMk id="10" creationId="{C474B6F4-CCCF-498C-D3A4-BDF1EDAB9044}"/>
          </ac:spMkLst>
        </pc:spChg>
        <pc:picChg chg="add del mod">
          <ac:chgData name="Greene, Dan - US" userId="28f3cd6a-fe4d-45dc-bcf4-2a882bc31d97" providerId="ADAL" clId="{5510DA4F-E16D-47AE-BCC8-F572868C8539}" dt="2025-09-04T14:27:59.717" v="175" actId="21"/>
          <ac:picMkLst>
            <pc:docMk/>
            <pc:sldMk cId="776706192" sldId="496"/>
            <ac:picMk id="5" creationId="{B384E427-398F-EC72-3324-DB16E144E432}"/>
          </ac:picMkLst>
        </pc:picChg>
        <pc:picChg chg="add mod ord">
          <ac:chgData name="Greene, Dan - US" userId="28f3cd6a-fe4d-45dc-bcf4-2a882bc31d97" providerId="ADAL" clId="{5510DA4F-E16D-47AE-BCC8-F572868C8539}" dt="2025-09-04T14:28:20.567" v="181" actId="962"/>
          <ac:picMkLst>
            <pc:docMk/>
            <pc:sldMk cId="776706192" sldId="496"/>
            <ac:picMk id="9" creationId="{B384E427-398F-EC72-3324-DB16E144E432}"/>
          </ac:picMkLst>
        </pc:picChg>
        <pc:picChg chg="del">
          <ac:chgData name="Greene, Dan - US" userId="28f3cd6a-fe4d-45dc-bcf4-2a882bc31d97" providerId="ADAL" clId="{5510DA4F-E16D-47AE-BCC8-F572868C8539}" dt="2025-09-04T14:27:57.597" v="174" actId="478"/>
          <ac:picMkLst>
            <pc:docMk/>
            <pc:sldMk cId="776706192" sldId="496"/>
            <ac:picMk id="17" creationId="{74130137-EDCE-70B5-4699-FC79032205A1}"/>
          </ac:picMkLst>
        </pc:picChg>
      </pc:sldChg>
      <pc:sldChg chg="del">
        <pc:chgData name="Greene, Dan - US" userId="28f3cd6a-fe4d-45dc-bcf4-2a882bc31d97" providerId="ADAL" clId="{5510DA4F-E16D-47AE-BCC8-F572868C8539}" dt="2025-09-02T15:08:53.653" v="82" actId="47"/>
        <pc:sldMkLst>
          <pc:docMk/>
          <pc:sldMk cId="4021570045" sldId="497"/>
        </pc:sldMkLst>
      </pc:sldChg>
      <pc:sldChg chg="add">
        <pc:chgData name="Greene, Dan - US" userId="28f3cd6a-fe4d-45dc-bcf4-2a882bc31d97" providerId="ADAL" clId="{5510DA4F-E16D-47AE-BCC8-F572868C8539}" dt="2025-09-02T15:08:37.229" v="81"/>
        <pc:sldMkLst>
          <pc:docMk/>
          <pc:sldMk cId="862667120" sldId="498"/>
        </pc:sldMkLst>
      </pc:sldChg>
      <pc:sldChg chg="del">
        <pc:chgData name="Greene, Dan - US" userId="28f3cd6a-fe4d-45dc-bcf4-2a882bc31d97" providerId="ADAL" clId="{5510DA4F-E16D-47AE-BCC8-F572868C8539}" dt="2025-09-02T15:08:53.653" v="82" actId="47"/>
        <pc:sldMkLst>
          <pc:docMk/>
          <pc:sldMk cId="1358398119" sldId="499"/>
        </pc:sldMkLst>
      </pc:sldChg>
      <pc:sldChg chg="del">
        <pc:chgData name="Greene, Dan - US" userId="28f3cd6a-fe4d-45dc-bcf4-2a882bc31d97" providerId="ADAL" clId="{5510DA4F-E16D-47AE-BCC8-F572868C8539}" dt="2025-09-02T15:08:53.653" v="82" actId="47"/>
        <pc:sldMkLst>
          <pc:docMk/>
          <pc:sldMk cId="3277736797" sldId="500"/>
        </pc:sldMkLst>
      </pc:sldChg>
      <pc:sldChg chg="del">
        <pc:chgData name="Greene, Dan - US" userId="28f3cd6a-fe4d-45dc-bcf4-2a882bc31d97" providerId="ADAL" clId="{5510DA4F-E16D-47AE-BCC8-F572868C8539}" dt="2025-09-02T15:08:53.653" v="82" actId="47"/>
        <pc:sldMkLst>
          <pc:docMk/>
          <pc:sldMk cId="1920466614" sldId="501"/>
        </pc:sldMkLst>
      </pc:sldChg>
      <pc:sldChg chg="del">
        <pc:chgData name="Greene, Dan - US" userId="28f3cd6a-fe4d-45dc-bcf4-2a882bc31d97" providerId="ADAL" clId="{5510DA4F-E16D-47AE-BCC8-F572868C8539}" dt="2025-09-02T15:08:53.653" v="82" actId="47"/>
        <pc:sldMkLst>
          <pc:docMk/>
          <pc:sldMk cId="1306392061" sldId="502"/>
        </pc:sldMkLst>
      </pc:sldChg>
      <pc:sldChg chg="del">
        <pc:chgData name="Greene, Dan - US" userId="28f3cd6a-fe4d-45dc-bcf4-2a882bc31d97" providerId="ADAL" clId="{5510DA4F-E16D-47AE-BCC8-F572868C8539}" dt="2025-09-02T15:08:53.653" v="82" actId="47"/>
        <pc:sldMkLst>
          <pc:docMk/>
          <pc:sldMk cId="1265032981" sldId="503"/>
        </pc:sldMkLst>
      </pc:sldChg>
      <pc:sldChg chg="del">
        <pc:chgData name="Greene, Dan - US" userId="28f3cd6a-fe4d-45dc-bcf4-2a882bc31d97" providerId="ADAL" clId="{5510DA4F-E16D-47AE-BCC8-F572868C8539}" dt="2025-09-02T15:08:53.653" v="82" actId="47"/>
        <pc:sldMkLst>
          <pc:docMk/>
          <pc:sldMk cId="867786756" sldId="504"/>
        </pc:sldMkLst>
      </pc:sldChg>
      <pc:sldChg chg="del">
        <pc:chgData name="Greene, Dan - US" userId="28f3cd6a-fe4d-45dc-bcf4-2a882bc31d97" providerId="ADAL" clId="{5510DA4F-E16D-47AE-BCC8-F572868C8539}" dt="2025-09-02T15:08:53.653" v="82" actId="47"/>
        <pc:sldMkLst>
          <pc:docMk/>
          <pc:sldMk cId="2291563639" sldId="505"/>
        </pc:sldMkLst>
      </pc:sldChg>
      <pc:sldChg chg="del">
        <pc:chgData name="Greene, Dan - US" userId="28f3cd6a-fe4d-45dc-bcf4-2a882bc31d97" providerId="ADAL" clId="{5510DA4F-E16D-47AE-BCC8-F572868C8539}" dt="2025-09-02T15:08:53.653" v="82" actId="47"/>
        <pc:sldMkLst>
          <pc:docMk/>
          <pc:sldMk cId="2509755625" sldId="506"/>
        </pc:sldMkLst>
      </pc:sldChg>
      <pc:sldChg chg="del">
        <pc:chgData name="Greene, Dan - US" userId="28f3cd6a-fe4d-45dc-bcf4-2a882bc31d97" providerId="ADAL" clId="{5510DA4F-E16D-47AE-BCC8-F572868C8539}" dt="2025-09-02T15:08:53.653" v="82" actId="47"/>
        <pc:sldMkLst>
          <pc:docMk/>
          <pc:sldMk cId="190053375" sldId="507"/>
        </pc:sldMkLst>
      </pc:sldChg>
      <pc:sldChg chg="del">
        <pc:chgData name="Greene, Dan - US" userId="28f3cd6a-fe4d-45dc-bcf4-2a882bc31d97" providerId="ADAL" clId="{5510DA4F-E16D-47AE-BCC8-F572868C8539}" dt="2025-09-02T15:08:53.653" v="82" actId="47"/>
        <pc:sldMkLst>
          <pc:docMk/>
          <pc:sldMk cId="920784479" sldId="509"/>
        </pc:sldMkLst>
      </pc:sldChg>
      <pc:sldChg chg="del">
        <pc:chgData name="Greene, Dan - US" userId="28f3cd6a-fe4d-45dc-bcf4-2a882bc31d97" providerId="ADAL" clId="{5510DA4F-E16D-47AE-BCC8-F572868C8539}" dt="2025-09-02T15:08:53.653" v="82" actId="47"/>
        <pc:sldMkLst>
          <pc:docMk/>
          <pc:sldMk cId="800092152" sldId="511"/>
        </pc:sldMkLst>
      </pc:sldChg>
      <pc:sldChg chg="del">
        <pc:chgData name="Greene, Dan - US" userId="28f3cd6a-fe4d-45dc-bcf4-2a882bc31d97" providerId="ADAL" clId="{5510DA4F-E16D-47AE-BCC8-F572868C8539}" dt="2025-09-02T15:08:53.653" v="82" actId="47"/>
        <pc:sldMkLst>
          <pc:docMk/>
          <pc:sldMk cId="4281552931" sldId="512"/>
        </pc:sldMkLst>
      </pc:sldChg>
      <pc:sldChg chg="del">
        <pc:chgData name="Greene, Dan - US" userId="28f3cd6a-fe4d-45dc-bcf4-2a882bc31d97" providerId="ADAL" clId="{5510DA4F-E16D-47AE-BCC8-F572868C8539}" dt="2025-09-02T15:08:53.653" v="82" actId="47"/>
        <pc:sldMkLst>
          <pc:docMk/>
          <pc:sldMk cId="3111651091" sldId="513"/>
        </pc:sldMkLst>
      </pc:sldChg>
      <pc:sldChg chg="del">
        <pc:chgData name="Greene, Dan - US" userId="28f3cd6a-fe4d-45dc-bcf4-2a882bc31d97" providerId="ADAL" clId="{5510DA4F-E16D-47AE-BCC8-F572868C8539}" dt="2025-09-02T15:08:53.653" v="82" actId="47"/>
        <pc:sldMkLst>
          <pc:docMk/>
          <pc:sldMk cId="1343816997" sldId="515"/>
        </pc:sldMkLst>
      </pc:sldChg>
      <pc:sldChg chg="del">
        <pc:chgData name="Greene, Dan - US" userId="28f3cd6a-fe4d-45dc-bcf4-2a882bc31d97" providerId="ADAL" clId="{5510DA4F-E16D-47AE-BCC8-F572868C8539}" dt="2025-09-02T15:08:53.653" v="82" actId="47"/>
        <pc:sldMkLst>
          <pc:docMk/>
          <pc:sldMk cId="523410816" sldId="516"/>
        </pc:sldMkLst>
      </pc:sldChg>
      <pc:sldChg chg="del">
        <pc:chgData name="Greene, Dan - US" userId="28f3cd6a-fe4d-45dc-bcf4-2a882bc31d97" providerId="ADAL" clId="{5510DA4F-E16D-47AE-BCC8-F572868C8539}" dt="2025-09-02T15:08:53.653" v="82" actId="47"/>
        <pc:sldMkLst>
          <pc:docMk/>
          <pc:sldMk cId="2592972129" sldId="517"/>
        </pc:sldMkLst>
      </pc:sldChg>
      <pc:sldChg chg="del">
        <pc:chgData name="Greene, Dan - US" userId="28f3cd6a-fe4d-45dc-bcf4-2a882bc31d97" providerId="ADAL" clId="{5510DA4F-E16D-47AE-BCC8-F572868C8539}" dt="2025-09-02T15:08:53.653" v="82" actId="47"/>
        <pc:sldMkLst>
          <pc:docMk/>
          <pc:sldMk cId="1267703474" sldId="523"/>
        </pc:sldMkLst>
      </pc:sldChg>
      <pc:sldChg chg="del">
        <pc:chgData name="Greene, Dan - US" userId="28f3cd6a-fe4d-45dc-bcf4-2a882bc31d97" providerId="ADAL" clId="{5510DA4F-E16D-47AE-BCC8-F572868C8539}" dt="2025-09-02T15:08:53.653" v="82" actId="47"/>
        <pc:sldMkLst>
          <pc:docMk/>
          <pc:sldMk cId="264675890" sldId="524"/>
        </pc:sldMkLst>
      </pc:sldChg>
      <pc:sldChg chg="del">
        <pc:chgData name="Greene, Dan - US" userId="28f3cd6a-fe4d-45dc-bcf4-2a882bc31d97" providerId="ADAL" clId="{5510DA4F-E16D-47AE-BCC8-F572868C8539}" dt="2025-09-02T15:08:53.653" v="82" actId="47"/>
        <pc:sldMkLst>
          <pc:docMk/>
          <pc:sldMk cId="3423482151" sldId="527"/>
        </pc:sldMkLst>
      </pc:sldChg>
      <pc:sldChg chg="del">
        <pc:chgData name="Greene, Dan - US" userId="28f3cd6a-fe4d-45dc-bcf4-2a882bc31d97" providerId="ADAL" clId="{5510DA4F-E16D-47AE-BCC8-F572868C8539}" dt="2025-09-02T15:08:53.653" v="82" actId="47"/>
        <pc:sldMkLst>
          <pc:docMk/>
          <pc:sldMk cId="2822959983" sldId="533"/>
        </pc:sldMkLst>
      </pc:sldChg>
      <pc:sldChg chg="add">
        <pc:chgData name="Greene, Dan - US" userId="28f3cd6a-fe4d-45dc-bcf4-2a882bc31d97" providerId="ADAL" clId="{5510DA4F-E16D-47AE-BCC8-F572868C8539}" dt="2025-09-02T15:08:37.229" v="81"/>
        <pc:sldMkLst>
          <pc:docMk/>
          <pc:sldMk cId="3733792837" sldId="534"/>
        </pc:sldMkLst>
      </pc:sldChg>
      <pc:sldChg chg="add">
        <pc:chgData name="Greene, Dan - US" userId="28f3cd6a-fe4d-45dc-bcf4-2a882bc31d97" providerId="ADAL" clId="{5510DA4F-E16D-47AE-BCC8-F572868C8539}" dt="2025-09-02T15:08:37.229" v="81"/>
        <pc:sldMkLst>
          <pc:docMk/>
          <pc:sldMk cId="614399445" sldId="535"/>
        </pc:sldMkLst>
      </pc:sldChg>
      <pc:sldChg chg="add">
        <pc:chgData name="Greene, Dan - US" userId="28f3cd6a-fe4d-45dc-bcf4-2a882bc31d97" providerId="ADAL" clId="{5510DA4F-E16D-47AE-BCC8-F572868C8539}" dt="2025-09-02T15:08:37.229" v="81"/>
        <pc:sldMkLst>
          <pc:docMk/>
          <pc:sldMk cId="1877113480" sldId="537"/>
        </pc:sldMkLst>
      </pc:sldChg>
      <pc:sldChg chg="add">
        <pc:chgData name="Greene, Dan - US" userId="28f3cd6a-fe4d-45dc-bcf4-2a882bc31d97" providerId="ADAL" clId="{5510DA4F-E16D-47AE-BCC8-F572868C8539}" dt="2025-09-02T15:08:37.229" v="81"/>
        <pc:sldMkLst>
          <pc:docMk/>
          <pc:sldMk cId="3513672117" sldId="538"/>
        </pc:sldMkLst>
      </pc:sldChg>
      <pc:sldChg chg="add">
        <pc:chgData name="Greene, Dan - US" userId="28f3cd6a-fe4d-45dc-bcf4-2a882bc31d97" providerId="ADAL" clId="{5510DA4F-E16D-47AE-BCC8-F572868C8539}" dt="2025-09-02T15:08:37.229" v="81"/>
        <pc:sldMkLst>
          <pc:docMk/>
          <pc:sldMk cId="3011152206" sldId="539"/>
        </pc:sldMkLst>
      </pc:sldChg>
      <pc:sldChg chg="add">
        <pc:chgData name="Greene, Dan - US" userId="28f3cd6a-fe4d-45dc-bcf4-2a882bc31d97" providerId="ADAL" clId="{5510DA4F-E16D-47AE-BCC8-F572868C8539}" dt="2025-09-02T15:08:37.229" v="81"/>
        <pc:sldMkLst>
          <pc:docMk/>
          <pc:sldMk cId="2906619322" sldId="541"/>
        </pc:sldMkLst>
      </pc:sldChg>
      <pc:sldChg chg="add">
        <pc:chgData name="Greene, Dan - US" userId="28f3cd6a-fe4d-45dc-bcf4-2a882bc31d97" providerId="ADAL" clId="{5510DA4F-E16D-47AE-BCC8-F572868C8539}" dt="2025-09-02T15:08:37.229" v="81"/>
        <pc:sldMkLst>
          <pc:docMk/>
          <pc:sldMk cId="3025807692" sldId="542"/>
        </pc:sldMkLst>
      </pc:sldChg>
      <pc:sldChg chg="modSp add mod">
        <pc:chgData name="Greene, Dan - US" userId="28f3cd6a-fe4d-45dc-bcf4-2a882bc31d97" providerId="ADAL" clId="{5510DA4F-E16D-47AE-BCC8-F572868C8539}" dt="2025-09-04T15:12:41.629" v="442" actId="27636"/>
        <pc:sldMkLst>
          <pc:docMk/>
          <pc:sldMk cId="3642250046" sldId="543"/>
        </pc:sldMkLst>
        <pc:spChg chg="mod">
          <ac:chgData name="Greene, Dan - US" userId="28f3cd6a-fe4d-45dc-bcf4-2a882bc31d97" providerId="ADAL" clId="{5510DA4F-E16D-47AE-BCC8-F572868C8539}" dt="2025-09-04T15:12:41.629" v="442" actId="27636"/>
          <ac:spMkLst>
            <pc:docMk/>
            <pc:sldMk cId="3642250046" sldId="543"/>
            <ac:spMk id="4" creationId="{AE02184C-6C7A-45A7-9787-878F2FD3AAFC}"/>
          </ac:spMkLst>
        </pc:spChg>
      </pc:sldChg>
      <pc:sldChg chg="modSp add del mod">
        <pc:chgData name="Greene, Dan - US" userId="28f3cd6a-fe4d-45dc-bcf4-2a882bc31d97" providerId="ADAL" clId="{5510DA4F-E16D-47AE-BCC8-F572868C8539}" dt="2025-09-04T15:12:49.055" v="443" actId="47"/>
        <pc:sldMkLst>
          <pc:docMk/>
          <pc:sldMk cId="2599819705" sldId="544"/>
        </pc:sldMkLst>
        <pc:spChg chg="mod">
          <ac:chgData name="Greene, Dan - US" userId="28f3cd6a-fe4d-45dc-bcf4-2a882bc31d97" providerId="ADAL" clId="{5510DA4F-E16D-47AE-BCC8-F572868C8539}" dt="2025-09-04T15:12:08.951" v="439" actId="21"/>
          <ac:spMkLst>
            <pc:docMk/>
            <pc:sldMk cId="2599819705" sldId="544"/>
            <ac:spMk id="4" creationId="{AE02184C-6C7A-45A7-9787-878F2FD3AAFC}"/>
          </ac:spMkLst>
        </pc:spChg>
      </pc:sldChg>
      <pc:sldChg chg="del">
        <pc:chgData name="Greene, Dan - US" userId="28f3cd6a-fe4d-45dc-bcf4-2a882bc31d97" providerId="ADAL" clId="{5510DA4F-E16D-47AE-BCC8-F572868C8539}" dt="2025-09-02T15:08:53.653" v="82" actId="47"/>
        <pc:sldMkLst>
          <pc:docMk/>
          <pc:sldMk cId="1222612479" sldId="545"/>
        </pc:sldMkLst>
      </pc:sldChg>
      <pc:sldChg chg="del">
        <pc:chgData name="Greene, Dan - US" userId="28f3cd6a-fe4d-45dc-bcf4-2a882bc31d97" providerId="ADAL" clId="{5510DA4F-E16D-47AE-BCC8-F572868C8539}" dt="2025-09-02T15:08:53.653" v="82" actId="47"/>
        <pc:sldMkLst>
          <pc:docMk/>
          <pc:sldMk cId="4202521640" sldId="546"/>
        </pc:sldMkLst>
      </pc:sldChg>
      <pc:sldChg chg="del">
        <pc:chgData name="Greene, Dan - US" userId="28f3cd6a-fe4d-45dc-bcf4-2a882bc31d97" providerId="ADAL" clId="{5510DA4F-E16D-47AE-BCC8-F572868C8539}" dt="2025-09-02T15:08:53.653" v="82" actId="47"/>
        <pc:sldMkLst>
          <pc:docMk/>
          <pc:sldMk cId="3503068104" sldId="547"/>
        </pc:sldMkLst>
      </pc:sldChg>
      <pc:sldChg chg="del">
        <pc:chgData name="Greene, Dan - US" userId="28f3cd6a-fe4d-45dc-bcf4-2a882bc31d97" providerId="ADAL" clId="{5510DA4F-E16D-47AE-BCC8-F572868C8539}" dt="2025-09-02T15:08:53.653" v="82" actId="47"/>
        <pc:sldMkLst>
          <pc:docMk/>
          <pc:sldMk cId="4187975520" sldId="559"/>
        </pc:sldMkLst>
      </pc:sldChg>
      <pc:sldChg chg="del">
        <pc:chgData name="Greene, Dan - US" userId="28f3cd6a-fe4d-45dc-bcf4-2a882bc31d97" providerId="ADAL" clId="{5510DA4F-E16D-47AE-BCC8-F572868C8539}" dt="2025-09-02T15:08:53.653" v="82" actId="47"/>
        <pc:sldMkLst>
          <pc:docMk/>
          <pc:sldMk cId="3081700589" sldId="561"/>
        </pc:sldMkLst>
      </pc:sldChg>
      <pc:sldChg chg="del">
        <pc:chgData name="Greene, Dan - US" userId="28f3cd6a-fe4d-45dc-bcf4-2a882bc31d97" providerId="ADAL" clId="{5510DA4F-E16D-47AE-BCC8-F572868C8539}" dt="2025-09-02T15:08:53.653" v="82" actId="47"/>
        <pc:sldMkLst>
          <pc:docMk/>
          <pc:sldMk cId="2241016748" sldId="562"/>
        </pc:sldMkLst>
      </pc:sldChg>
      <pc:sldChg chg="del">
        <pc:chgData name="Greene, Dan - US" userId="28f3cd6a-fe4d-45dc-bcf4-2a882bc31d97" providerId="ADAL" clId="{5510DA4F-E16D-47AE-BCC8-F572868C8539}" dt="2025-09-02T15:08:53.653" v="82" actId="47"/>
        <pc:sldMkLst>
          <pc:docMk/>
          <pc:sldMk cId="709334400" sldId="563"/>
        </pc:sldMkLst>
      </pc:sldChg>
      <pc:sldChg chg="del">
        <pc:chgData name="Greene, Dan - US" userId="28f3cd6a-fe4d-45dc-bcf4-2a882bc31d97" providerId="ADAL" clId="{5510DA4F-E16D-47AE-BCC8-F572868C8539}" dt="2025-09-02T15:08:53.653" v="82" actId="47"/>
        <pc:sldMkLst>
          <pc:docMk/>
          <pc:sldMk cId="2769161087" sldId="564"/>
        </pc:sldMkLst>
      </pc:sldChg>
      <pc:sldChg chg="modSp mod">
        <pc:chgData name="Greene, Dan - US" userId="28f3cd6a-fe4d-45dc-bcf4-2a882bc31d97" providerId="ADAL" clId="{5510DA4F-E16D-47AE-BCC8-F572868C8539}" dt="2025-09-04T16:26:11.282" v="840"/>
        <pc:sldMkLst>
          <pc:docMk/>
          <pc:sldMk cId="3447538174" sldId="566"/>
        </pc:sldMkLst>
        <pc:spChg chg="mod">
          <ac:chgData name="Greene, Dan - US" userId="28f3cd6a-fe4d-45dc-bcf4-2a882bc31d97" providerId="ADAL" clId="{5510DA4F-E16D-47AE-BCC8-F572868C8539}" dt="2025-09-04T16:01:16.034" v="451"/>
          <ac:spMkLst>
            <pc:docMk/>
            <pc:sldMk cId="3447538174" sldId="566"/>
            <ac:spMk id="11" creationId="{50DCF653-FAD9-BABA-DE89-E33CABF450DA}"/>
          </ac:spMkLst>
        </pc:spChg>
        <pc:graphicFrameChg chg="mod modGraphic">
          <ac:chgData name="Greene, Dan - US" userId="28f3cd6a-fe4d-45dc-bcf4-2a882bc31d97" providerId="ADAL" clId="{5510DA4F-E16D-47AE-BCC8-F572868C8539}" dt="2025-09-04T16:26:11.282" v="840"/>
          <ac:graphicFrameMkLst>
            <pc:docMk/>
            <pc:sldMk cId="3447538174" sldId="566"/>
            <ac:graphicFrameMk id="13" creationId="{69C6D8C3-4398-1D04-C8C3-40C83C88C33E}"/>
          </ac:graphicFrameMkLst>
        </pc:graphicFrameChg>
      </pc:sldChg>
      <pc:sldChg chg="modSp add mod">
        <pc:chgData name="Greene, Dan - US" userId="28f3cd6a-fe4d-45dc-bcf4-2a882bc31d97" providerId="ADAL" clId="{5510DA4F-E16D-47AE-BCC8-F572868C8539}" dt="2025-09-04T15:11:36.339" v="429"/>
        <pc:sldMkLst>
          <pc:docMk/>
          <pc:sldMk cId="2821512863" sldId="591"/>
        </pc:sldMkLst>
        <pc:spChg chg="mod">
          <ac:chgData name="Greene, Dan - US" userId="28f3cd6a-fe4d-45dc-bcf4-2a882bc31d97" providerId="ADAL" clId="{5510DA4F-E16D-47AE-BCC8-F572868C8539}" dt="2025-09-04T15:11:36.339" v="429"/>
          <ac:spMkLst>
            <pc:docMk/>
            <pc:sldMk cId="2821512863" sldId="591"/>
            <ac:spMk id="4" creationId="{AE02184C-6C7A-45A7-9787-878F2FD3AAFC}"/>
          </ac:spMkLst>
        </pc:spChg>
      </pc:sldChg>
      <pc:sldChg chg="add">
        <pc:chgData name="Greene, Dan - US" userId="28f3cd6a-fe4d-45dc-bcf4-2a882bc31d97" providerId="ADAL" clId="{5510DA4F-E16D-47AE-BCC8-F572868C8539}" dt="2025-09-02T15:08:37.229" v="81"/>
        <pc:sldMkLst>
          <pc:docMk/>
          <pc:sldMk cId="1646104006" sldId="592"/>
        </pc:sldMkLst>
      </pc:sldChg>
      <pc:sldChg chg="add">
        <pc:chgData name="Greene, Dan - US" userId="28f3cd6a-fe4d-45dc-bcf4-2a882bc31d97" providerId="ADAL" clId="{5510DA4F-E16D-47AE-BCC8-F572868C8539}" dt="2025-09-02T15:08:37.229" v="81"/>
        <pc:sldMkLst>
          <pc:docMk/>
          <pc:sldMk cId="168860502" sldId="593"/>
        </pc:sldMkLst>
      </pc:sldChg>
      <pc:sldChg chg="add">
        <pc:chgData name="Greene, Dan - US" userId="28f3cd6a-fe4d-45dc-bcf4-2a882bc31d97" providerId="ADAL" clId="{5510DA4F-E16D-47AE-BCC8-F572868C8539}" dt="2025-09-02T15:08:37.229" v="81"/>
        <pc:sldMkLst>
          <pc:docMk/>
          <pc:sldMk cId="2278708069" sldId="594"/>
        </pc:sldMkLst>
      </pc:sldChg>
      <pc:sldChg chg="add">
        <pc:chgData name="Greene, Dan - US" userId="28f3cd6a-fe4d-45dc-bcf4-2a882bc31d97" providerId="ADAL" clId="{5510DA4F-E16D-47AE-BCC8-F572868C8539}" dt="2025-09-02T15:08:37.229" v="81"/>
        <pc:sldMkLst>
          <pc:docMk/>
          <pc:sldMk cId="3925070758" sldId="595"/>
        </pc:sldMkLst>
      </pc:sldChg>
      <pc:sldChg chg="modSp add mod">
        <pc:chgData name="Greene, Dan - US" userId="28f3cd6a-fe4d-45dc-bcf4-2a882bc31d97" providerId="ADAL" clId="{5510DA4F-E16D-47AE-BCC8-F572868C8539}" dt="2025-09-04T15:11:54.990" v="437"/>
        <pc:sldMkLst>
          <pc:docMk/>
          <pc:sldMk cId="2233616241" sldId="596"/>
        </pc:sldMkLst>
        <pc:spChg chg="mod">
          <ac:chgData name="Greene, Dan - US" userId="28f3cd6a-fe4d-45dc-bcf4-2a882bc31d97" providerId="ADAL" clId="{5510DA4F-E16D-47AE-BCC8-F572868C8539}" dt="2025-09-04T15:11:54.990" v="437"/>
          <ac:spMkLst>
            <pc:docMk/>
            <pc:sldMk cId="2233616241" sldId="596"/>
            <ac:spMk id="4" creationId="{AE02184C-6C7A-45A7-9787-878F2FD3AAFC}"/>
          </ac:spMkLst>
        </pc:spChg>
      </pc:sldChg>
      <pc:sldChg chg="modSp">
        <pc:chgData name="Greene, Dan - US" userId="28f3cd6a-fe4d-45dc-bcf4-2a882bc31d97" providerId="ADAL" clId="{5510DA4F-E16D-47AE-BCC8-F572868C8539}" dt="2025-09-02T14:50:06.646" v="58"/>
        <pc:sldMkLst>
          <pc:docMk/>
          <pc:sldMk cId="1903227066" sldId="689"/>
        </pc:sldMkLst>
        <pc:spChg chg="mod">
          <ac:chgData name="Greene, Dan - US" userId="28f3cd6a-fe4d-45dc-bcf4-2a882bc31d97" providerId="ADAL" clId="{5510DA4F-E16D-47AE-BCC8-F572868C8539}" dt="2025-09-02T14:50:00.518" v="57"/>
          <ac:spMkLst>
            <pc:docMk/>
            <pc:sldMk cId="1903227066" sldId="689"/>
            <ac:spMk id="8" creationId="{00000000-0000-0000-0000-000000000000}"/>
          </ac:spMkLst>
        </pc:spChg>
        <pc:spChg chg="mod">
          <ac:chgData name="Greene, Dan - US" userId="28f3cd6a-fe4d-45dc-bcf4-2a882bc31d97" providerId="ADAL" clId="{5510DA4F-E16D-47AE-BCC8-F572868C8539}" dt="2025-09-02T14:50:06.646" v="58"/>
          <ac:spMkLst>
            <pc:docMk/>
            <pc:sldMk cId="1903227066" sldId="689"/>
            <ac:spMk id="10" creationId="{00000000-0000-0000-0000-000000000000}"/>
          </ac:spMkLst>
        </pc:spChg>
      </pc:sldChg>
      <pc:sldChg chg="del">
        <pc:chgData name="Greene, Dan - US" userId="28f3cd6a-fe4d-45dc-bcf4-2a882bc31d97" providerId="ADAL" clId="{5510DA4F-E16D-47AE-BCC8-F572868C8539}" dt="2025-09-02T15:08:53.653" v="82" actId="47"/>
        <pc:sldMkLst>
          <pc:docMk/>
          <pc:sldMk cId="1231203906" sldId="705"/>
        </pc:sldMkLst>
      </pc:sldChg>
      <pc:sldChg chg="del">
        <pc:chgData name="Greene, Dan - US" userId="28f3cd6a-fe4d-45dc-bcf4-2a882bc31d97" providerId="ADAL" clId="{5510DA4F-E16D-47AE-BCC8-F572868C8539}" dt="2025-09-02T15:08:53.653" v="82" actId="47"/>
        <pc:sldMkLst>
          <pc:docMk/>
          <pc:sldMk cId="496239430" sldId="789"/>
        </pc:sldMkLst>
      </pc:sldChg>
      <pc:sldChg chg="del">
        <pc:chgData name="Greene, Dan - US" userId="28f3cd6a-fe4d-45dc-bcf4-2a882bc31d97" providerId="ADAL" clId="{5510DA4F-E16D-47AE-BCC8-F572868C8539}" dt="2025-09-02T15:08:53.653" v="82" actId="47"/>
        <pc:sldMkLst>
          <pc:docMk/>
          <pc:sldMk cId="1158758998" sldId="793"/>
        </pc:sldMkLst>
      </pc:sldChg>
      <pc:sldChg chg="del">
        <pc:chgData name="Greene, Dan - US" userId="28f3cd6a-fe4d-45dc-bcf4-2a882bc31d97" providerId="ADAL" clId="{5510DA4F-E16D-47AE-BCC8-F572868C8539}" dt="2025-09-02T15:08:53.653" v="82" actId="47"/>
        <pc:sldMkLst>
          <pc:docMk/>
          <pc:sldMk cId="1964143321" sldId="794"/>
        </pc:sldMkLst>
      </pc:sldChg>
      <pc:sldChg chg="del">
        <pc:chgData name="Greene, Dan - US" userId="28f3cd6a-fe4d-45dc-bcf4-2a882bc31d97" providerId="ADAL" clId="{5510DA4F-E16D-47AE-BCC8-F572868C8539}" dt="2025-09-02T15:08:53.653" v="82" actId="47"/>
        <pc:sldMkLst>
          <pc:docMk/>
          <pc:sldMk cId="3303946076" sldId="795"/>
        </pc:sldMkLst>
      </pc:sldChg>
      <pc:sldChg chg="del">
        <pc:chgData name="Greene, Dan - US" userId="28f3cd6a-fe4d-45dc-bcf4-2a882bc31d97" providerId="ADAL" clId="{5510DA4F-E16D-47AE-BCC8-F572868C8539}" dt="2025-09-02T15:08:53.653" v="82" actId="47"/>
        <pc:sldMkLst>
          <pc:docMk/>
          <pc:sldMk cId="3102279692" sldId="796"/>
        </pc:sldMkLst>
      </pc:sldChg>
      <pc:sldChg chg="del">
        <pc:chgData name="Greene, Dan - US" userId="28f3cd6a-fe4d-45dc-bcf4-2a882bc31d97" providerId="ADAL" clId="{5510DA4F-E16D-47AE-BCC8-F572868C8539}" dt="2025-09-02T15:08:53.653" v="82" actId="47"/>
        <pc:sldMkLst>
          <pc:docMk/>
          <pc:sldMk cId="2658485008" sldId="797"/>
        </pc:sldMkLst>
      </pc:sldChg>
      <pc:sldChg chg="del">
        <pc:chgData name="Greene, Dan - US" userId="28f3cd6a-fe4d-45dc-bcf4-2a882bc31d97" providerId="ADAL" clId="{5510DA4F-E16D-47AE-BCC8-F572868C8539}" dt="2025-09-02T15:08:53.653" v="82" actId="47"/>
        <pc:sldMkLst>
          <pc:docMk/>
          <pc:sldMk cId="1283398860" sldId="798"/>
        </pc:sldMkLst>
      </pc:sldChg>
      <pc:sldChg chg="del">
        <pc:chgData name="Greene, Dan - US" userId="28f3cd6a-fe4d-45dc-bcf4-2a882bc31d97" providerId="ADAL" clId="{5510DA4F-E16D-47AE-BCC8-F572868C8539}" dt="2025-09-02T15:08:53.653" v="82" actId="47"/>
        <pc:sldMkLst>
          <pc:docMk/>
          <pc:sldMk cId="1923571927" sldId="799"/>
        </pc:sldMkLst>
      </pc:sldChg>
      <pc:sldChg chg="del">
        <pc:chgData name="Greene, Dan - US" userId="28f3cd6a-fe4d-45dc-bcf4-2a882bc31d97" providerId="ADAL" clId="{5510DA4F-E16D-47AE-BCC8-F572868C8539}" dt="2025-09-02T15:08:53.653" v="82" actId="47"/>
        <pc:sldMkLst>
          <pc:docMk/>
          <pc:sldMk cId="123440765" sldId="801"/>
        </pc:sldMkLst>
      </pc:sldChg>
      <pc:sldChg chg="del">
        <pc:chgData name="Greene, Dan - US" userId="28f3cd6a-fe4d-45dc-bcf4-2a882bc31d97" providerId="ADAL" clId="{5510DA4F-E16D-47AE-BCC8-F572868C8539}" dt="2025-09-02T15:08:53.653" v="82" actId="47"/>
        <pc:sldMkLst>
          <pc:docMk/>
          <pc:sldMk cId="2457446823" sldId="802"/>
        </pc:sldMkLst>
      </pc:sldChg>
      <pc:sldChg chg="del">
        <pc:chgData name="Greene, Dan - US" userId="28f3cd6a-fe4d-45dc-bcf4-2a882bc31d97" providerId="ADAL" clId="{5510DA4F-E16D-47AE-BCC8-F572868C8539}" dt="2025-09-02T15:08:53.653" v="82" actId="47"/>
        <pc:sldMkLst>
          <pc:docMk/>
          <pc:sldMk cId="4065440796" sldId="803"/>
        </pc:sldMkLst>
      </pc:sldChg>
      <pc:sldChg chg="del">
        <pc:chgData name="Greene, Dan - US" userId="28f3cd6a-fe4d-45dc-bcf4-2a882bc31d97" providerId="ADAL" clId="{5510DA4F-E16D-47AE-BCC8-F572868C8539}" dt="2025-09-02T15:08:53.653" v="82" actId="47"/>
        <pc:sldMkLst>
          <pc:docMk/>
          <pc:sldMk cId="825279379" sldId="804"/>
        </pc:sldMkLst>
      </pc:sldChg>
      <pc:sldChg chg="del">
        <pc:chgData name="Greene, Dan - US" userId="28f3cd6a-fe4d-45dc-bcf4-2a882bc31d97" providerId="ADAL" clId="{5510DA4F-E16D-47AE-BCC8-F572868C8539}" dt="2025-09-02T15:08:53.653" v="82" actId="47"/>
        <pc:sldMkLst>
          <pc:docMk/>
          <pc:sldMk cId="1584450343" sldId="805"/>
        </pc:sldMkLst>
      </pc:sldChg>
      <pc:sldChg chg="del">
        <pc:chgData name="Greene, Dan - US" userId="28f3cd6a-fe4d-45dc-bcf4-2a882bc31d97" providerId="ADAL" clId="{5510DA4F-E16D-47AE-BCC8-F572868C8539}" dt="2025-09-02T15:08:53.653" v="82" actId="47"/>
        <pc:sldMkLst>
          <pc:docMk/>
          <pc:sldMk cId="750561343" sldId="807"/>
        </pc:sldMkLst>
      </pc:sldChg>
      <pc:sldChg chg="del">
        <pc:chgData name="Greene, Dan - US" userId="28f3cd6a-fe4d-45dc-bcf4-2a882bc31d97" providerId="ADAL" clId="{5510DA4F-E16D-47AE-BCC8-F572868C8539}" dt="2025-09-02T15:08:53.653" v="82" actId="47"/>
        <pc:sldMkLst>
          <pc:docMk/>
          <pc:sldMk cId="47095128" sldId="977"/>
        </pc:sldMkLst>
      </pc:sldChg>
      <pc:sldChg chg="del">
        <pc:chgData name="Greene, Dan - US" userId="28f3cd6a-fe4d-45dc-bcf4-2a882bc31d97" providerId="ADAL" clId="{5510DA4F-E16D-47AE-BCC8-F572868C8539}" dt="2025-09-02T15:08:53.653" v="82" actId="47"/>
        <pc:sldMkLst>
          <pc:docMk/>
          <pc:sldMk cId="2768179780" sldId="980"/>
        </pc:sldMkLst>
      </pc:sldChg>
      <pc:sldChg chg="del">
        <pc:chgData name="Greene, Dan - US" userId="28f3cd6a-fe4d-45dc-bcf4-2a882bc31d97" providerId="ADAL" clId="{5510DA4F-E16D-47AE-BCC8-F572868C8539}" dt="2025-09-02T15:08:17.614" v="78" actId="47"/>
        <pc:sldMkLst>
          <pc:docMk/>
          <pc:sldMk cId="1901300312" sldId="983"/>
        </pc:sldMkLst>
      </pc:sldChg>
      <pc:sldChg chg="del">
        <pc:chgData name="Greene, Dan - US" userId="28f3cd6a-fe4d-45dc-bcf4-2a882bc31d97" providerId="ADAL" clId="{5510DA4F-E16D-47AE-BCC8-F572868C8539}" dt="2025-09-02T15:08:19.026" v="79" actId="47"/>
        <pc:sldMkLst>
          <pc:docMk/>
          <pc:sldMk cId="381351683" sldId="984"/>
        </pc:sldMkLst>
      </pc:sldChg>
      <pc:sldChg chg="del">
        <pc:chgData name="Greene, Dan - US" userId="28f3cd6a-fe4d-45dc-bcf4-2a882bc31d97" providerId="ADAL" clId="{5510DA4F-E16D-47AE-BCC8-F572868C8539}" dt="2025-09-02T15:08:20.297" v="80" actId="47"/>
        <pc:sldMkLst>
          <pc:docMk/>
          <pc:sldMk cId="1645041073" sldId="985"/>
        </pc:sldMkLst>
      </pc:sldChg>
      <pc:sldChg chg="del">
        <pc:chgData name="Greene, Dan - US" userId="28f3cd6a-fe4d-45dc-bcf4-2a882bc31d97" providerId="ADAL" clId="{5510DA4F-E16D-47AE-BCC8-F572868C8539}" dt="2025-09-02T15:08:53.653" v="82" actId="47"/>
        <pc:sldMkLst>
          <pc:docMk/>
          <pc:sldMk cId="3255515938" sldId="986"/>
        </pc:sldMkLst>
      </pc:sldChg>
      <pc:sldChg chg="del">
        <pc:chgData name="Greene, Dan - US" userId="28f3cd6a-fe4d-45dc-bcf4-2a882bc31d97" providerId="ADAL" clId="{5510DA4F-E16D-47AE-BCC8-F572868C8539}" dt="2025-09-02T15:08:53.653" v="82" actId="47"/>
        <pc:sldMkLst>
          <pc:docMk/>
          <pc:sldMk cId="3311944792" sldId="987"/>
        </pc:sldMkLst>
      </pc:sldChg>
      <pc:sldChg chg="del">
        <pc:chgData name="Greene, Dan - US" userId="28f3cd6a-fe4d-45dc-bcf4-2a882bc31d97" providerId="ADAL" clId="{5510DA4F-E16D-47AE-BCC8-F572868C8539}" dt="2025-09-02T15:08:53.653" v="82" actId="47"/>
        <pc:sldMkLst>
          <pc:docMk/>
          <pc:sldMk cId="1251626253" sldId="988"/>
        </pc:sldMkLst>
      </pc:sldChg>
      <pc:sldChg chg="modSp mod">
        <pc:chgData name="Greene, Dan - US" userId="28f3cd6a-fe4d-45dc-bcf4-2a882bc31d97" providerId="ADAL" clId="{5510DA4F-E16D-47AE-BCC8-F572868C8539}" dt="2025-09-03T12:04:32.235" v="88"/>
        <pc:sldMkLst>
          <pc:docMk/>
          <pc:sldMk cId="1948142428" sldId="989"/>
        </pc:sldMkLst>
        <pc:spChg chg="mod">
          <ac:chgData name="Greene, Dan - US" userId="28f3cd6a-fe4d-45dc-bcf4-2a882bc31d97" providerId="ADAL" clId="{5510DA4F-E16D-47AE-BCC8-F572868C8539}" dt="2025-09-03T12:04:32.235" v="88"/>
          <ac:spMkLst>
            <pc:docMk/>
            <pc:sldMk cId="1948142428" sldId="989"/>
            <ac:spMk id="4" creationId="{0D58DEF6-99EB-7601-5A84-511CAF56BF03}"/>
          </ac:spMkLst>
        </pc:spChg>
      </pc:sldChg>
      <pc:sldChg chg="del">
        <pc:chgData name="Greene, Dan - US" userId="28f3cd6a-fe4d-45dc-bcf4-2a882bc31d97" providerId="ADAL" clId="{5510DA4F-E16D-47AE-BCC8-F572868C8539}" dt="2025-09-02T15:08:53.653" v="82" actId="47"/>
        <pc:sldMkLst>
          <pc:docMk/>
          <pc:sldMk cId="997711634" sldId="992"/>
        </pc:sldMkLst>
      </pc:sldChg>
      <pc:sldChg chg="del">
        <pc:chgData name="Greene, Dan - US" userId="28f3cd6a-fe4d-45dc-bcf4-2a882bc31d97" providerId="ADAL" clId="{5510DA4F-E16D-47AE-BCC8-F572868C8539}" dt="2025-09-02T15:08:53.653" v="82" actId="47"/>
        <pc:sldMkLst>
          <pc:docMk/>
          <pc:sldMk cId="2273670841" sldId="994"/>
        </pc:sldMkLst>
      </pc:sldChg>
      <pc:sldChg chg="del">
        <pc:chgData name="Greene, Dan - US" userId="28f3cd6a-fe4d-45dc-bcf4-2a882bc31d97" providerId="ADAL" clId="{5510DA4F-E16D-47AE-BCC8-F572868C8539}" dt="2025-09-02T15:08:53.653" v="82" actId="47"/>
        <pc:sldMkLst>
          <pc:docMk/>
          <pc:sldMk cId="2690741840" sldId="995"/>
        </pc:sldMkLst>
      </pc:sldChg>
      <pc:sldChg chg="modSp add mod">
        <pc:chgData name="Greene, Dan - US" userId="28f3cd6a-fe4d-45dc-bcf4-2a882bc31d97" providerId="ADAL" clId="{5510DA4F-E16D-47AE-BCC8-F572868C8539}" dt="2025-09-04T13:58:47.522" v="108" actId="20577"/>
        <pc:sldMkLst>
          <pc:docMk/>
          <pc:sldMk cId="2598967472" sldId="996"/>
        </pc:sldMkLst>
        <pc:spChg chg="mod">
          <ac:chgData name="Greene, Dan - US" userId="28f3cd6a-fe4d-45dc-bcf4-2a882bc31d97" providerId="ADAL" clId="{5510DA4F-E16D-47AE-BCC8-F572868C8539}" dt="2025-09-04T13:58:47.522" v="108" actId="20577"/>
          <ac:spMkLst>
            <pc:docMk/>
            <pc:sldMk cId="2598967472" sldId="996"/>
            <ac:spMk id="3" creationId="{A611943F-B97D-4D0C-BEC9-CEF6661A304E}"/>
          </ac:spMkLst>
        </pc:spChg>
      </pc:sldChg>
      <pc:sldChg chg="add">
        <pc:chgData name="Greene, Dan - US" userId="28f3cd6a-fe4d-45dc-bcf4-2a882bc31d97" providerId="ADAL" clId="{5510DA4F-E16D-47AE-BCC8-F572868C8539}" dt="2025-09-02T15:08:37.229" v="81"/>
        <pc:sldMkLst>
          <pc:docMk/>
          <pc:sldMk cId="1877892183" sldId="997"/>
        </pc:sldMkLst>
      </pc:sldChg>
      <pc:sldChg chg="addSp delSp modSp add mod">
        <pc:chgData name="Greene, Dan - US" userId="28f3cd6a-fe4d-45dc-bcf4-2a882bc31d97" providerId="ADAL" clId="{5510DA4F-E16D-47AE-BCC8-F572868C8539}" dt="2025-09-04T14:54:30.302" v="239" actId="167"/>
        <pc:sldMkLst>
          <pc:docMk/>
          <pc:sldMk cId="220035438" sldId="998"/>
        </pc:sldMkLst>
        <pc:spChg chg="mod">
          <ac:chgData name="Greene, Dan - US" userId="28f3cd6a-fe4d-45dc-bcf4-2a882bc31d97" providerId="ADAL" clId="{5510DA4F-E16D-47AE-BCC8-F572868C8539}" dt="2025-09-04T14:52:25.840" v="230" actId="14100"/>
          <ac:spMkLst>
            <pc:docMk/>
            <pc:sldMk cId="220035438" sldId="998"/>
            <ac:spMk id="7" creationId="{12F1AC9D-9DC5-419E-A2A1-6D40A96CDEBF}"/>
          </ac:spMkLst>
        </pc:spChg>
        <pc:spChg chg="add del mod">
          <ac:chgData name="Greene, Dan - US" userId="28f3cd6a-fe4d-45dc-bcf4-2a882bc31d97" providerId="ADAL" clId="{5510DA4F-E16D-47AE-BCC8-F572868C8539}" dt="2025-09-04T14:52:12.140" v="224"/>
          <ac:spMkLst>
            <pc:docMk/>
            <pc:sldMk cId="220035438" sldId="998"/>
            <ac:spMk id="8" creationId="{5BCBABDE-4344-562F-162D-84B98105E393}"/>
          </ac:spMkLst>
        </pc:spChg>
        <pc:spChg chg="add del mod">
          <ac:chgData name="Greene, Dan - US" userId="28f3cd6a-fe4d-45dc-bcf4-2a882bc31d97" providerId="ADAL" clId="{5510DA4F-E16D-47AE-BCC8-F572868C8539}" dt="2025-09-04T14:54:28.192" v="238"/>
          <ac:spMkLst>
            <pc:docMk/>
            <pc:sldMk cId="220035438" sldId="998"/>
            <ac:spMk id="13" creationId="{B26A0C2E-36D9-C73A-DDB9-4E78D6BE74AB}"/>
          </ac:spMkLst>
        </pc:spChg>
        <pc:picChg chg="add del mod">
          <ac:chgData name="Greene, Dan - US" userId="28f3cd6a-fe4d-45dc-bcf4-2a882bc31d97" providerId="ADAL" clId="{5510DA4F-E16D-47AE-BCC8-F572868C8539}" dt="2025-09-04T14:52:11.424" v="223" actId="21"/>
          <ac:picMkLst>
            <pc:docMk/>
            <pc:sldMk cId="220035438" sldId="998"/>
            <ac:picMk id="5" creationId="{D0A9D0CB-9D83-5A10-D4FB-D7A0AE9E931B}"/>
          </ac:picMkLst>
        </pc:picChg>
        <pc:picChg chg="add del mod ord">
          <ac:chgData name="Greene, Dan - US" userId="28f3cd6a-fe4d-45dc-bcf4-2a882bc31d97" providerId="ADAL" clId="{5510DA4F-E16D-47AE-BCC8-F572868C8539}" dt="2025-09-04T14:54:26.102" v="236" actId="478"/>
          <ac:picMkLst>
            <pc:docMk/>
            <pc:sldMk cId="220035438" sldId="998"/>
            <ac:picMk id="9" creationId="{D0A9D0CB-9D83-5A10-D4FB-D7A0AE9E931B}"/>
          </ac:picMkLst>
        </pc:picChg>
        <pc:picChg chg="add del mod">
          <ac:chgData name="Greene, Dan - US" userId="28f3cd6a-fe4d-45dc-bcf4-2a882bc31d97" providerId="ADAL" clId="{5510DA4F-E16D-47AE-BCC8-F572868C8539}" dt="2025-09-04T14:54:27.552" v="237" actId="21"/>
          <ac:picMkLst>
            <pc:docMk/>
            <pc:sldMk cId="220035438" sldId="998"/>
            <ac:picMk id="11" creationId="{2440E184-8474-D592-DEA4-452D0CC239BB}"/>
          </ac:picMkLst>
        </pc:picChg>
        <pc:picChg chg="add mod ord">
          <ac:chgData name="Greene, Dan - US" userId="28f3cd6a-fe4d-45dc-bcf4-2a882bc31d97" providerId="ADAL" clId="{5510DA4F-E16D-47AE-BCC8-F572868C8539}" dt="2025-09-04T14:54:30.302" v="239" actId="167"/>
          <ac:picMkLst>
            <pc:docMk/>
            <pc:sldMk cId="220035438" sldId="998"/>
            <ac:picMk id="14" creationId="{2440E184-8474-D592-DEA4-452D0CC239BB}"/>
          </ac:picMkLst>
        </pc:picChg>
        <pc:picChg chg="del mod">
          <ac:chgData name="Greene, Dan - US" userId="28f3cd6a-fe4d-45dc-bcf4-2a882bc31d97" providerId="ADAL" clId="{5510DA4F-E16D-47AE-BCC8-F572868C8539}" dt="2025-09-04T14:52:09.482" v="222" actId="478"/>
          <ac:picMkLst>
            <pc:docMk/>
            <pc:sldMk cId="220035438" sldId="998"/>
            <ac:picMk id="16" creationId="{9069951D-33FF-31BF-8C01-8C2C37581DF9}"/>
          </ac:picMkLst>
        </pc:picChg>
      </pc:sldChg>
      <pc:sldChg chg="addSp delSp modSp add mod">
        <pc:chgData name="Greene, Dan - US" userId="28f3cd6a-fe4d-45dc-bcf4-2a882bc31d97" providerId="ADAL" clId="{5510DA4F-E16D-47AE-BCC8-F572868C8539}" dt="2025-09-04T14:55:28.622" v="251" actId="1076"/>
        <pc:sldMkLst>
          <pc:docMk/>
          <pc:sldMk cId="2128098146" sldId="999"/>
        </pc:sldMkLst>
        <pc:spChg chg="add del mod">
          <ac:chgData name="Greene, Dan - US" userId="28f3cd6a-fe4d-45dc-bcf4-2a882bc31d97" providerId="ADAL" clId="{5510DA4F-E16D-47AE-BCC8-F572868C8539}" dt="2025-09-04T14:55:01.772" v="241" actId="478"/>
          <ac:spMkLst>
            <pc:docMk/>
            <pc:sldMk cId="2128098146" sldId="999"/>
            <ac:spMk id="5" creationId="{739C7F0E-7E4A-6F81-69AB-940B12E4D0E5}"/>
          </ac:spMkLst>
        </pc:spChg>
        <pc:spChg chg="add del mod">
          <ac:chgData name="Greene, Dan - US" userId="28f3cd6a-fe4d-45dc-bcf4-2a882bc31d97" providerId="ADAL" clId="{5510DA4F-E16D-47AE-BCC8-F572868C8539}" dt="2025-09-04T14:55:15.572" v="248"/>
          <ac:spMkLst>
            <pc:docMk/>
            <pc:sldMk cId="2128098146" sldId="999"/>
            <ac:spMk id="10" creationId="{0D6BBA92-3A18-C2AC-61A6-1CBC6D340683}"/>
          </ac:spMkLst>
        </pc:spChg>
        <pc:picChg chg="add del mod ord">
          <ac:chgData name="Greene, Dan - US" userId="28f3cd6a-fe4d-45dc-bcf4-2a882bc31d97" providerId="ADAL" clId="{5510DA4F-E16D-47AE-BCC8-F572868C8539}" dt="2025-09-04T14:55:14.892" v="247" actId="21"/>
          <ac:picMkLst>
            <pc:docMk/>
            <pc:sldMk cId="2128098146" sldId="999"/>
            <ac:picMk id="8" creationId="{550AEFEC-B881-FC62-9069-EDB121B1C9CC}"/>
          </ac:picMkLst>
        </pc:picChg>
        <pc:picChg chg="add mod ord">
          <ac:chgData name="Greene, Dan - US" userId="28f3cd6a-fe4d-45dc-bcf4-2a882bc31d97" providerId="ADAL" clId="{5510DA4F-E16D-47AE-BCC8-F572868C8539}" dt="2025-09-04T14:55:28.622" v="251" actId="1076"/>
          <ac:picMkLst>
            <pc:docMk/>
            <pc:sldMk cId="2128098146" sldId="999"/>
            <ac:picMk id="11" creationId="{550AEFEC-B881-FC62-9069-EDB121B1C9CC}"/>
          </ac:picMkLst>
        </pc:picChg>
        <pc:picChg chg="add del">
          <ac:chgData name="Greene, Dan - US" userId="28f3cd6a-fe4d-45dc-bcf4-2a882bc31d97" providerId="ADAL" clId="{5510DA4F-E16D-47AE-BCC8-F572868C8539}" dt="2025-09-04T14:55:12.604" v="246" actId="478"/>
          <ac:picMkLst>
            <pc:docMk/>
            <pc:sldMk cId="2128098146" sldId="999"/>
            <ac:picMk id="16" creationId="{2CE3CE58-1DF6-BAF8-E3C0-6D6BC936EAF4}"/>
          </ac:picMkLst>
        </pc:picChg>
      </pc:sldChg>
      <pc:sldChg chg="addSp delSp modSp add mod">
        <pc:chgData name="Greene, Dan - US" userId="28f3cd6a-fe4d-45dc-bcf4-2a882bc31d97" providerId="ADAL" clId="{5510DA4F-E16D-47AE-BCC8-F572868C8539}" dt="2025-09-04T14:56:23.922" v="260" actId="167"/>
        <pc:sldMkLst>
          <pc:docMk/>
          <pc:sldMk cId="1374715592" sldId="1000"/>
        </pc:sldMkLst>
        <pc:spChg chg="add del mod">
          <ac:chgData name="Greene, Dan - US" userId="28f3cd6a-fe4d-45dc-bcf4-2a882bc31d97" providerId="ADAL" clId="{5510DA4F-E16D-47AE-BCC8-F572868C8539}" dt="2025-09-04T14:56:22.424" v="259"/>
          <ac:spMkLst>
            <pc:docMk/>
            <pc:sldMk cId="1374715592" sldId="1000"/>
            <ac:spMk id="8" creationId="{01CD6552-9CCE-74DE-C37B-C283CE32736C}"/>
          </ac:spMkLst>
        </pc:spChg>
        <pc:picChg chg="add del mod">
          <ac:chgData name="Greene, Dan - US" userId="28f3cd6a-fe4d-45dc-bcf4-2a882bc31d97" providerId="ADAL" clId="{5510DA4F-E16D-47AE-BCC8-F572868C8539}" dt="2025-09-04T14:56:21.382" v="258" actId="21"/>
          <ac:picMkLst>
            <pc:docMk/>
            <pc:sldMk cId="1374715592" sldId="1000"/>
            <ac:picMk id="5" creationId="{73893F1F-DAF2-BDE0-1079-12AF79748A03}"/>
          </ac:picMkLst>
        </pc:picChg>
        <pc:picChg chg="add mod ord">
          <ac:chgData name="Greene, Dan - US" userId="28f3cd6a-fe4d-45dc-bcf4-2a882bc31d97" providerId="ADAL" clId="{5510DA4F-E16D-47AE-BCC8-F572868C8539}" dt="2025-09-04T14:56:23.922" v="260" actId="167"/>
          <ac:picMkLst>
            <pc:docMk/>
            <pc:sldMk cId="1374715592" sldId="1000"/>
            <ac:picMk id="9" creationId="{73893F1F-DAF2-BDE0-1079-12AF79748A03}"/>
          </ac:picMkLst>
        </pc:picChg>
        <pc:picChg chg="del mod">
          <ac:chgData name="Greene, Dan - US" userId="28f3cd6a-fe4d-45dc-bcf4-2a882bc31d97" providerId="ADAL" clId="{5510DA4F-E16D-47AE-BCC8-F572868C8539}" dt="2025-09-04T14:56:19.852" v="257" actId="478"/>
          <ac:picMkLst>
            <pc:docMk/>
            <pc:sldMk cId="1374715592" sldId="1000"/>
            <ac:picMk id="11" creationId="{851E3DE0-1220-02C2-DF4C-4842683FA8BB}"/>
          </ac:picMkLst>
        </pc:picChg>
      </pc:sldChg>
      <pc:sldChg chg="addSp delSp modSp add mod">
        <pc:chgData name="Greene, Dan - US" userId="28f3cd6a-fe4d-45dc-bcf4-2a882bc31d97" providerId="ADAL" clId="{5510DA4F-E16D-47AE-BCC8-F572868C8539}" dt="2025-09-04T14:57:03.462" v="272" actId="1076"/>
        <pc:sldMkLst>
          <pc:docMk/>
          <pc:sldMk cId="3104215110" sldId="1001"/>
        </pc:sldMkLst>
        <pc:spChg chg="add del mod">
          <ac:chgData name="Greene, Dan - US" userId="28f3cd6a-fe4d-45dc-bcf4-2a882bc31d97" providerId="ADAL" clId="{5510DA4F-E16D-47AE-BCC8-F572868C8539}" dt="2025-09-04T14:56:50.333" v="262" actId="478"/>
          <ac:spMkLst>
            <pc:docMk/>
            <pc:sldMk cId="3104215110" sldId="1001"/>
            <ac:spMk id="5" creationId="{D15E751C-6E1F-3B4F-D202-DEA4BCA4746F}"/>
          </ac:spMkLst>
        </pc:spChg>
        <pc:spChg chg="add del mod">
          <ac:chgData name="Greene, Dan - US" userId="28f3cd6a-fe4d-45dc-bcf4-2a882bc31d97" providerId="ADAL" clId="{5510DA4F-E16D-47AE-BCC8-F572868C8539}" dt="2025-09-04T14:56:58.817" v="270"/>
          <ac:spMkLst>
            <pc:docMk/>
            <pc:sldMk cId="3104215110" sldId="1001"/>
            <ac:spMk id="10" creationId="{9BB6BCC9-29D7-3581-E308-1FD75B3F8391}"/>
          </ac:spMkLst>
        </pc:spChg>
        <pc:picChg chg="add del mod">
          <ac:chgData name="Greene, Dan - US" userId="28f3cd6a-fe4d-45dc-bcf4-2a882bc31d97" providerId="ADAL" clId="{5510DA4F-E16D-47AE-BCC8-F572868C8539}" dt="2025-09-04T14:56:57.950" v="269" actId="21"/>
          <ac:picMkLst>
            <pc:docMk/>
            <pc:sldMk cId="3104215110" sldId="1001"/>
            <ac:picMk id="8" creationId="{C42BF7E9-D758-AD31-2AD1-289CA015F5AE}"/>
          </ac:picMkLst>
        </pc:picChg>
        <pc:picChg chg="add mod ord">
          <ac:chgData name="Greene, Dan - US" userId="28f3cd6a-fe4d-45dc-bcf4-2a882bc31d97" providerId="ADAL" clId="{5510DA4F-E16D-47AE-BCC8-F572868C8539}" dt="2025-09-04T14:57:03.462" v="272" actId="1076"/>
          <ac:picMkLst>
            <pc:docMk/>
            <pc:sldMk cId="3104215110" sldId="1001"/>
            <ac:picMk id="11" creationId="{C42BF7E9-D758-AD31-2AD1-289CA015F5AE}"/>
          </ac:picMkLst>
        </pc:picChg>
        <pc:picChg chg="add del mod">
          <ac:chgData name="Greene, Dan - US" userId="28f3cd6a-fe4d-45dc-bcf4-2a882bc31d97" providerId="ADAL" clId="{5510DA4F-E16D-47AE-BCC8-F572868C8539}" dt="2025-09-04T14:56:56.535" v="268" actId="478"/>
          <ac:picMkLst>
            <pc:docMk/>
            <pc:sldMk cId="3104215110" sldId="1001"/>
            <ac:picMk id="14" creationId="{0905E3B4-E900-E05D-53D1-846318C4AFAA}"/>
          </ac:picMkLst>
        </pc:picChg>
      </pc:sldChg>
      <pc:sldChg chg="modSp new mod">
        <pc:chgData name="Greene, Dan - US" userId="28f3cd6a-fe4d-45dc-bcf4-2a882bc31d97" providerId="ADAL" clId="{5510DA4F-E16D-47AE-BCC8-F572868C8539}" dt="2025-09-05T12:14:07.687" v="852" actId="20577"/>
        <pc:sldMkLst>
          <pc:docMk/>
          <pc:sldMk cId="1111939625" sldId="1002"/>
        </pc:sldMkLst>
        <pc:spChg chg="mod">
          <ac:chgData name="Greene, Dan - US" userId="28f3cd6a-fe4d-45dc-bcf4-2a882bc31d97" providerId="ADAL" clId="{5510DA4F-E16D-47AE-BCC8-F572868C8539}" dt="2025-09-05T12:13:21.796" v="845"/>
          <ac:spMkLst>
            <pc:docMk/>
            <pc:sldMk cId="1111939625" sldId="1002"/>
            <ac:spMk id="3" creationId="{DFB8AACB-E84F-803C-9478-AA8FB528A3DD}"/>
          </ac:spMkLst>
        </pc:spChg>
        <pc:spChg chg="mod">
          <ac:chgData name="Greene, Dan - US" userId="28f3cd6a-fe4d-45dc-bcf4-2a882bc31d97" providerId="ADAL" clId="{5510DA4F-E16D-47AE-BCC8-F572868C8539}" dt="2025-09-05T12:14:07.687" v="852" actId="20577"/>
          <ac:spMkLst>
            <pc:docMk/>
            <pc:sldMk cId="1111939625" sldId="1002"/>
            <ac:spMk id="4" creationId="{A49E5B7C-354B-74C9-E3DB-AEA733C2F6A8}"/>
          </ac:spMkLst>
        </pc:spChg>
      </pc:sldChg>
      <pc:sldChg chg="modSp add mod">
        <pc:chgData name="Greene, Dan - US" userId="28f3cd6a-fe4d-45dc-bcf4-2a882bc31d97" providerId="ADAL" clId="{5510DA4F-E16D-47AE-BCC8-F572868C8539}" dt="2025-09-05T12:20:26.618" v="866" actId="12"/>
        <pc:sldMkLst>
          <pc:docMk/>
          <pc:sldMk cId="4172883327" sldId="1003"/>
        </pc:sldMkLst>
        <pc:spChg chg="mod">
          <ac:chgData name="Greene, Dan - US" userId="28f3cd6a-fe4d-45dc-bcf4-2a882bc31d97" providerId="ADAL" clId="{5510DA4F-E16D-47AE-BCC8-F572868C8539}" dt="2025-09-05T12:20:00.387" v="862" actId="20577"/>
          <ac:spMkLst>
            <pc:docMk/>
            <pc:sldMk cId="4172883327" sldId="1003"/>
            <ac:spMk id="3" creationId="{4F622472-D371-8E30-ED38-BAD54E567A86}"/>
          </ac:spMkLst>
        </pc:spChg>
        <pc:spChg chg="mod">
          <ac:chgData name="Greene, Dan - US" userId="28f3cd6a-fe4d-45dc-bcf4-2a882bc31d97" providerId="ADAL" clId="{5510DA4F-E16D-47AE-BCC8-F572868C8539}" dt="2025-09-05T12:20:26.618" v="866" actId="12"/>
          <ac:spMkLst>
            <pc:docMk/>
            <pc:sldMk cId="4172883327" sldId="1003"/>
            <ac:spMk id="4" creationId="{9F39E9F2-C6AA-B6AB-49F6-227329FD9F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1</a:t>
            </a:fld>
            <a:endParaRPr lang="en-US"/>
          </a:p>
        </p:txBody>
      </p:sp>
    </p:spTree>
    <p:extLst>
      <p:ext uri="{BB962C8B-B14F-4D97-AF65-F5344CB8AC3E}">
        <p14:creationId xmlns:p14="http://schemas.microsoft.com/office/powerpoint/2010/main" val="254904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dirty="0"/>
          </a:p>
        </p:txBody>
      </p:sp>
    </p:spTree>
    <p:extLst>
      <p:ext uri="{BB962C8B-B14F-4D97-AF65-F5344CB8AC3E}">
        <p14:creationId xmlns:p14="http://schemas.microsoft.com/office/powerpoint/2010/main" val="370662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a:t>
            </a:fld>
            <a:endParaRPr lang="en-US"/>
          </a:p>
        </p:txBody>
      </p:sp>
    </p:spTree>
    <p:extLst>
      <p:ext uri="{BB962C8B-B14F-4D97-AF65-F5344CB8AC3E}">
        <p14:creationId xmlns:p14="http://schemas.microsoft.com/office/powerpoint/2010/main" val="151864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5</a:t>
            </a:fld>
            <a:endParaRPr lang="en-US"/>
          </a:p>
        </p:txBody>
      </p:sp>
    </p:spTree>
    <p:extLst>
      <p:ext uri="{BB962C8B-B14F-4D97-AF65-F5344CB8AC3E}">
        <p14:creationId xmlns:p14="http://schemas.microsoft.com/office/powerpoint/2010/main" val="140527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FAF77-D83F-4B72-A2A6-F970A4239557}" type="slidenum">
              <a:rPr lang="en-US" smtClean="0"/>
              <a:t>22</a:t>
            </a:fld>
            <a:endParaRPr lang="en-US"/>
          </a:p>
        </p:txBody>
      </p:sp>
    </p:spTree>
    <p:extLst>
      <p:ext uri="{BB962C8B-B14F-4D97-AF65-F5344CB8AC3E}">
        <p14:creationId xmlns:p14="http://schemas.microsoft.com/office/powerpoint/2010/main" val="413308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54</a:t>
            </a:fld>
            <a:endParaRPr lang="en-US"/>
          </a:p>
        </p:txBody>
      </p:sp>
    </p:spTree>
    <p:extLst>
      <p:ext uri="{BB962C8B-B14F-4D97-AF65-F5344CB8AC3E}">
        <p14:creationId xmlns:p14="http://schemas.microsoft.com/office/powerpoint/2010/main" val="84288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55</a:t>
            </a:fld>
            <a:endParaRPr lang="en-US"/>
          </a:p>
        </p:txBody>
      </p:sp>
    </p:spTree>
    <p:extLst>
      <p:ext uri="{BB962C8B-B14F-4D97-AF65-F5344CB8AC3E}">
        <p14:creationId xmlns:p14="http://schemas.microsoft.com/office/powerpoint/2010/main" val="54603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56</a:t>
            </a:fld>
            <a:endParaRPr lang="en-US"/>
          </a:p>
        </p:txBody>
      </p:sp>
    </p:spTree>
    <p:extLst>
      <p:ext uri="{BB962C8B-B14F-4D97-AF65-F5344CB8AC3E}">
        <p14:creationId xmlns:p14="http://schemas.microsoft.com/office/powerpoint/2010/main" val="20577030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grpSp>
        <p:nvGrpSpPr>
          <p:cNvPr id="20" name="Group 19">
            <a:extLst>
              <a:ext uri="{C183D7F6-B498-43B3-948B-1728B52AA6E4}">
                <adec:decorative xmlns:adec="http://schemas.microsoft.com/office/drawing/2017/decorative" val="1"/>
              </a:ext>
            </a:extLst>
          </p:cNvPr>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 name="Group 2">
            <a:extLst>
              <a:ext uri="{FF2B5EF4-FFF2-40B4-BE49-F238E27FC236}">
                <a16:creationId xmlns:a16="http://schemas.microsoft.com/office/drawing/2014/main" id="{74951F6F-F1A4-E14B-945B-D7C2FFBDC274}"/>
              </a:ext>
              <a:ext uri="{C183D7F6-B498-43B3-948B-1728B52AA6E4}">
                <adec:decorative xmlns:adec="http://schemas.microsoft.com/office/drawing/2017/decorative" val="1"/>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dirty="0"/>
              <a:t>Click to enter title</a:t>
            </a:r>
          </a:p>
        </p:txBody>
      </p:sp>
      <p:sp>
        <p:nvSpPr>
          <p:cNvPr id="7" name="Content Placeholder 3"/>
          <p:cNvSpPr>
            <a:spLocks noGrp="1"/>
          </p:cNvSpPr>
          <p:nvPr>
            <p:ph sz="quarter" idx="12" hasCustomPrompt="1"/>
          </p:nvPr>
        </p:nvSpPr>
        <p:spPr>
          <a:xfrm>
            <a:off x="455303" y="877661"/>
            <a:ext cx="4989362"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C183D7F6-B498-43B3-948B-1728B52AA6E4}">
                <adec:decorative xmlns:adec="http://schemas.microsoft.com/office/drawing/2017/decorative" val="1"/>
              </a:ext>
            </a:extLst>
          </p:cNvPr>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a:extLst>
              <a:ext uri="{C183D7F6-B498-43B3-948B-1728B52AA6E4}">
                <adec:decorative xmlns:adec="http://schemas.microsoft.com/office/drawing/2017/decorative" val="1"/>
              </a:ext>
            </a:extLst>
          </p:cNvPr>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9" name="Oval 18">
            <a:extLst>
              <a:ext uri="{C183D7F6-B498-43B3-948B-1728B52AA6E4}">
                <adec:decorative xmlns:adec="http://schemas.microsoft.com/office/drawing/2017/decorative" val="1"/>
              </a:ext>
            </a:extLst>
          </p:cNvPr>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
        <p:nvSpPr>
          <p:cNvPr id="18" name="Text Placeholder 14"/>
          <p:cNvSpPr>
            <a:spLocks noGrp="1"/>
          </p:cNvSpPr>
          <p:nvPr>
            <p:ph type="body" sz="quarter" idx="15" hasCustomPrompt="1"/>
          </p:nvPr>
        </p:nvSpPr>
        <p:spPr>
          <a:xfrm>
            <a:off x="5418365" y="2780110"/>
            <a:ext cx="2090597" cy="1847826"/>
          </a:xfrm>
        </p:spPr>
        <p:txBody>
          <a:bodyPr/>
          <a:lstStyle>
            <a:lvl1pPr marL="0" indent="0">
              <a:buNone/>
              <a:defRPr sz="1400" baseline="0"/>
            </a:lvl1pPr>
          </a:lstStyle>
          <a:p>
            <a:pPr lvl="0"/>
            <a:r>
              <a:rPr lang="en-US" dirty="0"/>
              <a:t>Click to add text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9" name="Oval 18">
            <a:extLst>
              <a:ext uri="{C183D7F6-B498-43B3-948B-1728B52AA6E4}">
                <adec:decorative xmlns:adec="http://schemas.microsoft.com/office/drawing/2017/decorative" val="1"/>
              </a:ext>
            </a:extLst>
          </p:cNvPr>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
        <p:nvSpPr>
          <p:cNvPr id="18" name="Text Placeholder 14"/>
          <p:cNvSpPr>
            <a:spLocks noGrp="1"/>
          </p:cNvSpPr>
          <p:nvPr>
            <p:ph type="body" sz="quarter" idx="15" hasCustomPrompt="1"/>
          </p:nvPr>
        </p:nvSpPr>
        <p:spPr>
          <a:xfrm>
            <a:off x="5418365" y="2780110"/>
            <a:ext cx="2090597" cy="1847826"/>
          </a:xfrm>
        </p:spPr>
        <p:txBody>
          <a:bodyPr/>
          <a:lstStyle>
            <a:lvl1pPr marL="0" indent="0">
              <a:buNone/>
              <a:defRPr sz="1400" baseline="0"/>
            </a:lvl1pPr>
          </a:lstStyle>
          <a:p>
            <a:pPr lvl="0"/>
            <a:r>
              <a:rPr lang="en-US" dirty="0"/>
              <a:t>Click to add text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9" name="Oval 18">
            <a:extLst>
              <a:ext uri="{C183D7F6-B498-43B3-948B-1728B52AA6E4}">
                <adec:decorative xmlns:adec="http://schemas.microsoft.com/office/drawing/2017/decorative" val="1"/>
              </a:ext>
            </a:extLst>
          </p:cNvPr>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
        <p:nvSpPr>
          <p:cNvPr id="18" name="Text Placeholder 14"/>
          <p:cNvSpPr>
            <a:spLocks noGrp="1"/>
          </p:cNvSpPr>
          <p:nvPr>
            <p:ph type="body" sz="quarter" idx="15" hasCustomPrompt="1"/>
          </p:nvPr>
        </p:nvSpPr>
        <p:spPr>
          <a:xfrm>
            <a:off x="5418365" y="2780110"/>
            <a:ext cx="2090597" cy="1847826"/>
          </a:xfrm>
        </p:spPr>
        <p:txBody>
          <a:bodyPr/>
          <a:lstStyle>
            <a:lvl1pPr marL="0" indent="0">
              <a:buNone/>
              <a:defRPr sz="1400" baseline="0"/>
            </a:lvl1pPr>
          </a:lstStyle>
          <a:p>
            <a:pPr lvl="0"/>
            <a:r>
              <a:rPr lang="en-US" dirty="0"/>
              <a:t>Click to add text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21" name="Oval 20">
            <a:extLst>
              <a:ext uri="{C183D7F6-B498-43B3-948B-1728B52AA6E4}">
                <adec:decorative xmlns:adec="http://schemas.microsoft.com/office/drawing/2017/decorative" val="1"/>
              </a:ext>
            </a:extLst>
          </p:cNvPr>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lstStyle>
            <a:lvl1pPr marL="0" indent="0">
              <a:buNone/>
              <a:defRPr sz="1400" baseline="0"/>
            </a:lvl1pPr>
          </a:lstStyle>
          <a:p>
            <a:pPr lvl="0"/>
            <a:r>
              <a:rPr lang="en-US" dirty="0"/>
              <a:t>Click to add text</a:t>
            </a:r>
          </a:p>
        </p:txBody>
      </p:sp>
      <p:sp>
        <p:nvSpPr>
          <p:cNvPr id="22" name="Oval 21">
            <a:extLst>
              <a:ext uri="{C183D7F6-B498-43B3-948B-1728B52AA6E4}">
                <adec:decorative xmlns:adec="http://schemas.microsoft.com/office/drawing/2017/decorative" val="1"/>
              </a:ext>
            </a:extLst>
          </p:cNvPr>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6" name="Text Placeholder 14"/>
          <p:cNvSpPr>
            <a:spLocks noGrp="1"/>
          </p:cNvSpPr>
          <p:nvPr>
            <p:ph type="body" sz="quarter" idx="15" hasCustomPrompt="1"/>
          </p:nvPr>
        </p:nvSpPr>
        <p:spPr>
          <a:xfrm>
            <a:off x="3677610" y="2780110"/>
            <a:ext cx="2090597" cy="1847826"/>
          </a:xfrm>
        </p:spPr>
        <p:txBody>
          <a:bodyPr/>
          <a:lstStyle>
            <a:lvl1pPr marL="0" indent="0">
              <a:buNone/>
              <a:defRPr sz="1400" baseline="0"/>
            </a:lvl1pPr>
          </a:lstStyle>
          <a:p>
            <a:pPr lvl="0"/>
            <a:r>
              <a:rPr lang="en-US" dirty="0"/>
              <a:t>Click to add text</a:t>
            </a:r>
          </a:p>
        </p:txBody>
      </p:sp>
      <p:sp>
        <p:nvSpPr>
          <p:cNvPr id="23" name="Oval 22">
            <a:extLst>
              <a:ext uri="{C183D7F6-B498-43B3-948B-1728B52AA6E4}">
                <adec:decorative xmlns:adec="http://schemas.microsoft.com/office/drawing/2017/decorative" val="1"/>
              </a:ext>
            </a:extLst>
          </p:cNvPr>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lstStyle>
            <a:lvl1pPr marL="0" indent="0">
              <a:buNone/>
              <a:defRPr sz="1400" baseline="0"/>
            </a:lvl1pPr>
          </a:lstStyle>
          <a:p>
            <a:pPr lvl="0"/>
            <a:r>
              <a:rPr lang="en-US" dirty="0"/>
              <a:t>Click to add text</a:t>
            </a:r>
          </a:p>
        </p:txBody>
      </p:sp>
      <p:sp>
        <p:nvSpPr>
          <p:cNvPr id="14"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8" name="Oval 17">
            <a:extLst>
              <a:ext uri="{C183D7F6-B498-43B3-948B-1728B52AA6E4}">
                <adec:decorative xmlns:adec="http://schemas.microsoft.com/office/drawing/2017/decorative" val="1"/>
              </a:ext>
            </a:extLst>
          </p:cNvPr>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lstStyle>
            <a:lvl1pPr marL="0" indent="0">
              <a:buNone/>
              <a:defRPr sz="1400" baseline="0"/>
            </a:lvl1pPr>
          </a:lstStyle>
          <a:p>
            <a:pPr lvl="0"/>
            <a:r>
              <a:rPr lang="en-US" dirty="0"/>
              <a:t>Click to add text</a:t>
            </a:r>
          </a:p>
        </p:txBody>
      </p:sp>
      <p:sp>
        <p:nvSpPr>
          <p:cNvPr id="19" name="Oval 18">
            <a:extLst>
              <a:ext uri="{C183D7F6-B498-43B3-948B-1728B52AA6E4}">
                <adec:decorative xmlns:adec="http://schemas.microsoft.com/office/drawing/2017/decorative" val="1"/>
              </a:ext>
            </a:extLst>
          </p:cNvPr>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3" name="Text Placeholder 14"/>
          <p:cNvSpPr>
            <a:spLocks noGrp="1"/>
          </p:cNvSpPr>
          <p:nvPr>
            <p:ph type="body" sz="quarter" idx="15" hasCustomPrompt="1"/>
          </p:nvPr>
        </p:nvSpPr>
        <p:spPr>
          <a:xfrm>
            <a:off x="3677610" y="2780110"/>
            <a:ext cx="2090597" cy="1847826"/>
          </a:xfrm>
        </p:spPr>
        <p:txBody>
          <a:bodyPr/>
          <a:lstStyle>
            <a:lvl1pPr marL="0" indent="0">
              <a:buNone/>
              <a:defRPr sz="1400" baseline="0"/>
            </a:lvl1pPr>
          </a:lstStyle>
          <a:p>
            <a:pPr lvl="0"/>
            <a:r>
              <a:rPr lang="en-US" dirty="0"/>
              <a:t>Click to add text</a:t>
            </a:r>
          </a:p>
        </p:txBody>
      </p:sp>
      <p:sp>
        <p:nvSpPr>
          <p:cNvPr id="20" name="Oval 19">
            <a:extLst>
              <a:ext uri="{C183D7F6-B498-43B3-948B-1728B52AA6E4}">
                <adec:decorative xmlns:adec="http://schemas.microsoft.com/office/drawing/2017/decorative" val="1"/>
              </a:ext>
            </a:extLst>
          </p:cNvPr>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lstStyle>
            <a:lvl1pPr marL="0" indent="0">
              <a:buNone/>
              <a:defRPr sz="1400" baseline="0"/>
            </a:lvl1pPr>
          </a:lstStyle>
          <a:p>
            <a:pPr lvl="0"/>
            <a:r>
              <a:rPr lang="en-US" dirty="0"/>
              <a:t>Click to add text</a:t>
            </a:r>
          </a:p>
        </p:txBody>
      </p:sp>
      <p:sp>
        <p:nvSpPr>
          <p:cNvPr id="14"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54" name="Rectangle 53">
            <a:extLst>
              <a:ext uri="{FF2B5EF4-FFF2-40B4-BE49-F238E27FC236}">
                <a16:creationId xmlns:a16="http://schemas.microsoft.com/office/drawing/2014/main" id="{26C23C7F-605D-1549-84D4-5CE3B4BE2DE3}"/>
              </a:ext>
              <a:ext uri="{C183D7F6-B498-43B3-948B-1728B52AA6E4}">
                <adec:decorative xmlns:adec="http://schemas.microsoft.com/office/drawing/2017/decorative" val="1"/>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Rectangle 22">
            <a:extLst>
              <a:ext uri="{FF2B5EF4-FFF2-40B4-BE49-F238E27FC236}">
                <a16:creationId xmlns:a16="http://schemas.microsoft.com/office/drawing/2014/main" id="{A4DAA518-5942-9D47-80BB-B5B889B71A0F}"/>
              </a:ext>
              <a:ext uri="{C183D7F6-B498-43B3-948B-1728B52AA6E4}">
                <adec:decorative xmlns:adec="http://schemas.microsoft.com/office/drawing/2017/decorative" val="1"/>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lstStyle>
            <a:lvl1pPr marL="0" indent="0">
              <a:buNone/>
              <a:defRPr sz="1400"/>
            </a:lvl1pPr>
          </a:lstStyle>
          <a:p>
            <a:pPr lvl="0"/>
            <a:r>
              <a:rPr lang="en-US" dirty="0"/>
              <a:t>Click to add text</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tx1"/>
                </a:solidFill>
              </a:defRPr>
            </a:lvl1pPr>
          </a:lstStyle>
          <a:p>
            <a:pPr lvl="0"/>
            <a:r>
              <a:rPr lang="en-US" dirty="0"/>
              <a: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chemeClr val="accent2">
                    <a:lumMod val="50000"/>
                  </a:schemeClr>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lstStyle>
            <a:lvl1pPr marL="0" indent="0">
              <a:buNone/>
              <a:defRPr sz="1400"/>
            </a:lvl1pPr>
          </a:lstStyle>
          <a:p>
            <a:pPr lvl="0"/>
            <a:r>
              <a:rPr lang="en-US" dirty="0"/>
              <a:t>Click to add text</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tx1"/>
                </a:solidFill>
              </a:defRPr>
            </a:lvl1pPr>
          </a:lstStyle>
          <a:p>
            <a:pPr lvl="0"/>
            <a:r>
              <a:rPr lang="en-US" dirty="0"/>
              <a: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chemeClr val="tx1"/>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lstStyle>
            <a:lvl1pPr marL="0" indent="0">
              <a:buNone/>
              <a:defRPr sz="1400"/>
            </a:lvl1pPr>
          </a:lstStyle>
          <a:p>
            <a:pPr lvl="0"/>
            <a:r>
              <a:rPr lang="en-US" dirty="0"/>
              <a:t>Click to add text</a:t>
            </a:r>
          </a:p>
        </p:txBody>
      </p:sp>
      <p:sp>
        <p:nvSpPr>
          <p:cNvPr id="1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54" name="Rectangle 53">
            <a:extLst>
              <a:ext uri="{FF2B5EF4-FFF2-40B4-BE49-F238E27FC236}">
                <a16:creationId xmlns:a16="http://schemas.microsoft.com/office/drawing/2014/main" id="{26C23C7F-605D-1549-84D4-5CE3B4BE2DE3}"/>
              </a:ext>
              <a:ext uri="{C183D7F6-B498-43B3-948B-1728B52AA6E4}">
                <adec:decorative xmlns:adec="http://schemas.microsoft.com/office/drawing/2017/decorative" val="1"/>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Rectangle 22">
            <a:extLst>
              <a:ext uri="{FF2B5EF4-FFF2-40B4-BE49-F238E27FC236}">
                <a16:creationId xmlns:a16="http://schemas.microsoft.com/office/drawing/2014/main" id="{A4DAA518-5942-9D47-80BB-B5B889B71A0F}"/>
              </a:ext>
              <a:ext uri="{C183D7F6-B498-43B3-948B-1728B52AA6E4}">
                <adec:decorative xmlns:adec="http://schemas.microsoft.com/office/drawing/2017/decorative" val="1"/>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lstStyle>
            <a:lvl1pPr marL="0" indent="0">
              <a:buNone/>
              <a:defRPr sz="1400"/>
            </a:lvl1pPr>
          </a:lstStyle>
          <a:p>
            <a:pPr lvl="0"/>
            <a:r>
              <a:rPr lang="en-US" dirty="0"/>
              <a:t>Click to add text</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tx1"/>
                </a:solidFill>
              </a:defRPr>
            </a:lvl1pPr>
          </a:lstStyle>
          <a:p>
            <a:pPr lvl="0"/>
            <a:r>
              <a:rPr lang="en-US" dirty="0"/>
              <a: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chemeClr val="accent2">
                    <a:lumMod val="50000"/>
                  </a:schemeClr>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lstStyle>
            <a:lvl1pPr marL="0" indent="0">
              <a:buNone/>
              <a:defRPr sz="1400"/>
            </a:lvl1pPr>
          </a:lstStyle>
          <a:p>
            <a:pPr lvl="0"/>
            <a:r>
              <a:rPr lang="en-US" dirty="0"/>
              <a:t>Click to add text</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tx1"/>
                </a:solidFill>
              </a:defRPr>
            </a:lvl1pPr>
          </a:lstStyle>
          <a:p>
            <a:pPr lvl="0"/>
            <a:r>
              <a:rPr lang="en-US" dirty="0"/>
              <a: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chemeClr val="tx1"/>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lstStyle>
            <a:lvl1pPr marL="0" indent="0">
              <a:buNone/>
              <a:defRPr sz="1400"/>
            </a:lvl1pPr>
          </a:lstStyle>
          <a:p>
            <a:pPr lvl="0"/>
            <a:r>
              <a:rPr lang="en-US" dirty="0"/>
              <a:t>Click to add text</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tx1"/>
                </a:solidFill>
              </a:defRPr>
            </a:lvl1pPr>
          </a:lstStyle>
          <a:p>
            <a:pPr lvl="0"/>
            <a:r>
              <a:rPr lang="en-US" dirty="0"/>
              <a: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chemeClr val="accent6">
                    <a:lumMod val="50000"/>
                  </a:schemeClr>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lstStyle>
            <a:lvl1pPr marL="0" indent="0">
              <a:buNone/>
              <a:defRPr sz="1400"/>
            </a:lvl1pPr>
          </a:lstStyle>
          <a:p>
            <a:pPr lvl="0"/>
            <a:r>
              <a:rPr lang="en-US" dirty="0"/>
              <a:t>Click to add text</a:t>
            </a:r>
          </a:p>
        </p:txBody>
      </p:sp>
      <p:sp>
        <p:nvSpPr>
          <p:cNvPr id="22"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D1F3A8-5DC0-EE40-A62A-5246E668891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2E8D-2B08-DB83-2D17-071584675521}"/>
              </a:ext>
            </a:extLst>
          </p:cNvPr>
          <p:cNvSpPr>
            <a:spLocks noGrp="1"/>
          </p:cNvSpPr>
          <p:nvPr>
            <p:ph type="title" hasCustomPrompt="1"/>
          </p:nvPr>
        </p:nvSpPr>
        <p:spPr>
          <a:xfrm>
            <a:off x="455304" y="2313179"/>
            <a:ext cx="2911673" cy="517142"/>
          </a:xfrm>
        </p:spPr>
        <p:txBody>
          <a:bodyPr/>
          <a:lstStyle>
            <a:lvl1pPr>
              <a:defRPr/>
            </a:lvl1pPr>
          </a:lstStyle>
          <a:p>
            <a:r>
              <a:rPr lang="en-US" dirty="0"/>
              <a:t>Type “Agenda” here</a:t>
            </a:r>
          </a:p>
        </p:txBody>
      </p:sp>
      <p:sp>
        <p:nvSpPr>
          <p:cNvPr id="3" name="Text Placeholder 2"/>
          <p:cNvSpPr>
            <a:spLocks noGrp="1"/>
          </p:cNvSpPr>
          <p:nvPr>
            <p:ph type="body" sz="quarter" idx="18" hasCustomPrompt="1"/>
          </p:nvPr>
        </p:nvSpPr>
        <p:spPr>
          <a:xfrm>
            <a:off x="3543300" y="486966"/>
            <a:ext cx="5219656" cy="4024313"/>
          </a:xfrm>
        </p:spPr>
        <p:txBody>
          <a:bodyPr anchor="ctr"/>
          <a:lstStyle>
            <a:lvl1pPr>
              <a:defRPr baseline="0"/>
            </a:lvl1pPr>
          </a:lstStyle>
          <a:p>
            <a:pPr lvl="0"/>
            <a:r>
              <a:rPr lang="en-US" dirty="0"/>
              <a:t>Enter topics</a:t>
            </a:r>
          </a:p>
        </p:txBody>
      </p:sp>
      <p:sp>
        <p:nvSpPr>
          <p:cNvPr id="7"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C52E-6BFA-8B94-4D17-6F447A4A81C6}"/>
              </a:ext>
            </a:extLst>
          </p:cNvPr>
          <p:cNvSpPr>
            <a:spLocks noGrp="1"/>
          </p:cNvSpPr>
          <p:nvPr>
            <p:ph type="title" hasCustomPrompt="1"/>
          </p:nvPr>
        </p:nvSpPr>
        <p:spPr>
          <a:xfrm>
            <a:off x="455304" y="2311425"/>
            <a:ext cx="2287896" cy="601702"/>
          </a:xfrm>
        </p:spPr>
        <p:txBody>
          <a:bodyPr/>
          <a:lstStyle>
            <a:lvl1pPr>
              <a:defRPr/>
            </a:lvl1pPr>
          </a:lstStyle>
          <a:p>
            <a:r>
              <a:rPr lang="en-US" sz="2400" b="1" dirty="0">
                <a:solidFill>
                  <a:srgbClr val="00467F"/>
                </a:solidFill>
              </a:rPr>
              <a:t>Type “Presenters” here</a:t>
            </a:r>
          </a:p>
        </p:txBody>
      </p:sp>
      <p:sp>
        <p:nvSpPr>
          <p:cNvPr id="41" name="Text Placeholder 7"/>
          <p:cNvSpPr>
            <a:spLocks noGrp="1"/>
          </p:cNvSpPr>
          <p:nvPr>
            <p:ph type="body" sz="quarter" idx="17" hasCustomPrompt="1"/>
          </p:nvPr>
        </p:nvSpPr>
        <p:spPr>
          <a:xfrm>
            <a:off x="2868408" y="487018"/>
            <a:ext cx="2378959" cy="2011457"/>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lstStyle>
            <a:lvl1pPr marL="0" indent="0" algn="l">
              <a:lnSpc>
                <a:spcPct val="85000"/>
              </a:lnSpc>
              <a:spcBef>
                <a:spcPts val="0"/>
              </a:spcBef>
              <a:spcAft>
                <a:spcPts val="800"/>
              </a:spcAft>
              <a:buNone/>
              <a:defRPr sz="1800" b="0" baseline="0">
                <a:solidFill>
                  <a:schemeClr val="tx2"/>
                </a:solidFill>
              </a:defRPr>
            </a:lvl1pPr>
          </a:lstStyle>
          <a:p>
            <a:pPr lvl="0"/>
            <a:r>
              <a:rPr lang="en-US" noProof="0" dirty="0"/>
              <a:t>Title                     Organization</a:t>
            </a:r>
          </a:p>
        </p:txBody>
      </p:sp>
      <p:sp>
        <p:nvSpPr>
          <p:cNvPr id="7" name="Text Placeholder 7"/>
          <p:cNvSpPr>
            <a:spLocks noGrp="1"/>
          </p:cNvSpPr>
          <p:nvPr>
            <p:ph type="body" sz="quarter" idx="19" hasCustomPrompt="1"/>
          </p:nvPr>
        </p:nvSpPr>
        <p:spPr>
          <a:xfrm>
            <a:off x="2868410" y="2622880"/>
            <a:ext cx="2378958" cy="2011457"/>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9"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6B6B-D543-91FC-E33B-0EEFEC86C825}"/>
              </a:ext>
            </a:extLst>
          </p:cNvPr>
          <p:cNvSpPr>
            <a:spLocks noGrp="1"/>
          </p:cNvSpPr>
          <p:nvPr>
            <p:ph type="title" hasCustomPrompt="1"/>
          </p:nvPr>
        </p:nvSpPr>
        <p:spPr>
          <a:xfrm>
            <a:off x="455303" y="2311425"/>
            <a:ext cx="2128543" cy="601702"/>
          </a:xfrm>
        </p:spPr>
        <p:txBody>
          <a:bodyPr/>
          <a:lstStyle/>
          <a:p>
            <a:r>
              <a:rPr lang="en-US" sz="2400" b="1" dirty="0">
                <a:solidFill>
                  <a:srgbClr val="00467F"/>
                </a:solidFill>
              </a:rPr>
              <a:t>Type “Presenters” here</a:t>
            </a:r>
          </a:p>
        </p:txBody>
      </p:sp>
      <p:sp>
        <p:nvSpPr>
          <p:cNvPr id="41" name="Text Placeholder 7"/>
          <p:cNvSpPr>
            <a:spLocks noGrp="1"/>
          </p:cNvSpPr>
          <p:nvPr>
            <p:ph type="body" sz="quarter" idx="17" hasCustomPrompt="1"/>
          </p:nvPr>
        </p:nvSpPr>
        <p:spPr>
          <a:xfrm>
            <a:off x="2868410" y="487019"/>
            <a:ext cx="2378958" cy="1220368"/>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1" name="Text Placeholder 7"/>
          <p:cNvSpPr>
            <a:spLocks noGrp="1"/>
          </p:cNvSpPr>
          <p:nvPr>
            <p:ph type="body" sz="quarter" idx="21" hasCustomPrompt="1"/>
          </p:nvPr>
        </p:nvSpPr>
        <p:spPr>
          <a:xfrm>
            <a:off x="2868410" y="1935987"/>
            <a:ext cx="2378957" cy="1220368"/>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9" name="Text Placeholder 7"/>
          <p:cNvSpPr>
            <a:spLocks noGrp="1"/>
          </p:cNvSpPr>
          <p:nvPr>
            <p:ph type="body" sz="quarter" idx="19" hasCustomPrompt="1"/>
          </p:nvPr>
        </p:nvSpPr>
        <p:spPr>
          <a:xfrm>
            <a:off x="2868410" y="3384954"/>
            <a:ext cx="2378958" cy="1220368"/>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3"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CFF9-69EE-3C6B-24E6-B2CC433857A9}"/>
              </a:ext>
            </a:extLst>
          </p:cNvPr>
          <p:cNvSpPr>
            <a:spLocks noGrp="1"/>
          </p:cNvSpPr>
          <p:nvPr>
            <p:ph type="title" hasCustomPrompt="1"/>
          </p:nvPr>
        </p:nvSpPr>
        <p:spPr>
          <a:xfrm>
            <a:off x="455304" y="2311425"/>
            <a:ext cx="2311958" cy="601702"/>
          </a:xfrm>
        </p:spPr>
        <p:txBody>
          <a:bodyPr/>
          <a:lstStyle/>
          <a:p>
            <a:r>
              <a:rPr lang="en-US" sz="2400" b="1" dirty="0">
                <a:solidFill>
                  <a:srgbClr val="00467F"/>
                </a:solidFill>
              </a:rPr>
              <a:t>Type “Presenters” here</a:t>
            </a:r>
          </a:p>
        </p:txBody>
      </p:sp>
      <p:sp>
        <p:nvSpPr>
          <p:cNvPr id="19" name="Text Placeholder 7"/>
          <p:cNvSpPr>
            <a:spLocks noGrp="1"/>
          </p:cNvSpPr>
          <p:nvPr>
            <p:ph type="body" sz="quarter" idx="25" hasCustomPrompt="1"/>
          </p:nvPr>
        </p:nvSpPr>
        <p:spPr>
          <a:xfrm>
            <a:off x="3120029" y="465201"/>
            <a:ext cx="2377440"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120029" y="1198575"/>
            <a:ext cx="2377439"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21" name="Text Placeholder 7"/>
          <p:cNvSpPr>
            <a:spLocks noGrp="1"/>
          </p:cNvSpPr>
          <p:nvPr>
            <p:ph type="body" sz="quarter" idx="27" hasCustomPrompt="1"/>
          </p:nvPr>
        </p:nvSpPr>
        <p:spPr>
          <a:xfrm>
            <a:off x="5850234" y="465201"/>
            <a:ext cx="2377440"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5850234" y="1198575"/>
            <a:ext cx="2377439"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5" name="Text Placeholder 7"/>
          <p:cNvSpPr>
            <a:spLocks noGrp="1"/>
          </p:cNvSpPr>
          <p:nvPr>
            <p:ph type="body" sz="quarter" idx="21" hasCustomPrompt="1"/>
          </p:nvPr>
        </p:nvSpPr>
        <p:spPr>
          <a:xfrm>
            <a:off x="3120029" y="2627416"/>
            <a:ext cx="2377439"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120030" y="3360790"/>
            <a:ext cx="2377440"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7" name="Text Placeholder 7"/>
          <p:cNvSpPr>
            <a:spLocks noGrp="1"/>
          </p:cNvSpPr>
          <p:nvPr>
            <p:ph type="body" sz="quarter" idx="23" hasCustomPrompt="1"/>
          </p:nvPr>
        </p:nvSpPr>
        <p:spPr>
          <a:xfrm>
            <a:off x="5850235" y="2627416"/>
            <a:ext cx="2377438" cy="593852"/>
          </a:xfrm>
          <a:prstGeom prst="rect">
            <a:avLst/>
          </a:prstGeom>
        </p:spPr>
        <p:txBody>
          <a:bodyPr anchor="t" anchorCtr="0"/>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5850235" y="3360790"/>
            <a:ext cx="2377439" cy="1220368"/>
          </a:xfrm>
          <a:prstGeom prst="rect">
            <a:avLst/>
          </a:prstGeom>
        </p:spPr>
        <p:txBody>
          <a:bodyPr anchor="t" anchorCtr="0"/>
          <a:lstStyle>
            <a:lvl1pPr marL="0" indent="0" algn="ctr">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2"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resenters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79D9-296B-3E2B-920B-E1A2D71E6E2A}"/>
              </a:ext>
            </a:extLst>
          </p:cNvPr>
          <p:cNvSpPr>
            <a:spLocks noGrp="1"/>
          </p:cNvSpPr>
          <p:nvPr>
            <p:ph type="title" hasCustomPrompt="1"/>
          </p:nvPr>
        </p:nvSpPr>
        <p:spPr>
          <a:xfrm>
            <a:off x="455303" y="2302111"/>
            <a:ext cx="2128544" cy="601702"/>
          </a:xfrm>
        </p:spPr>
        <p:txBody>
          <a:bodyPr/>
          <a:lstStyle/>
          <a:p>
            <a:r>
              <a:rPr lang="en-US" sz="2400" b="1" dirty="0">
                <a:solidFill>
                  <a:srgbClr val="00467F"/>
                </a:solidFill>
              </a:rPr>
              <a:t>Type “Presenters” here</a:t>
            </a:r>
          </a:p>
        </p:txBody>
      </p:sp>
      <p:sp>
        <p:nvSpPr>
          <p:cNvPr id="41" name="Text Placeholder 7"/>
          <p:cNvSpPr>
            <a:spLocks noGrp="1"/>
          </p:cNvSpPr>
          <p:nvPr>
            <p:ph type="body" sz="quarter" idx="17" hasCustomPrompt="1"/>
          </p:nvPr>
        </p:nvSpPr>
        <p:spPr>
          <a:xfrm>
            <a:off x="2868409" y="483383"/>
            <a:ext cx="2377440"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914400"/>
          </a:xfrm>
          <a:prstGeom prst="rect">
            <a:avLst/>
          </a:prstGeom>
        </p:spPr>
        <p:txBody>
          <a:bodyPr anchor="ctr" anchorCtr="0"/>
          <a:lstStyle>
            <a:lvl1pPr marL="0" indent="0" algn="l">
              <a:lnSpc>
                <a:spcPct val="85000"/>
              </a:lnSpc>
              <a:spcBef>
                <a:spcPts val="0"/>
              </a:spcBef>
              <a:spcAft>
                <a:spcPts val="800"/>
              </a:spcAft>
              <a:buNone/>
              <a:defRPr sz="1800" b="0" baseline="0">
                <a:solidFill>
                  <a:schemeClr val="tx2"/>
                </a:solidFill>
              </a:defRPr>
            </a:lvl1pPr>
          </a:lstStyle>
          <a:p>
            <a:pPr lvl="0"/>
            <a:r>
              <a:rPr lang="en-US" noProof="0" dirty="0"/>
              <a:t>Title                    Organization</a:t>
            </a:r>
          </a:p>
        </p:txBody>
      </p:sp>
      <p:sp>
        <p:nvSpPr>
          <p:cNvPr id="11" name="Text Placeholder 7"/>
          <p:cNvSpPr>
            <a:spLocks noGrp="1"/>
          </p:cNvSpPr>
          <p:nvPr>
            <p:ph type="body" sz="quarter" idx="21" hasCustomPrompt="1"/>
          </p:nvPr>
        </p:nvSpPr>
        <p:spPr>
          <a:xfrm>
            <a:off x="2868410" y="1594059"/>
            <a:ext cx="2378958"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594059"/>
            <a:ext cx="2959539" cy="914400"/>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9" name="Text Placeholder 7"/>
          <p:cNvSpPr>
            <a:spLocks noGrp="1"/>
          </p:cNvSpPr>
          <p:nvPr>
            <p:ph type="body" sz="quarter" idx="19" hasCustomPrompt="1"/>
          </p:nvPr>
        </p:nvSpPr>
        <p:spPr>
          <a:xfrm>
            <a:off x="2868410" y="2701100"/>
            <a:ext cx="2378958"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2701100"/>
            <a:ext cx="2959539" cy="914400"/>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4" name="Text Placeholder 7"/>
          <p:cNvSpPr>
            <a:spLocks noGrp="1"/>
          </p:cNvSpPr>
          <p:nvPr>
            <p:ph type="body" sz="quarter" idx="23" hasCustomPrompt="1"/>
          </p:nvPr>
        </p:nvSpPr>
        <p:spPr>
          <a:xfrm>
            <a:off x="2868410" y="3808141"/>
            <a:ext cx="2378958" cy="914400"/>
          </a:xfrm>
          <a:prstGeom prst="rect">
            <a:avLst/>
          </a:prstGeom>
        </p:spPr>
        <p:txBody>
          <a:bodyPr anchor="ctr" anchorCtr="0"/>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5" name="Text Placeholder 7"/>
          <p:cNvSpPr>
            <a:spLocks noGrp="1"/>
          </p:cNvSpPr>
          <p:nvPr>
            <p:ph type="body" sz="quarter" idx="24" hasCustomPrompt="1"/>
          </p:nvPr>
        </p:nvSpPr>
        <p:spPr>
          <a:xfrm>
            <a:off x="5531931" y="3788990"/>
            <a:ext cx="2959539" cy="914400"/>
          </a:xfrm>
          <a:prstGeom prst="rect">
            <a:avLst/>
          </a:prstGeom>
        </p:spPr>
        <p:txBody>
          <a:bodyPr anchor="ctr" anchorCtr="0"/>
          <a:lstStyle>
            <a:lvl1pPr marL="0" indent="0" algn="l">
              <a:lnSpc>
                <a:spcPct val="85000"/>
              </a:lnSpc>
              <a:spcBef>
                <a:spcPts val="0"/>
              </a:spcBef>
              <a:spcAft>
                <a:spcPts val="800"/>
              </a:spcAft>
              <a:buNone/>
              <a:defRPr sz="1800" b="0">
                <a:solidFill>
                  <a:schemeClr val="tx2"/>
                </a:solidFill>
              </a:defRPr>
            </a:lvl1pPr>
          </a:lstStyle>
          <a:p>
            <a:pPr lvl="0"/>
            <a:r>
              <a:rPr lang="en-US" noProof="0" dirty="0"/>
              <a:t>Title                    Organization</a:t>
            </a:r>
          </a:p>
        </p:txBody>
      </p:sp>
      <p:sp>
        <p:nvSpPr>
          <p:cNvPr id="13"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79270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13" name="Picture 12" descr="Website">
            <a:extLst>
              <a:ext uri="{FF2B5EF4-FFF2-40B4-BE49-F238E27FC236}">
                <a16:creationId xmlns:a16="http://schemas.microsoft.com/office/drawing/2014/main" id="{5D952338-BEA0-3648-9A6D-833579CF0671}"/>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15" t="20197" r="16215" b="18159"/>
          <a:stretch/>
        </p:blipFill>
        <p:spPr>
          <a:xfrm>
            <a:off x="1466389" y="1641863"/>
            <a:ext cx="768096" cy="702798"/>
          </a:xfrm>
          <a:prstGeom prst="rect">
            <a:avLst/>
          </a:prstGeom>
        </p:spPr>
      </p:pic>
      <p:sp>
        <p:nvSpPr>
          <p:cNvPr id="8" name="Text Placeholder 14"/>
          <p:cNvSpPr>
            <a:spLocks noGrp="1"/>
          </p:cNvSpPr>
          <p:nvPr>
            <p:ph type="body" sz="quarter" idx="13" hasCustomPrompt="1"/>
          </p:nvPr>
        </p:nvSpPr>
        <p:spPr>
          <a:xfrm>
            <a:off x="615997" y="2573806"/>
            <a:ext cx="2468880" cy="1847826"/>
          </a:xfrm>
        </p:spPr>
        <p:txBody>
          <a:bodyPr/>
          <a:lstStyle>
            <a:lvl1pPr marL="0" indent="0" algn="ctr">
              <a:buNone/>
              <a:defRPr sz="1600" baseline="0"/>
            </a:lvl1pPr>
          </a:lstStyle>
          <a:p>
            <a:pPr lvl="0"/>
            <a:r>
              <a:rPr lang="en-US" dirty="0"/>
              <a:t>Click to enter website URL</a:t>
            </a:r>
          </a:p>
        </p:txBody>
      </p:sp>
      <p:pic>
        <p:nvPicPr>
          <p:cNvPr id="14" name="Picture 13" descr="Email address">
            <a:extLst>
              <a:ext uri="{FF2B5EF4-FFF2-40B4-BE49-F238E27FC236}">
                <a16:creationId xmlns:a16="http://schemas.microsoft.com/office/drawing/2014/main" id="{B608B81D-AFCE-BA4F-A50D-514CD51B6AAD}"/>
              </a:ext>
              <a:ext uri="{C183D7F6-B498-43B3-948B-1728B52AA6E4}">
                <adec:decorative xmlns:adec="http://schemas.microsoft.com/office/drawing/2017/decorative" val="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080" t="27476" r="12625" b="24481"/>
          <a:stretch/>
        </p:blipFill>
        <p:spPr>
          <a:xfrm>
            <a:off x="4336131" y="1725612"/>
            <a:ext cx="749808" cy="535300"/>
          </a:xfrm>
          <a:prstGeom prst="rect">
            <a:avLst/>
          </a:prstGeom>
        </p:spPr>
      </p:pic>
      <p:sp>
        <p:nvSpPr>
          <p:cNvPr id="9" name="Text Placeholder 14"/>
          <p:cNvSpPr>
            <a:spLocks noGrp="1"/>
          </p:cNvSpPr>
          <p:nvPr>
            <p:ph type="body" sz="quarter" idx="15" hasCustomPrompt="1"/>
          </p:nvPr>
        </p:nvSpPr>
        <p:spPr>
          <a:xfrm>
            <a:off x="3476595" y="2573806"/>
            <a:ext cx="2468880" cy="1847826"/>
          </a:xfrm>
        </p:spPr>
        <p:txBody>
          <a:bodyPr/>
          <a:lstStyle>
            <a:lvl1pPr marL="0" indent="0" algn="ctr">
              <a:buNone/>
              <a:defRPr sz="1600" baseline="0"/>
            </a:lvl1pPr>
          </a:lstStyle>
          <a:p>
            <a:pPr lvl="0"/>
            <a:r>
              <a:rPr lang="en-US" dirty="0"/>
              <a:t>Click to enter email </a:t>
            </a:r>
            <a:r>
              <a:rPr lang="en-US" dirty="0" err="1"/>
              <a:t>addr</a:t>
            </a:r>
            <a:endParaRPr lang="en-US" dirty="0"/>
          </a:p>
        </p:txBody>
      </p:sp>
      <p:pic>
        <p:nvPicPr>
          <p:cNvPr id="15" name="Picture 14" descr="Telephone number">
            <a:extLst>
              <a:ext uri="{FF2B5EF4-FFF2-40B4-BE49-F238E27FC236}">
                <a16:creationId xmlns:a16="http://schemas.microsoft.com/office/drawing/2014/main" id="{19871809-DF43-E440-878B-359C2B99B857}"/>
              </a:ext>
              <a:ext uri="{C183D7F6-B498-43B3-948B-1728B52AA6E4}">
                <adec:decorative xmlns:adec="http://schemas.microsoft.com/office/drawing/2017/decorative" val="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132" t="15553" r="18557" b="15804"/>
          <a:stretch/>
        </p:blipFill>
        <p:spPr>
          <a:xfrm>
            <a:off x="7205873" y="1596701"/>
            <a:ext cx="731520" cy="793122"/>
          </a:xfrm>
          <a:prstGeom prst="rect">
            <a:avLst/>
          </a:prstGeom>
        </p:spPr>
      </p:pic>
      <p:sp>
        <p:nvSpPr>
          <p:cNvPr id="11" name="Text Placeholder 14"/>
          <p:cNvSpPr>
            <a:spLocks noGrp="1"/>
          </p:cNvSpPr>
          <p:nvPr>
            <p:ph type="body" sz="quarter" idx="17" hasCustomPrompt="1"/>
          </p:nvPr>
        </p:nvSpPr>
        <p:spPr>
          <a:xfrm>
            <a:off x="6337193" y="2573806"/>
            <a:ext cx="2468880" cy="1847826"/>
          </a:xfrm>
        </p:spPr>
        <p:txBody>
          <a:bodyPr/>
          <a:lstStyle>
            <a:lvl1pPr marL="0" indent="0" algn="ctr">
              <a:buNone/>
              <a:defRPr sz="1600" baseline="0"/>
            </a:lvl1pPr>
          </a:lstStyle>
          <a:p>
            <a:pPr lvl="0"/>
            <a:r>
              <a:rPr lang="en-US" dirty="0"/>
              <a:t>Click to enter </a:t>
            </a:r>
            <a:r>
              <a:rPr lang="en-US" dirty="0" err="1"/>
              <a:t>tel</a:t>
            </a:r>
            <a:r>
              <a:rPr lang="en-US" dirty="0"/>
              <a:t>#</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23286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Info -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13" name="Picture 12" descr="Website">
            <a:extLst>
              <a:ext uri="{FF2B5EF4-FFF2-40B4-BE49-F238E27FC236}">
                <a16:creationId xmlns:a16="http://schemas.microsoft.com/office/drawing/2014/main" id="{5D952338-BEA0-3648-9A6D-833579CF0671}"/>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15" t="20197" r="16215" b="18159"/>
          <a:stretch/>
        </p:blipFill>
        <p:spPr>
          <a:xfrm>
            <a:off x="994250" y="1330141"/>
            <a:ext cx="768096" cy="702798"/>
          </a:xfrm>
          <a:prstGeom prst="rect">
            <a:avLst/>
          </a:prstGeom>
        </p:spPr>
      </p:pic>
      <p:sp>
        <p:nvSpPr>
          <p:cNvPr id="8" name="Text Placeholder 14"/>
          <p:cNvSpPr>
            <a:spLocks noGrp="1"/>
          </p:cNvSpPr>
          <p:nvPr>
            <p:ph type="body" sz="quarter" idx="13" hasCustomPrompt="1"/>
          </p:nvPr>
        </p:nvSpPr>
        <p:spPr>
          <a:xfrm>
            <a:off x="2140326" y="1452940"/>
            <a:ext cx="6308909" cy="457200"/>
          </a:xfrm>
        </p:spPr>
        <p:txBody>
          <a:bodyPr anchor="ctr"/>
          <a:lstStyle>
            <a:lvl1pPr marL="0" indent="0" algn="l">
              <a:buNone/>
              <a:defRPr sz="1800" baseline="0"/>
            </a:lvl1pPr>
          </a:lstStyle>
          <a:p>
            <a:pPr lvl="0"/>
            <a:r>
              <a:rPr lang="en-US" dirty="0"/>
              <a:t>Click to enter website URL</a:t>
            </a:r>
          </a:p>
        </p:txBody>
      </p:sp>
      <p:pic>
        <p:nvPicPr>
          <p:cNvPr id="14" name="Picture 13" descr="Email address">
            <a:extLst>
              <a:ext uri="{FF2B5EF4-FFF2-40B4-BE49-F238E27FC236}">
                <a16:creationId xmlns:a16="http://schemas.microsoft.com/office/drawing/2014/main" id="{B608B81D-AFCE-BA4F-A50D-514CD51B6AAD}"/>
              </a:ext>
              <a:ext uri="{C183D7F6-B498-43B3-948B-1728B52AA6E4}">
                <adec:decorative xmlns:adec="http://schemas.microsoft.com/office/drawing/2017/decorative" val="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080" t="27476" r="12625" b="24481"/>
          <a:stretch/>
        </p:blipFill>
        <p:spPr>
          <a:xfrm>
            <a:off x="1035398" y="2572312"/>
            <a:ext cx="685800" cy="489604"/>
          </a:xfrm>
          <a:prstGeom prst="rect">
            <a:avLst/>
          </a:prstGeom>
        </p:spPr>
      </p:pic>
      <p:sp>
        <p:nvSpPr>
          <p:cNvPr id="9" name="Text Placeholder 14"/>
          <p:cNvSpPr>
            <a:spLocks noGrp="1"/>
          </p:cNvSpPr>
          <p:nvPr>
            <p:ph type="body" sz="quarter" idx="15" hasCustomPrompt="1"/>
          </p:nvPr>
        </p:nvSpPr>
        <p:spPr>
          <a:xfrm>
            <a:off x="2140325" y="2588514"/>
            <a:ext cx="6308910" cy="457200"/>
          </a:xfrm>
        </p:spPr>
        <p:txBody>
          <a:bodyPr anchor="ctr"/>
          <a:lstStyle>
            <a:lvl1pPr marL="0" indent="0" algn="l">
              <a:buNone/>
              <a:defRPr sz="1800" baseline="0"/>
            </a:lvl1pPr>
          </a:lstStyle>
          <a:p>
            <a:pPr lvl="0"/>
            <a:r>
              <a:rPr lang="en-US" dirty="0"/>
              <a:t>Click to enter email address</a:t>
            </a:r>
          </a:p>
        </p:txBody>
      </p:sp>
      <p:pic>
        <p:nvPicPr>
          <p:cNvPr id="15" name="Picture 14" descr="Telephone number">
            <a:extLst>
              <a:ext uri="{FF2B5EF4-FFF2-40B4-BE49-F238E27FC236}">
                <a16:creationId xmlns:a16="http://schemas.microsoft.com/office/drawing/2014/main" id="{19871809-DF43-E440-878B-359C2B99B857}"/>
              </a:ext>
              <a:ext uri="{C183D7F6-B498-43B3-948B-1728B52AA6E4}">
                <adec:decorative xmlns:adec="http://schemas.microsoft.com/office/drawing/2017/decorative" val="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132" t="15553" r="18557" b="15804"/>
          <a:stretch/>
        </p:blipFill>
        <p:spPr>
          <a:xfrm>
            <a:off x="1044542" y="3600508"/>
            <a:ext cx="667512" cy="723724"/>
          </a:xfrm>
          <a:prstGeom prst="rect">
            <a:avLst/>
          </a:prstGeom>
        </p:spPr>
      </p:pic>
      <p:sp>
        <p:nvSpPr>
          <p:cNvPr id="11" name="Text Placeholder 14"/>
          <p:cNvSpPr>
            <a:spLocks noGrp="1"/>
          </p:cNvSpPr>
          <p:nvPr>
            <p:ph type="body" sz="quarter" idx="17" hasCustomPrompt="1"/>
          </p:nvPr>
        </p:nvSpPr>
        <p:spPr>
          <a:xfrm>
            <a:off x="2140325" y="3733770"/>
            <a:ext cx="6308909" cy="457200"/>
          </a:xfrm>
        </p:spPr>
        <p:txBody>
          <a:bodyPr anchor="ctr"/>
          <a:lstStyle>
            <a:lvl1pPr marL="0" indent="0" algn="l">
              <a:buNone/>
              <a:defRPr sz="1800" baseline="0"/>
            </a:lvl1pPr>
          </a:lstStyle>
          <a:p>
            <a:pPr lvl="0"/>
            <a:r>
              <a:rPr lang="en-US" dirty="0"/>
              <a:t>Click to enter telephone number</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743947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Picture Placeholder 4">
            <a:extLst>
              <a:ext uri="{C183D7F6-B498-43B3-948B-1728B52AA6E4}">
                <adec:decorative xmlns:adec="http://schemas.microsoft.com/office/drawing/2017/decorative" val="1"/>
              </a:ext>
            </a:extLst>
          </p:cNvPr>
          <p:cNvSpPr>
            <a:spLocks noGrp="1"/>
          </p:cNvSpPr>
          <p:nvPr>
            <p:ph type="pic" sz="quarter" idx="18" hasCustomPrompt="1"/>
          </p:nvPr>
        </p:nvSpPr>
        <p:spPr>
          <a:xfrm>
            <a:off x="1393237" y="1350227"/>
            <a:ext cx="914400" cy="914400"/>
          </a:xfrm>
        </p:spPr>
        <p:txBody>
          <a:bodyPr/>
          <a:lstStyle>
            <a:lvl1pPr marL="129778" indent="0">
              <a:buNone/>
              <a:defRPr sz="1600" baseline="0"/>
            </a:lvl1pPr>
          </a:lstStyle>
          <a:p>
            <a:r>
              <a:rPr lang="en-US" dirty="0"/>
              <a:t>Insert icon</a:t>
            </a:r>
          </a:p>
        </p:txBody>
      </p:sp>
      <p:sp>
        <p:nvSpPr>
          <p:cNvPr id="13" name="Text Placeholder 14"/>
          <p:cNvSpPr>
            <a:spLocks noGrp="1"/>
          </p:cNvSpPr>
          <p:nvPr>
            <p:ph type="body" sz="quarter" idx="21" hasCustomPrompt="1"/>
          </p:nvPr>
        </p:nvSpPr>
        <p:spPr>
          <a:xfrm>
            <a:off x="615997" y="2573806"/>
            <a:ext cx="2468880" cy="1847826"/>
          </a:xfrm>
        </p:spPr>
        <p:txBody>
          <a:bodyPr/>
          <a:lstStyle>
            <a:lvl1pPr marL="0" indent="0" algn="ctr">
              <a:buNone/>
              <a:defRPr sz="1600" baseline="0"/>
            </a:lvl1pPr>
          </a:lstStyle>
          <a:p>
            <a:pPr lvl="0"/>
            <a:r>
              <a:rPr lang="en-US" dirty="0"/>
              <a:t>Click to enter contact information</a:t>
            </a:r>
          </a:p>
        </p:txBody>
      </p:sp>
      <p:sp>
        <p:nvSpPr>
          <p:cNvPr id="12" name="Picture Placeholder 4">
            <a:extLst>
              <a:ext uri="{C183D7F6-B498-43B3-948B-1728B52AA6E4}">
                <adec:decorative xmlns:adec="http://schemas.microsoft.com/office/drawing/2017/decorative" val="1"/>
              </a:ext>
            </a:extLst>
          </p:cNvPr>
          <p:cNvSpPr>
            <a:spLocks noGrp="1"/>
          </p:cNvSpPr>
          <p:nvPr>
            <p:ph type="pic" sz="quarter" idx="19" hasCustomPrompt="1"/>
          </p:nvPr>
        </p:nvSpPr>
        <p:spPr>
          <a:xfrm>
            <a:off x="4253835" y="1350227"/>
            <a:ext cx="914400" cy="914400"/>
          </a:xfrm>
        </p:spPr>
        <p:txBody>
          <a:bodyPr/>
          <a:lstStyle>
            <a:lvl1pPr marL="129778" indent="0">
              <a:buNone/>
              <a:defRPr sz="1600"/>
            </a:lvl1pPr>
          </a:lstStyle>
          <a:p>
            <a:r>
              <a:rPr lang="en-US" dirty="0"/>
              <a:t>Insert icon</a:t>
            </a:r>
          </a:p>
        </p:txBody>
      </p:sp>
      <p:sp>
        <p:nvSpPr>
          <p:cNvPr id="14" name="Text Placeholder 14"/>
          <p:cNvSpPr>
            <a:spLocks noGrp="1"/>
          </p:cNvSpPr>
          <p:nvPr>
            <p:ph type="body" sz="quarter" idx="22" hasCustomPrompt="1"/>
          </p:nvPr>
        </p:nvSpPr>
        <p:spPr>
          <a:xfrm>
            <a:off x="3476595" y="2573806"/>
            <a:ext cx="2468880" cy="1847826"/>
          </a:xfrm>
        </p:spPr>
        <p:txBody>
          <a:bodyPr/>
          <a:lstStyle>
            <a:lvl1pPr marL="0" indent="0" algn="ctr">
              <a:buNone/>
              <a:defRPr sz="1600" baseline="0"/>
            </a:lvl1pPr>
          </a:lstStyle>
          <a:p>
            <a:pPr lvl="0"/>
            <a:r>
              <a:rPr lang="en-US" dirty="0"/>
              <a:t>Click to enter contact information</a:t>
            </a:r>
          </a:p>
        </p:txBody>
      </p:sp>
      <p:sp>
        <p:nvSpPr>
          <p:cNvPr id="16" name="Picture Placeholder 4">
            <a:extLst>
              <a:ext uri="{C183D7F6-B498-43B3-948B-1728B52AA6E4}">
                <adec:decorative xmlns:adec="http://schemas.microsoft.com/office/drawing/2017/decorative" val="1"/>
              </a:ext>
            </a:extLst>
          </p:cNvPr>
          <p:cNvSpPr>
            <a:spLocks noGrp="1"/>
          </p:cNvSpPr>
          <p:nvPr>
            <p:ph type="pic" sz="quarter" idx="20" hasCustomPrompt="1"/>
          </p:nvPr>
        </p:nvSpPr>
        <p:spPr>
          <a:xfrm>
            <a:off x="7114433" y="1351156"/>
            <a:ext cx="914400" cy="914400"/>
          </a:xfrm>
        </p:spPr>
        <p:txBody>
          <a:bodyPr/>
          <a:lstStyle>
            <a:lvl1pPr marL="129778" indent="0">
              <a:buNone/>
              <a:defRPr sz="1600"/>
            </a:lvl1pPr>
          </a:lstStyle>
          <a:p>
            <a:r>
              <a:rPr lang="en-US" dirty="0"/>
              <a:t>Insert icon</a:t>
            </a:r>
          </a:p>
        </p:txBody>
      </p:sp>
      <p:sp>
        <p:nvSpPr>
          <p:cNvPr id="15" name="Text Placeholder 14"/>
          <p:cNvSpPr>
            <a:spLocks noGrp="1"/>
          </p:cNvSpPr>
          <p:nvPr>
            <p:ph type="body" sz="quarter" idx="23" hasCustomPrompt="1"/>
          </p:nvPr>
        </p:nvSpPr>
        <p:spPr>
          <a:xfrm>
            <a:off x="6337193" y="2573806"/>
            <a:ext cx="2468880" cy="1847826"/>
          </a:xfrm>
        </p:spPr>
        <p:txBody>
          <a:bodyPr/>
          <a:lstStyle>
            <a:lvl1pPr marL="0" indent="0" algn="ctr">
              <a:buNone/>
              <a:defRPr sz="1600" baseline="0"/>
            </a:lvl1pPr>
          </a:lstStyle>
          <a:p>
            <a:pPr lvl="0"/>
            <a:r>
              <a:rPr lang="en-US" dirty="0"/>
              <a:t>Click to enter contact information</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309218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Info - Freeform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Picture Placeholder 4">
            <a:extLst>
              <a:ext uri="{C183D7F6-B498-43B3-948B-1728B52AA6E4}">
                <adec:decorative xmlns:adec="http://schemas.microsoft.com/office/drawing/2017/decorative" val="1"/>
              </a:ext>
            </a:extLst>
          </p:cNvPr>
          <p:cNvSpPr>
            <a:spLocks noGrp="1"/>
          </p:cNvSpPr>
          <p:nvPr>
            <p:ph type="pic" sz="quarter" idx="18" hasCustomPrompt="1"/>
          </p:nvPr>
        </p:nvSpPr>
        <p:spPr>
          <a:xfrm>
            <a:off x="899206" y="1224340"/>
            <a:ext cx="914400" cy="914400"/>
          </a:xfrm>
        </p:spPr>
        <p:txBody>
          <a:bodyPr/>
          <a:lstStyle>
            <a:lvl1pPr marL="129778" indent="0">
              <a:buNone/>
              <a:defRPr sz="1600" baseline="0"/>
            </a:lvl1pPr>
          </a:lstStyle>
          <a:p>
            <a:r>
              <a:rPr lang="en-US" dirty="0"/>
              <a:t>Insert icon</a:t>
            </a:r>
          </a:p>
        </p:txBody>
      </p:sp>
      <p:sp>
        <p:nvSpPr>
          <p:cNvPr id="8" name="Text Placeholder 14"/>
          <p:cNvSpPr>
            <a:spLocks noGrp="1"/>
          </p:cNvSpPr>
          <p:nvPr>
            <p:ph type="body" sz="quarter" idx="13" hasCustomPrompt="1"/>
          </p:nvPr>
        </p:nvSpPr>
        <p:spPr>
          <a:xfrm>
            <a:off x="2140326" y="1452940"/>
            <a:ext cx="6308909" cy="457200"/>
          </a:xfrm>
        </p:spPr>
        <p:txBody>
          <a:bodyPr anchor="ctr"/>
          <a:lstStyle>
            <a:lvl1pPr marL="0" indent="0" algn="l">
              <a:buNone/>
              <a:defRPr sz="1800" baseline="0"/>
            </a:lvl1pPr>
          </a:lstStyle>
          <a:p>
            <a:pPr lvl="0"/>
            <a:r>
              <a:rPr lang="en-US" dirty="0"/>
              <a:t>Click to enter contact information</a:t>
            </a:r>
          </a:p>
        </p:txBody>
      </p:sp>
      <p:sp>
        <p:nvSpPr>
          <p:cNvPr id="16" name="Picture Placeholder 4">
            <a:extLst>
              <a:ext uri="{C183D7F6-B498-43B3-948B-1728B52AA6E4}">
                <adec:decorative xmlns:adec="http://schemas.microsoft.com/office/drawing/2017/decorative" val="1"/>
              </a:ext>
            </a:extLst>
          </p:cNvPr>
          <p:cNvSpPr>
            <a:spLocks noGrp="1"/>
          </p:cNvSpPr>
          <p:nvPr>
            <p:ph type="pic" sz="quarter" idx="19" hasCustomPrompt="1"/>
          </p:nvPr>
        </p:nvSpPr>
        <p:spPr>
          <a:xfrm>
            <a:off x="899206" y="2359914"/>
            <a:ext cx="914400" cy="914400"/>
          </a:xfrm>
        </p:spPr>
        <p:txBody>
          <a:bodyPr/>
          <a:lstStyle>
            <a:lvl1pPr marL="129778" indent="0">
              <a:buNone/>
              <a:defRPr sz="1600"/>
            </a:lvl1pPr>
          </a:lstStyle>
          <a:p>
            <a:r>
              <a:rPr lang="en-US" dirty="0"/>
              <a:t>Insert icon</a:t>
            </a:r>
          </a:p>
        </p:txBody>
      </p:sp>
      <p:sp>
        <p:nvSpPr>
          <p:cNvPr id="9" name="Text Placeholder 14"/>
          <p:cNvSpPr>
            <a:spLocks noGrp="1"/>
          </p:cNvSpPr>
          <p:nvPr>
            <p:ph type="body" sz="quarter" idx="15" hasCustomPrompt="1"/>
          </p:nvPr>
        </p:nvSpPr>
        <p:spPr>
          <a:xfrm>
            <a:off x="2140325" y="2588514"/>
            <a:ext cx="6308910" cy="457200"/>
          </a:xfrm>
        </p:spPr>
        <p:txBody>
          <a:bodyPr anchor="ctr"/>
          <a:lstStyle>
            <a:lvl1pPr marL="0" indent="0" algn="l">
              <a:buNone/>
              <a:defRPr sz="1800" baseline="0"/>
            </a:lvl1pPr>
          </a:lstStyle>
          <a:p>
            <a:pPr lvl="0"/>
            <a:r>
              <a:rPr lang="en-US" dirty="0"/>
              <a:t>Click to enter contact information</a:t>
            </a:r>
          </a:p>
        </p:txBody>
      </p:sp>
      <p:sp>
        <p:nvSpPr>
          <p:cNvPr id="17" name="Picture Placeholder 4">
            <a:extLst>
              <a:ext uri="{C183D7F6-B498-43B3-948B-1728B52AA6E4}">
                <adec:decorative xmlns:adec="http://schemas.microsoft.com/office/drawing/2017/decorative" val="1"/>
              </a:ext>
            </a:extLst>
          </p:cNvPr>
          <p:cNvSpPr>
            <a:spLocks noGrp="1"/>
          </p:cNvSpPr>
          <p:nvPr>
            <p:ph type="pic" sz="quarter" idx="20" hasCustomPrompt="1"/>
          </p:nvPr>
        </p:nvSpPr>
        <p:spPr>
          <a:xfrm>
            <a:off x="899206" y="3503415"/>
            <a:ext cx="914400" cy="914400"/>
          </a:xfrm>
        </p:spPr>
        <p:txBody>
          <a:bodyPr/>
          <a:lstStyle>
            <a:lvl1pPr marL="129778" indent="0">
              <a:buNone/>
              <a:defRPr sz="1600"/>
            </a:lvl1pPr>
          </a:lstStyle>
          <a:p>
            <a:r>
              <a:rPr lang="en-US" dirty="0"/>
              <a:t>Insert icon</a:t>
            </a:r>
          </a:p>
        </p:txBody>
      </p:sp>
      <p:sp>
        <p:nvSpPr>
          <p:cNvPr id="11" name="Text Placeholder 14"/>
          <p:cNvSpPr>
            <a:spLocks noGrp="1"/>
          </p:cNvSpPr>
          <p:nvPr>
            <p:ph type="body" sz="quarter" idx="17" hasCustomPrompt="1"/>
          </p:nvPr>
        </p:nvSpPr>
        <p:spPr>
          <a:xfrm>
            <a:off x="2140325" y="3733770"/>
            <a:ext cx="6308909" cy="457200"/>
          </a:xfrm>
        </p:spPr>
        <p:txBody>
          <a:bodyPr anchor="ctr"/>
          <a:lstStyle>
            <a:lvl1pPr marL="0" indent="0" algn="l">
              <a:buNone/>
              <a:defRPr sz="1800" baseline="0"/>
            </a:lvl1pPr>
          </a:lstStyle>
          <a:p>
            <a:pPr lvl="0"/>
            <a:r>
              <a:rPr lang="en-US" dirty="0"/>
              <a:t>Click to enter contact information</a:t>
            </a:r>
          </a:p>
        </p:txBody>
      </p:sp>
      <p:sp>
        <p:nvSpPr>
          <p:cNvPr id="10"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27515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0096FB-8F3D-1C4A-9DDC-BFD20811882C}"/>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22287"/>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9840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E36195-0A3D-604D-967D-E4BE869DBC7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 uri="{C183D7F6-B498-43B3-948B-1728B52AA6E4}">
                <adec:decorative xmlns:adec="http://schemas.microsoft.com/office/drawing/2017/decorative" val="1"/>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pic>
        <p:nvPicPr>
          <p:cNvPr id="38" name="Picture 37" descr="Defense Travel Management Office">
            <a:extLst>
              <a:ext uri="{FF2B5EF4-FFF2-40B4-BE49-F238E27FC236}">
                <a16:creationId xmlns:a16="http://schemas.microsoft.com/office/drawing/2014/main" id="{C5F0F8E4-D22B-E14A-A754-71398960CFBE}"/>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
        <p:nvSpPr>
          <p:cNvPr id="22" name="TextBox 21" descr="Department of Defense, Defense Human Resources Activity">
            <a:extLst>
              <a:ext uri="{FF2B5EF4-FFF2-40B4-BE49-F238E27FC236}">
                <a16:creationId xmlns:a16="http://schemas.microsoft.com/office/drawing/2014/main" id="{E5AAF0DB-1E41-E641-93EF-6B52324DE6CD}"/>
              </a:ext>
              <a:ext uri="{C183D7F6-B498-43B3-948B-1728B52AA6E4}">
                <adec:decorative xmlns:adec="http://schemas.microsoft.com/office/drawing/2017/decorative" val="0"/>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 uri="{C183D7F6-B498-43B3-948B-1728B52AA6E4}">
                <adec:decorative xmlns:adec="http://schemas.microsoft.com/office/drawing/2017/decorative" val="1"/>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Slide Number Placeholder 5">
            <a:extLst>
              <a:ext uri="{C183D7F6-B498-43B3-948B-1728B52AA6E4}">
                <adec:decorative xmlns:adec="http://schemas.microsoft.com/office/drawing/2017/decorative" val="0"/>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dirty="0"/>
              <a:t>Click to enter title</a:t>
            </a:r>
          </a:p>
        </p:txBody>
      </p:sp>
      <p:sp>
        <p:nvSpPr>
          <p:cNvPr id="4" name="Content Placeholder 3"/>
          <p:cNvSpPr>
            <a:spLocks noGrp="1"/>
          </p:cNvSpPr>
          <p:nvPr>
            <p:ph sz="quarter" idx="10" hasCustomPrompt="1"/>
          </p:nvPr>
        </p:nvSpPr>
        <p:spPr>
          <a:xfrm>
            <a:off x="455303" y="877661"/>
            <a:ext cx="8350460" cy="3951514"/>
          </a:xfrm>
        </p:spPr>
        <p:txBody>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dirty="0"/>
              <a:t>Click to enter title</a:t>
            </a:r>
          </a:p>
        </p:txBody>
      </p:sp>
      <p:sp>
        <p:nvSpPr>
          <p:cNvPr id="4" name="Content Placeholder 3">
            <a:extLst>
              <a:ext uri="{C183D7F6-B498-43B3-948B-1728B52AA6E4}">
                <adec:decorative xmlns:adec="http://schemas.microsoft.com/office/drawing/2017/decorative" val="0"/>
              </a:ext>
            </a:extLst>
          </p:cNvPr>
          <p:cNvSpPr>
            <a:spLocks noGrp="1"/>
          </p:cNvSpPr>
          <p:nvPr>
            <p:ph sz="quarter" idx="10" hasCustomPrompt="1"/>
          </p:nvPr>
        </p:nvSpPr>
        <p:spPr>
          <a:xfrm>
            <a:off x="455303" y="877661"/>
            <a:ext cx="4018048"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C183D7F6-B498-43B3-948B-1728B52AA6E4}">
                <adec:decorative xmlns:adec="http://schemas.microsoft.com/office/drawing/2017/decorative" val="0"/>
              </a:ext>
            </a:extLst>
          </p:cNvPr>
          <p:cNvSpPr>
            <a:spLocks noGrp="1"/>
          </p:cNvSpPr>
          <p:nvPr>
            <p:ph idx="13" hasCustomPrompt="1"/>
          </p:nvPr>
        </p:nvSpPr>
        <p:spPr>
          <a:xfrm>
            <a:off x="4784476" y="874980"/>
            <a:ext cx="3975153" cy="3992336"/>
          </a:xfrm>
          <a:prstGeom prst="rect">
            <a:avLst/>
          </a:prstGeom>
        </p:spPr>
        <p:txBody>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8" name="Content Placeholder 3"/>
          <p:cNvSpPr>
            <a:spLocks noGrp="1"/>
          </p:cNvSpPr>
          <p:nvPr>
            <p:ph sz="quarter" idx="10" hasCustomPrompt="1"/>
          </p:nvPr>
        </p:nvSpPr>
        <p:spPr>
          <a:xfrm>
            <a:off x="455302" y="877661"/>
            <a:ext cx="5943600"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7" name="Title Placeholder 1">
            <a:extLst>
              <a:ext uri="{C183D7F6-B498-43B3-948B-1728B52AA6E4}">
                <adec:decorative xmlns:adec="http://schemas.microsoft.com/office/drawing/2017/decorative" val="0"/>
              </a:ext>
            </a:extLst>
          </p:cNvPr>
          <p:cNvSpPr>
            <a:spLocks noGrp="1"/>
          </p:cNvSpPr>
          <p:nvPr>
            <p:ph type="title"/>
          </p:nvPr>
        </p:nvSpPr>
        <p:spPr>
          <a:xfrm>
            <a:off x="455304" y="278222"/>
            <a:ext cx="4989361" cy="498991"/>
          </a:xfrm>
          <a:prstGeom prst="rect">
            <a:avLst/>
          </a:prstGeom>
        </p:spPr>
        <p:txBody>
          <a:bodyPr vert="horz" lIns="0" tIns="0" rIns="0" bIns="0" rtlCol="0" anchor="t" anchorCtr="0">
            <a:noAutofit/>
          </a:bodyPr>
          <a:lstStyle/>
          <a:p>
            <a:r>
              <a:rPr lang="en-US" noProof="0" dirty="0"/>
              <a:t>Click to enter title</a:t>
            </a:r>
          </a:p>
        </p:txBody>
      </p:sp>
      <p:sp>
        <p:nvSpPr>
          <p:cNvPr id="9" name="Content Placeholder 3">
            <a:extLst>
              <a:ext uri="{C183D7F6-B498-43B3-948B-1728B52AA6E4}">
                <adec:decorative xmlns:adec="http://schemas.microsoft.com/office/drawing/2017/decorative" val="0"/>
              </a:ext>
            </a:extLst>
          </p:cNvPr>
          <p:cNvSpPr>
            <a:spLocks noGrp="1"/>
          </p:cNvSpPr>
          <p:nvPr>
            <p:ph sz="quarter" idx="10" hasCustomPrompt="1"/>
          </p:nvPr>
        </p:nvSpPr>
        <p:spPr>
          <a:xfrm>
            <a:off x="455303" y="877661"/>
            <a:ext cx="4989362" cy="3951514"/>
          </a:xfrm>
        </p:spPr>
        <p:txBody>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C183D7F6-B498-43B3-948B-1728B52AA6E4}">
                <adec:decorative xmlns:adec="http://schemas.microsoft.com/office/drawing/2017/decorative" val="1"/>
              </a:ext>
            </a:extLst>
          </p:cNvPr>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C183D7F6-B498-43B3-948B-1728B52AA6E4}">
                <adec:decorative xmlns:adec="http://schemas.microsoft.com/office/drawing/2017/decorative" val="0"/>
              </a:ext>
            </a:extLst>
          </p:cNvPr>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a:extLst>
              <a:ext uri="{C183D7F6-B498-43B3-948B-1728B52AA6E4}">
                <adec:decorative xmlns:adec="http://schemas.microsoft.com/office/drawing/2017/decorative" val="0"/>
              </a:ext>
            </a:extLst>
          </p:cNvPr>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Box 4">
            <a:extLst>
              <a:ext uri="{FF2B5EF4-FFF2-40B4-BE49-F238E27FC236}">
                <a16:creationId xmlns:a16="http://schemas.microsoft.com/office/drawing/2014/main" id="{02478EAF-B3F1-5541-A5F4-4697B4003A3C}"/>
              </a:ext>
              <a:ext uri="{C183D7F6-B498-43B3-948B-1728B52AA6E4}">
                <adec:decorative xmlns:adec="http://schemas.microsoft.com/office/drawing/2017/decorative" val="1"/>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 uri="{C183D7F6-B498-43B3-948B-1728B52AA6E4}">
                <adec:decorative xmlns:adec="http://schemas.microsoft.com/office/drawing/2017/decorative" val="1"/>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15"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32" r:id="rId24"/>
    <p:sldLayoutId id="2147483724" r:id="rId25"/>
    <p:sldLayoutId id="2147483725" r:id="rId26"/>
    <p:sldLayoutId id="2147483730" r:id="rId27"/>
    <p:sldLayoutId id="2147483726" r:id="rId28"/>
    <p:sldLayoutId id="2147483731" r:id="rId29"/>
    <p:sldLayoutId id="2147483727" r:id="rId30"/>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media.defense.gov/2022/Jun/21/2003021205/-1/-1/0/Accounting_System_Downtime.PDF" TargetMode="External"/><Relationship Id="rId2" Type="http://schemas.openxmlformats.org/officeDocument/2006/relationships/hyperlink" Target="https://www.travel.dod.mil/Programs/DoD-Travel-Systems/Fiscal-Year-Crossover/" TargetMode="External"/><Relationship Id="rId1" Type="http://schemas.openxmlformats.org/officeDocument/2006/relationships/slideLayout" Target="../slideLayouts/slideLayout6.xml"/><Relationship Id="rId5" Type="http://schemas.openxmlformats.org/officeDocument/2006/relationships/hyperlink" Target="https://media.defense.gov/2022/May/12/2002995650/-1/-1/1/PROCESSING_AUTHORIZATIONS_FOR_THE_NEW_YEAR.PDF" TargetMode="External"/><Relationship Id="rId4" Type="http://schemas.openxmlformats.org/officeDocument/2006/relationships/hyperlink" Target="https://media.defense.gov/2022/May/12/2002995654/-1/-1/1/ESTABLISH_LOAS_FOR_THE_NEW_YEAR.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media.defense.gov/2022/May/11/2002994835/-1/-1/0/DTA_9.PDF"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s://media.defense.gov/2021/Nov/15/2002893229/-1/-1/0/DTA_APP_L.PDF"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www.travel.dod.mil/Programs/DoD-Travel-Systems/Fiscal-Year-Crossover/"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media.defense.gov/2022/May/12/2002995654/-1/-1/1/ESTABLISH_LOAS_FOR_THE_NEW_YEAR.PDF" TargetMode="External"/><Relationship Id="rId4" Type="http://schemas.openxmlformats.org/officeDocument/2006/relationships/hyperlink" Target="https://media.defense.gov/2022/Jun/21/2003021205/-1/-1/0/Accounting_System_Downtime.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media.defense.gov/2022/May/12/2002995650/-1/-1/1/PROCESSING_AUTHORIZATIONS_FOR_THE_NEW_YEAR.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media.defense.gov/2022/May/11/2002994835/-1/-1/0/DTA_9.PDF" TargetMode="External"/><Relationship Id="rId4" Type="http://schemas.openxmlformats.org/officeDocument/2006/relationships/hyperlink" Target="https://media.defense.gov/2022/May/11/2002994836/-1/-1/0/DTA_8.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media.defense.gov/2022/May/12/2002995654/-1/-1/1/ESTABLISH_LOAS_FOR_THE_NEW_YEAR.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www.travel.dod.mil/Support/Travel-Assistance-Center/TAC-Outreach" TargetMode="External"/><Relationship Id="rId4" Type="http://schemas.openxmlformats.org/officeDocument/2006/relationships/hyperlink" Target="https://www.defensetravel.dod.mil/passport/"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travel.dod.mil/About/DoD-Excellence-in-Practice-Award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73B79A-008B-D6E1-CC52-87A2D9943C40}"/>
              </a:ext>
            </a:extLst>
          </p:cNvPr>
          <p:cNvSpPr>
            <a:spLocks noGrp="1"/>
          </p:cNvSpPr>
          <p:nvPr>
            <p:ph type="title"/>
          </p:nvPr>
        </p:nvSpPr>
        <p:spPr/>
        <p:txBody>
          <a:bodyPr/>
          <a:lstStyle/>
          <a:p>
            <a:r>
              <a:rPr lang="en-US" dirty="0"/>
              <a:t>Welcome to the TAC Outreach Call</a:t>
            </a:r>
          </a:p>
        </p:txBody>
      </p:sp>
      <p:sp>
        <p:nvSpPr>
          <p:cNvPr id="7" name="Content Placeholder 26">
            <a:extLst>
              <a:ext uri="{FF2B5EF4-FFF2-40B4-BE49-F238E27FC236}">
                <a16:creationId xmlns:a16="http://schemas.microsoft.com/office/drawing/2014/main" id="{FB04E158-6DEF-5BAA-A5FC-61A2E20CD360}"/>
              </a:ext>
              <a:ext uri="{C183D7F6-B498-43B3-948B-1728B52AA6E4}">
                <adec:decorative xmlns:adec="http://schemas.microsoft.com/office/drawing/2017/decorative" val="1"/>
              </a:ext>
            </a:extLst>
          </p:cNvPr>
          <p:cNvSpPr>
            <a:spLocks noGrp="1"/>
          </p:cNvSpPr>
          <p:nvPr>
            <p:ph sz="quarter" idx="10"/>
          </p:nvPr>
        </p:nvSpPr>
        <p:spPr>
          <a:xfrm>
            <a:off x="455613" y="877888"/>
            <a:ext cx="8232774" cy="1338637"/>
          </a:xfrm>
        </p:spPr>
        <p:txBody>
          <a:bodyPr/>
          <a:lstStyle/>
          <a:p>
            <a:pPr marL="129778" indent="0">
              <a:buNone/>
            </a:pPr>
            <a:r>
              <a:rPr lang="en-US" sz="1800" dirty="0"/>
              <a:t>Presenter(s) 		– Dan Greene</a:t>
            </a:r>
            <a:br>
              <a:rPr lang="en-US" sz="1800" dirty="0"/>
            </a:br>
            <a:r>
              <a:rPr lang="en-US" sz="1800" dirty="0"/>
              <a:t>				– Jason Prado</a:t>
            </a:r>
          </a:p>
          <a:p>
            <a:pPr marL="129778" indent="0">
              <a:buNone/>
            </a:pPr>
            <a:r>
              <a:rPr lang="en-US" sz="1800" dirty="0"/>
              <a:t>	Date 		– September 9, 2025</a:t>
            </a:r>
          </a:p>
          <a:p>
            <a:pPr marL="129778" indent="0">
              <a:buNone/>
            </a:pPr>
            <a:r>
              <a:rPr lang="en-US" sz="1800" dirty="0"/>
              <a:t>	Topic		– Fiscal Year Crossover Series Pt. 1</a:t>
            </a:r>
          </a:p>
        </p:txBody>
      </p:sp>
      <p:sp>
        <p:nvSpPr>
          <p:cNvPr id="8" name="Content Placeholder 26">
            <a:extLst>
              <a:ext uri="{FF2B5EF4-FFF2-40B4-BE49-F238E27FC236}">
                <a16:creationId xmlns:a16="http://schemas.microsoft.com/office/drawing/2014/main" id="{41090AE1-0ACB-492C-BC1A-9E9D7DC427F7}"/>
              </a:ext>
              <a:ext uri="{C183D7F6-B498-43B3-948B-1728B52AA6E4}">
                <adec:decorative xmlns:adec="http://schemas.microsoft.com/office/drawing/2017/decorative" val="0"/>
              </a:ext>
            </a:extLst>
          </p:cNvPr>
          <p:cNvSpPr txBox="1">
            <a:spLocks/>
          </p:cNvSpPr>
          <p:nvPr/>
        </p:nvSpPr>
        <p:spPr>
          <a:xfrm>
            <a:off x="203252" y="2484029"/>
            <a:ext cx="8779761" cy="2388337"/>
          </a:xfrm>
          <a:prstGeom prst="rect">
            <a:avLst/>
          </a:prstGeom>
        </p:spPr>
        <p:txBody>
          <a:bodyPr vert="horz" lIns="0" tIns="0" rIns="0" bIns="0" rtlCol="0" anchor="t" anchorCtr="0">
            <a:norm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sz="2600" b="1" u="sng" dirty="0"/>
              <a:t>The presentation will begin shortly</a:t>
            </a:r>
          </a:p>
          <a:p>
            <a:pPr marL="129778" indent="0">
              <a:buNone/>
            </a:pPr>
            <a:endParaRPr lang="en-US" sz="1400" dirty="0"/>
          </a:p>
          <a:p>
            <a:pPr marL="0" indent="0" algn="ctr">
              <a:spcBef>
                <a:spcPts val="0"/>
              </a:spcBef>
              <a:buNone/>
            </a:pPr>
            <a:r>
              <a:rPr lang="en-US" sz="1800" dirty="0"/>
              <a:t>You can enable audio by selecting “Audio Settings” in the lower left portion of your screen. Options for Computer Audio and Call Me information will be displayed there. </a:t>
            </a:r>
          </a:p>
          <a:p>
            <a:pPr marL="0" indent="0" algn="ctr">
              <a:spcBef>
                <a:spcPts val="0"/>
              </a:spcBef>
              <a:buNone/>
            </a:pPr>
            <a:endParaRPr lang="en-US" sz="1800" dirty="0"/>
          </a:p>
          <a:p>
            <a:pPr marL="0" indent="0" algn="ctr">
              <a:spcBef>
                <a:spcPts val="0"/>
              </a:spcBef>
              <a:buNone/>
            </a:pPr>
            <a:r>
              <a:rPr lang="en-US" sz="1800" dirty="0"/>
              <a:t>Call Me will only be available for those using the client version of ZoomGov </a:t>
            </a:r>
            <a:br>
              <a:rPr lang="en-US" sz="1800" dirty="0"/>
            </a:br>
            <a:r>
              <a:rPr lang="en-US" sz="1800" dirty="0"/>
              <a:t>(not the browser version).</a:t>
            </a:r>
          </a:p>
          <a:p>
            <a:pPr marL="129778" indent="0">
              <a:buNone/>
            </a:pPr>
            <a:endParaRPr lang="en-US" dirty="0"/>
          </a:p>
        </p:txBody>
      </p:sp>
    </p:spTree>
    <p:extLst>
      <p:ext uri="{BB962C8B-B14F-4D97-AF65-F5344CB8AC3E}">
        <p14:creationId xmlns:p14="http://schemas.microsoft.com/office/powerpoint/2010/main" val="118377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5BAB6-27DB-315E-722C-732C2636F60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3DF369-1FF0-880B-4EF0-0F6C0CB7B191}"/>
              </a:ext>
            </a:extLst>
          </p:cNvPr>
          <p:cNvSpPr>
            <a:spLocks noGrp="1"/>
          </p:cNvSpPr>
          <p:nvPr>
            <p:ph type="sldNum" sz="quarter" idx="4"/>
          </p:nvPr>
        </p:nvSpPr>
        <p:spPr/>
        <p:txBody>
          <a:bodyPr/>
          <a:lstStyle/>
          <a:p>
            <a:fld id="{4C6B7127-9F77-471E-BA61-1540CB2C57B2}" type="slidenum">
              <a:rPr lang="en-US" smtClean="0"/>
              <a:pPr/>
              <a:t>10</a:t>
            </a:fld>
            <a:endParaRPr lang="en-US" dirty="0"/>
          </a:p>
        </p:txBody>
      </p:sp>
      <p:sp>
        <p:nvSpPr>
          <p:cNvPr id="3" name="Title 2">
            <a:extLst>
              <a:ext uri="{FF2B5EF4-FFF2-40B4-BE49-F238E27FC236}">
                <a16:creationId xmlns:a16="http://schemas.microsoft.com/office/drawing/2014/main" id="{4F622472-D371-8E30-ED38-BAD54E567A86}"/>
              </a:ext>
            </a:extLst>
          </p:cNvPr>
          <p:cNvSpPr>
            <a:spLocks noGrp="1"/>
          </p:cNvSpPr>
          <p:nvPr>
            <p:ph type="title"/>
          </p:nvPr>
        </p:nvSpPr>
        <p:spPr/>
        <p:txBody>
          <a:bodyPr/>
          <a:lstStyle/>
          <a:p>
            <a:r>
              <a:rPr lang="en-US" dirty="0"/>
              <a:t>Inactive Duty Training (IDT) outside the Normal Commuting Distance (cont.)	</a:t>
            </a:r>
          </a:p>
        </p:txBody>
      </p:sp>
      <p:sp>
        <p:nvSpPr>
          <p:cNvPr id="4" name="Content Placeholder 3">
            <a:extLst>
              <a:ext uri="{FF2B5EF4-FFF2-40B4-BE49-F238E27FC236}">
                <a16:creationId xmlns:a16="http://schemas.microsoft.com/office/drawing/2014/main" id="{9F39E9F2-C6AA-B6AB-49F6-227329FD9F84}"/>
              </a:ext>
            </a:extLst>
          </p:cNvPr>
          <p:cNvSpPr>
            <a:spLocks noGrp="1"/>
          </p:cNvSpPr>
          <p:nvPr>
            <p:ph sz="quarter" idx="10"/>
          </p:nvPr>
        </p:nvSpPr>
        <p:spPr>
          <a:xfrm>
            <a:off x="455303" y="1150621"/>
            <a:ext cx="8350460" cy="3678554"/>
          </a:xfrm>
        </p:spPr>
        <p:txBody>
          <a:bodyPr/>
          <a:lstStyle/>
          <a:p>
            <a:pPr marL="129778" indent="0">
              <a:buNone/>
            </a:pPr>
            <a:r>
              <a:rPr lang="en-US" dirty="0"/>
              <a:t>032304. IDT outside the Normal Commuting Distance</a:t>
            </a:r>
          </a:p>
          <a:p>
            <a:pPr marL="129778" indent="0">
              <a:buNone/>
            </a:pPr>
            <a:endParaRPr lang="en-US" dirty="0"/>
          </a:p>
          <a:p>
            <a:pPr marL="129778" indent="0">
              <a:buNone/>
            </a:pPr>
            <a:r>
              <a:rPr lang="en-US" dirty="0"/>
              <a:t>B. Allowances. If an RC member is outside the local commuting distance and traveling to perform IDT and is authorized travel and transportation allowances, then the member is in an official travel status.</a:t>
            </a:r>
          </a:p>
          <a:p>
            <a:pPr marL="129778" indent="0">
              <a:buNone/>
            </a:pPr>
            <a:endParaRPr lang="en-US" dirty="0"/>
          </a:p>
          <a:p>
            <a:pPr marL="129778" indent="0">
              <a:buNone/>
            </a:pPr>
            <a:r>
              <a:rPr lang="en-US" dirty="0"/>
              <a:t>See Table 3-8 under 032303 in the JTR for specific allowance scenarios.</a:t>
            </a:r>
          </a:p>
        </p:txBody>
      </p:sp>
    </p:spTree>
    <p:extLst>
      <p:ext uri="{BB962C8B-B14F-4D97-AF65-F5344CB8AC3E}">
        <p14:creationId xmlns:p14="http://schemas.microsoft.com/office/powerpoint/2010/main" val="417288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094B94-066E-4C47-B096-B56840BF13B9}"/>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11</a:t>
            </a:fld>
            <a:endParaRPr lang="en-US"/>
          </a:p>
        </p:txBody>
      </p:sp>
      <p:sp>
        <p:nvSpPr>
          <p:cNvPr id="2" name="Title 1">
            <a:extLst>
              <a:ext uri="{FF2B5EF4-FFF2-40B4-BE49-F238E27FC236}">
                <a16:creationId xmlns:a16="http://schemas.microsoft.com/office/drawing/2014/main" id="{ABD0866B-3D62-4779-BF6A-8E7724B594B8}"/>
              </a:ext>
            </a:extLst>
          </p:cNvPr>
          <p:cNvSpPr>
            <a:spLocks noGrp="1"/>
          </p:cNvSpPr>
          <p:nvPr>
            <p:ph type="title"/>
          </p:nvPr>
        </p:nvSpPr>
        <p:spPr>
          <a:xfrm>
            <a:off x="455303" y="271134"/>
            <a:ext cx="8350770" cy="498991"/>
          </a:xfrm>
        </p:spPr>
        <p:txBody>
          <a:bodyPr/>
          <a:lstStyle/>
          <a:p>
            <a:r>
              <a:rPr lang="en-US" dirty="0"/>
              <a:t>Fiscal Year Crossover</a:t>
            </a:r>
          </a:p>
        </p:txBody>
      </p:sp>
      <p:sp>
        <p:nvSpPr>
          <p:cNvPr id="3" name="Content Placeholder 2">
            <a:extLst>
              <a:ext uri="{FF2B5EF4-FFF2-40B4-BE49-F238E27FC236}">
                <a16:creationId xmlns:a16="http://schemas.microsoft.com/office/drawing/2014/main" id="{A5C7E632-627A-44FB-8616-22B8108D0E73}"/>
              </a:ext>
            </a:extLst>
          </p:cNvPr>
          <p:cNvSpPr>
            <a:spLocks noGrp="1"/>
          </p:cNvSpPr>
          <p:nvPr>
            <p:ph sz="quarter" idx="10"/>
          </p:nvPr>
        </p:nvSpPr>
        <p:spPr>
          <a:xfrm>
            <a:off x="455303" y="877661"/>
            <a:ext cx="8350460" cy="3951514"/>
          </a:xfrm>
        </p:spPr>
        <p:txBody>
          <a:bodyPr>
            <a:normAutofit/>
          </a:bodyPr>
          <a:lstStyle/>
          <a:p>
            <a:r>
              <a:rPr lang="en-US" dirty="0"/>
              <a:t>The new fiscal year a little over one month away!</a:t>
            </a:r>
          </a:p>
          <a:p>
            <a:pPr lvl="1"/>
            <a:r>
              <a:rPr lang="en-US" dirty="0"/>
              <a:t>FY 26 begins on October 1, 2025.</a:t>
            </a:r>
          </a:p>
          <a:p>
            <a:pPr lvl="1"/>
            <a:endParaRPr lang="en-US" dirty="0"/>
          </a:p>
          <a:p>
            <a:r>
              <a:rPr lang="en-US" dirty="0"/>
              <a:t>The following 3 Outreach Presentations will focus on preparing for crossing into the next fiscal year.</a:t>
            </a:r>
          </a:p>
          <a:p>
            <a:endParaRPr lang="en-US" dirty="0"/>
          </a:p>
          <a:p>
            <a:r>
              <a:rPr lang="en-US" dirty="0"/>
              <a:t>Many actions take place around this time of year.</a:t>
            </a:r>
          </a:p>
          <a:p>
            <a:pPr lvl="1"/>
            <a:r>
              <a:rPr lang="en-US" dirty="0"/>
              <a:t>Reorganizations</a:t>
            </a:r>
          </a:p>
          <a:p>
            <a:pPr lvl="1"/>
            <a:r>
              <a:rPr lang="en-US" dirty="0"/>
              <a:t>Setting up the LOAs and Budgets</a:t>
            </a:r>
          </a:p>
          <a:p>
            <a:pPr lvl="1"/>
            <a:r>
              <a:rPr lang="en-US" dirty="0"/>
              <a:t>Clearing Unliquidated Funds</a:t>
            </a:r>
          </a:p>
          <a:p>
            <a:pPr lvl="1"/>
            <a:r>
              <a:rPr lang="en-US" dirty="0"/>
              <a:t>And More…</a:t>
            </a:r>
          </a:p>
        </p:txBody>
      </p:sp>
    </p:spTree>
    <p:extLst>
      <p:ext uri="{BB962C8B-B14F-4D97-AF65-F5344CB8AC3E}">
        <p14:creationId xmlns:p14="http://schemas.microsoft.com/office/powerpoint/2010/main" val="47858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B7CDFE-7B07-A03D-10FC-87B50D9091FE}"/>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12</a:t>
            </a:fld>
            <a:endParaRPr lang="en-US" dirty="0"/>
          </a:p>
        </p:txBody>
      </p:sp>
      <p:sp>
        <p:nvSpPr>
          <p:cNvPr id="2" name="Title 1">
            <a:extLst>
              <a:ext uri="{FF2B5EF4-FFF2-40B4-BE49-F238E27FC236}">
                <a16:creationId xmlns:a16="http://schemas.microsoft.com/office/drawing/2014/main" id="{B9B9064E-2107-B136-5321-214B232B2FA8}"/>
              </a:ext>
            </a:extLst>
          </p:cNvPr>
          <p:cNvSpPr>
            <a:spLocks noGrp="1"/>
          </p:cNvSpPr>
          <p:nvPr>
            <p:ph type="title"/>
          </p:nvPr>
        </p:nvSpPr>
        <p:spPr>
          <a:xfrm>
            <a:off x="455303" y="271134"/>
            <a:ext cx="8350770" cy="498991"/>
          </a:xfrm>
        </p:spPr>
        <p:txBody>
          <a:bodyPr/>
          <a:lstStyle/>
          <a:p>
            <a:r>
              <a:rPr lang="en-US" dirty="0"/>
              <a:t>Fiscal Year Crossover Resources</a:t>
            </a:r>
          </a:p>
        </p:txBody>
      </p:sp>
      <p:sp>
        <p:nvSpPr>
          <p:cNvPr id="4" name="Content Placeholder 3">
            <a:extLst>
              <a:ext uri="{FF2B5EF4-FFF2-40B4-BE49-F238E27FC236}">
                <a16:creationId xmlns:a16="http://schemas.microsoft.com/office/drawing/2014/main" id="{2856AA7D-AB90-091A-993D-CBBC2BC8788A}"/>
              </a:ext>
            </a:extLst>
          </p:cNvPr>
          <p:cNvSpPr>
            <a:spLocks noGrp="1"/>
          </p:cNvSpPr>
          <p:nvPr>
            <p:ph sz="quarter" idx="10"/>
          </p:nvPr>
        </p:nvSpPr>
        <p:spPr>
          <a:xfrm>
            <a:off x="455303" y="877661"/>
            <a:ext cx="8350460" cy="3951514"/>
          </a:xfrm>
        </p:spPr>
        <p:txBody>
          <a:bodyPr>
            <a:normAutofit fontScale="85000" lnSpcReduction="20000"/>
          </a:bodyPr>
          <a:lstStyle/>
          <a:p>
            <a:r>
              <a:rPr lang="en-US" dirty="0"/>
              <a:t>Fiscal Year Crossover</a:t>
            </a:r>
          </a:p>
          <a:p>
            <a:pPr lvl="1"/>
            <a:r>
              <a:rPr lang="en-US" dirty="0">
                <a:hlinkClick r:id="rId2"/>
              </a:rPr>
              <a:t>https://www.travel.dod.mil/Programs/DoD-Travel-Systems/Fiscal-Year-Crossover/</a:t>
            </a:r>
            <a:endParaRPr lang="en-US" dirty="0"/>
          </a:p>
          <a:p>
            <a:pPr lvl="1"/>
            <a:endParaRPr lang="en-US" dirty="0"/>
          </a:p>
          <a:p>
            <a:r>
              <a:rPr lang="en-US" dirty="0"/>
              <a:t>Affected Partner Systems and Downtimes</a:t>
            </a:r>
          </a:p>
          <a:p>
            <a:pPr lvl="1"/>
            <a:r>
              <a:rPr lang="en-US" dirty="0">
                <a:hlinkClick r:id="rId3"/>
              </a:rPr>
              <a:t>https://media.defense.gov/2022/Jun/21/2003021205/-1/-1/0/Accounting_System_Downtime.PDF</a:t>
            </a:r>
            <a:endParaRPr lang="en-US" dirty="0"/>
          </a:p>
          <a:p>
            <a:pPr lvl="1"/>
            <a:endParaRPr lang="en-US" dirty="0"/>
          </a:p>
          <a:p>
            <a:r>
              <a:rPr lang="en-US" dirty="0"/>
              <a:t>DTS Guide to Establishing Lines of Accounting (LOAs) and Budgets for the New Fiscal Year</a:t>
            </a:r>
          </a:p>
          <a:p>
            <a:pPr lvl="1"/>
            <a:r>
              <a:rPr lang="en-US" dirty="0">
                <a:hlinkClick r:id="rId4"/>
              </a:rPr>
              <a:t>https://media.defense.gov/2022/May/12/2002995654/-1/-1/1/ESTABLISH_LOAS_FOR_THE_NEW_YEAR.PDF</a:t>
            </a:r>
            <a:endParaRPr lang="en-US" dirty="0"/>
          </a:p>
          <a:p>
            <a:endParaRPr lang="en-US" dirty="0"/>
          </a:p>
          <a:p>
            <a:r>
              <a:rPr lang="en-US" dirty="0"/>
              <a:t>DTS Guide to Processing Authorizations for the New Fiscal Year</a:t>
            </a:r>
          </a:p>
          <a:p>
            <a:pPr lvl="1"/>
            <a:r>
              <a:rPr lang="en-US" dirty="0">
                <a:hlinkClick r:id="rId5"/>
              </a:rPr>
              <a:t>https://media.defense.gov/2022/May/12/2002995650/-1/-1/1/PROCESSING_AUTHORIZATIONS_FOR_THE_NEW_YEAR.PDF</a:t>
            </a:r>
            <a:r>
              <a:rPr lang="en-US" dirty="0"/>
              <a:t> </a:t>
            </a:r>
          </a:p>
          <a:p>
            <a:endParaRPr lang="en-US" dirty="0"/>
          </a:p>
        </p:txBody>
      </p:sp>
    </p:spTree>
    <p:extLst>
      <p:ext uri="{BB962C8B-B14F-4D97-AF65-F5344CB8AC3E}">
        <p14:creationId xmlns:p14="http://schemas.microsoft.com/office/powerpoint/2010/main" val="302580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0A473D-9195-4F7E-92FC-7D3A28C2F917}"/>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13</a:t>
            </a:fld>
            <a:endParaRPr lang="en-US"/>
          </a:p>
        </p:txBody>
      </p:sp>
      <p:sp>
        <p:nvSpPr>
          <p:cNvPr id="2" name="Title 1">
            <a:extLst>
              <a:ext uri="{FF2B5EF4-FFF2-40B4-BE49-F238E27FC236}">
                <a16:creationId xmlns:a16="http://schemas.microsoft.com/office/drawing/2014/main" id="{7901F792-9698-425D-ACE1-3ABFD5B384F0}"/>
              </a:ext>
            </a:extLst>
          </p:cNvPr>
          <p:cNvSpPr>
            <a:spLocks noGrp="1"/>
          </p:cNvSpPr>
          <p:nvPr>
            <p:ph type="title"/>
          </p:nvPr>
        </p:nvSpPr>
        <p:spPr>
          <a:xfrm>
            <a:off x="455303" y="271134"/>
            <a:ext cx="8350770" cy="498991"/>
          </a:xfrm>
        </p:spPr>
        <p:txBody>
          <a:bodyPr/>
          <a:lstStyle/>
          <a:p>
            <a:r>
              <a:rPr lang="en-US" dirty="0"/>
              <a:t>Fiscal Year Crossover</a:t>
            </a:r>
          </a:p>
        </p:txBody>
      </p:sp>
      <p:sp>
        <p:nvSpPr>
          <p:cNvPr id="3" name="Content Placeholder 2">
            <a:extLst>
              <a:ext uri="{FF2B5EF4-FFF2-40B4-BE49-F238E27FC236}">
                <a16:creationId xmlns:a16="http://schemas.microsoft.com/office/drawing/2014/main" id="{A611943F-B97D-4D0C-BEC9-CEF6661A304E}"/>
              </a:ext>
            </a:extLst>
          </p:cNvPr>
          <p:cNvSpPr>
            <a:spLocks noGrp="1"/>
          </p:cNvSpPr>
          <p:nvPr>
            <p:ph sz="quarter" idx="10"/>
          </p:nvPr>
        </p:nvSpPr>
        <p:spPr>
          <a:xfrm>
            <a:off x="455303" y="877661"/>
            <a:ext cx="8350460" cy="3951514"/>
          </a:xfrm>
        </p:spPr>
        <p:txBody>
          <a:bodyPr/>
          <a:lstStyle/>
          <a:p>
            <a:r>
              <a:rPr lang="en-US" dirty="0"/>
              <a:t>This presentation will be concentrating on what to do for the next fiscal year, focusing on Lines of Accounting (LOAs) and Budgets.</a:t>
            </a:r>
          </a:p>
          <a:p>
            <a:pPr lvl="1"/>
            <a:r>
              <a:rPr lang="en-US" dirty="0"/>
              <a:t>Establishing LOAs</a:t>
            </a:r>
          </a:p>
          <a:p>
            <a:pPr lvl="1"/>
            <a:r>
              <a:rPr lang="en-US" dirty="0"/>
              <a:t>Updating Default LOAs</a:t>
            </a:r>
          </a:p>
          <a:p>
            <a:pPr lvl="1"/>
            <a:r>
              <a:rPr lang="en-US" dirty="0"/>
              <a:t>Establishing Budgets</a:t>
            </a:r>
          </a:p>
          <a:p>
            <a:endParaRPr lang="en-US" dirty="0"/>
          </a:p>
          <a:p>
            <a:r>
              <a:rPr lang="en-US" dirty="0"/>
              <a:t>The future presentations will be:</a:t>
            </a:r>
          </a:p>
          <a:p>
            <a:pPr lvl="1"/>
            <a:r>
              <a:rPr lang="en-US" dirty="0"/>
              <a:t>September 23, 2025 – Fiscal Year Crossover Series Pt. </a:t>
            </a:r>
            <a:r>
              <a:rPr lang="en-US" sz="1800" dirty="0"/>
              <a:t>2</a:t>
            </a:r>
          </a:p>
          <a:p>
            <a:pPr lvl="2"/>
            <a:r>
              <a:rPr lang="en-US" dirty="0"/>
              <a:t>Document Processing</a:t>
            </a:r>
          </a:p>
          <a:p>
            <a:pPr lvl="1"/>
            <a:r>
              <a:rPr lang="en-US" dirty="0"/>
              <a:t>October 14, 2025 – Fiscal Year Crossover Series Pt. </a:t>
            </a:r>
            <a:r>
              <a:rPr lang="en-US" sz="1800" dirty="0"/>
              <a:t>3</a:t>
            </a:r>
          </a:p>
          <a:p>
            <a:pPr lvl="2"/>
            <a:r>
              <a:rPr lang="en-US" dirty="0"/>
              <a:t>Approval Failures</a:t>
            </a:r>
          </a:p>
          <a:p>
            <a:endParaRPr lang="en-US" dirty="0"/>
          </a:p>
          <a:p>
            <a:endParaRPr lang="en-US" dirty="0"/>
          </a:p>
        </p:txBody>
      </p:sp>
    </p:spTree>
    <p:extLst>
      <p:ext uri="{BB962C8B-B14F-4D97-AF65-F5344CB8AC3E}">
        <p14:creationId xmlns:p14="http://schemas.microsoft.com/office/powerpoint/2010/main" val="259896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3A955F-C262-4916-A7AA-C8431E0503CE}"/>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14</a:t>
            </a:fld>
            <a:endParaRPr lang="en-US"/>
          </a:p>
        </p:txBody>
      </p:sp>
      <p:sp>
        <p:nvSpPr>
          <p:cNvPr id="2" name="Title 1">
            <a:extLst>
              <a:ext uri="{FF2B5EF4-FFF2-40B4-BE49-F238E27FC236}">
                <a16:creationId xmlns:a16="http://schemas.microsoft.com/office/drawing/2014/main" id="{656F729D-8ED1-4827-A11E-103F89DCE976}"/>
              </a:ext>
            </a:extLst>
          </p:cNvPr>
          <p:cNvSpPr>
            <a:spLocks noGrp="1"/>
          </p:cNvSpPr>
          <p:nvPr>
            <p:ph type="title"/>
          </p:nvPr>
        </p:nvSpPr>
        <p:spPr>
          <a:xfrm>
            <a:off x="455303" y="271134"/>
            <a:ext cx="8350770" cy="498991"/>
          </a:xfrm>
        </p:spPr>
        <p:txBody>
          <a:bodyPr/>
          <a:lstStyle/>
          <a:p>
            <a:r>
              <a:rPr lang="en-US" dirty="0"/>
              <a:t>Fiscal Year Crossover</a:t>
            </a:r>
          </a:p>
        </p:txBody>
      </p:sp>
      <p:sp>
        <p:nvSpPr>
          <p:cNvPr id="3" name="Content Placeholder 2">
            <a:extLst>
              <a:ext uri="{FF2B5EF4-FFF2-40B4-BE49-F238E27FC236}">
                <a16:creationId xmlns:a16="http://schemas.microsoft.com/office/drawing/2014/main" id="{3A93006D-0C76-4ECF-8302-F4B4347A88AA}"/>
              </a:ext>
            </a:extLst>
          </p:cNvPr>
          <p:cNvSpPr>
            <a:spLocks noGrp="1"/>
          </p:cNvSpPr>
          <p:nvPr>
            <p:ph sz="quarter" idx="10"/>
          </p:nvPr>
        </p:nvSpPr>
        <p:spPr>
          <a:xfrm>
            <a:off x="455303" y="877661"/>
            <a:ext cx="8350460" cy="3951514"/>
          </a:xfrm>
        </p:spPr>
        <p:txBody>
          <a:bodyPr/>
          <a:lstStyle/>
          <a:p>
            <a:r>
              <a:rPr lang="en-US" dirty="0"/>
              <a:t>Every fiscal year, elements in the LOAs and corresponding budgets may require modification to reflect the new fiscal year.</a:t>
            </a:r>
          </a:p>
          <a:p>
            <a:endParaRPr lang="en-US" dirty="0"/>
          </a:p>
          <a:p>
            <a:r>
              <a:rPr lang="en-US" dirty="0"/>
              <a:t>This part of the presentation is geared towards Finance Defense Travel Administrators (FDTAs) and Budget DTAs (BDTAs) when setting up the LOAs and budgets in the Defense Travel System (DTS) for the new fiscal year. </a:t>
            </a:r>
          </a:p>
          <a:p>
            <a:endParaRPr lang="en-US" dirty="0"/>
          </a:p>
          <a:p>
            <a:r>
              <a:rPr lang="en-US" dirty="0"/>
              <a:t>Please check with your Organization’s Local Business Rules and ensure you are following with their intention.</a:t>
            </a:r>
          </a:p>
          <a:p>
            <a:endParaRPr lang="en-US" dirty="0"/>
          </a:p>
        </p:txBody>
      </p:sp>
    </p:spTree>
    <p:extLst>
      <p:ext uri="{BB962C8B-B14F-4D97-AF65-F5344CB8AC3E}">
        <p14:creationId xmlns:p14="http://schemas.microsoft.com/office/powerpoint/2010/main" val="284307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BFFDD3-7EE9-4F18-AE13-56FAB985F1BA}"/>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15</a:t>
            </a:fld>
            <a:endParaRPr lang="en-US"/>
          </a:p>
        </p:txBody>
      </p:sp>
      <p:sp>
        <p:nvSpPr>
          <p:cNvPr id="2" name="Title 1">
            <a:extLst>
              <a:ext uri="{FF2B5EF4-FFF2-40B4-BE49-F238E27FC236}">
                <a16:creationId xmlns:a16="http://schemas.microsoft.com/office/drawing/2014/main" id="{E28C4FC5-2F67-4614-8777-06BD06F7180F}"/>
              </a:ext>
            </a:extLst>
          </p:cNvPr>
          <p:cNvSpPr>
            <a:spLocks noGrp="1"/>
          </p:cNvSpPr>
          <p:nvPr>
            <p:ph type="title"/>
          </p:nvPr>
        </p:nvSpPr>
        <p:spPr>
          <a:xfrm>
            <a:off x="455303" y="271134"/>
            <a:ext cx="8350770" cy="498991"/>
          </a:xfrm>
        </p:spPr>
        <p:txBody>
          <a:bodyPr/>
          <a:lstStyle/>
          <a:p>
            <a:r>
              <a:rPr lang="en-US" dirty="0"/>
              <a:t>Lines of Accounting</a:t>
            </a:r>
          </a:p>
        </p:txBody>
      </p:sp>
      <p:sp>
        <p:nvSpPr>
          <p:cNvPr id="3" name="Content Placeholder 2">
            <a:extLst>
              <a:ext uri="{FF2B5EF4-FFF2-40B4-BE49-F238E27FC236}">
                <a16:creationId xmlns:a16="http://schemas.microsoft.com/office/drawing/2014/main" id="{FD707396-ADB8-4463-8ABC-4F62416950A3}"/>
              </a:ext>
            </a:extLst>
          </p:cNvPr>
          <p:cNvSpPr>
            <a:spLocks noGrp="1"/>
          </p:cNvSpPr>
          <p:nvPr>
            <p:ph sz="quarter" idx="10"/>
          </p:nvPr>
        </p:nvSpPr>
        <p:spPr>
          <a:xfrm>
            <a:off x="455303" y="877661"/>
            <a:ext cx="8350460" cy="3951514"/>
          </a:xfrm>
        </p:spPr>
        <p:txBody>
          <a:bodyPr/>
          <a:lstStyle/>
          <a:p>
            <a:r>
              <a:rPr lang="en-US" dirty="0"/>
              <a:t>The process begins with the FDTA obtaining a list of LOAs and then determining the appropriate method to create the new LOAs for the new fiscal year. </a:t>
            </a:r>
          </a:p>
          <a:p>
            <a:endParaRPr lang="en-US" dirty="0"/>
          </a:p>
          <a:p>
            <a:r>
              <a:rPr lang="en-US" dirty="0"/>
              <a:t>There are three main options to establish LOAs for the new fiscal year:</a:t>
            </a:r>
          </a:p>
          <a:p>
            <a:pPr lvl="1"/>
            <a:r>
              <a:rPr lang="en-US" dirty="0"/>
              <a:t>Rolling Over method using either Default or Custom rules </a:t>
            </a:r>
          </a:p>
          <a:p>
            <a:pPr lvl="1"/>
            <a:r>
              <a:rPr lang="en-US" dirty="0"/>
              <a:t>Copying an existing LOA</a:t>
            </a:r>
          </a:p>
          <a:p>
            <a:pPr lvl="1"/>
            <a:r>
              <a:rPr lang="en-US" dirty="0"/>
              <a:t>Creating a new LOA</a:t>
            </a:r>
          </a:p>
        </p:txBody>
      </p:sp>
    </p:spTree>
    <p:extLst>
      <p:ext uri="{BB962C8B-B14F-4D97-AF65-F5344CB8AC3E}">
        <p14:creationId xmlns:p14="http://schemas.microsoft.com/office/powerpoint/2010/main" val="201734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E236CC-10D1-4CF0-89BB-F7914A5C0C3F}"/>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16</a:t>
            </a:fld>
            <a:endParaRPr lang="en-US"/>
          </a:p>
        </p:txBody>
      </p:sp>
      <p:sp>
        <p:nvSpPr>
          <p:cNvPr id="2" name="Title 1">
            <a:extLst>
              <a:ext uri="{FF2B5EF4-FFF2-40B4-BE49-F238E27FC236}">
                <a16:creationId xmlns:a16="http://schemas.microsoft.com/office/drawing/2014/main" id="{623302B3-8A4C-4C63-A1CB-FA5D643FF92C}"/>
              </a:ext>
            </a:extLst>
          </p:cNvPr>
          <p:cNvSpPr>
            <a:spLocks noGrp="1"/>
          </p:cNvSpPr>
          <p:nvPr>
            <p:ph type="title"/>
          </p:nvPr>
        </p:nvSpPr>
        <p:spPr>
          <a:xfrm>
            <a:off x="455303" y="271134"/>
            <a:ext cx="8350770" cy="498991"/>
          </a:xfrm>
        </p:spPr>
        <p:txBody>
          <a:bodyPr/>
          <a:lstStyle/>
          <a:p>
            <a:r>
              <a:rPr lang="en-US" dirty="0"/>
              <a:t>Roll Over LOA To New Fiscal Year</a:t>
            </a:r>
          </a:p>
        </p:txBody>
      </p:sp>
      <p:sp>
        <p:nvSpPr>
          <p:cNvPr id="3" name="Content Placeholder 2">
            <a:extLst>
              <a:ext uri="{FF2B5EF4-FFF2-40B4-BE49-F238E27FC236}">
                <a16:creationId xmlns:a16="http://schemas.microsoft.com/office/drawing/2014/main" id="{E8139414-57B8-4339-AA65-E6180A2F82DB}"/>
              </a:ext>
            </a:extLst>
          </p:cNvPr>
          <p:cNvSpPr>
            <a:spLocks noGrp="1"/>
          </p:cNvSpPr>
          <p:nvPr>
            <p:ph sz="quarter" idx="10"/>
          </p:nvPr>
        </p:nvSpPr>
        <p:spPr>
          <a:xfrm>
            <a:off x="455303" y="877661"/>
            <a:ext cx="8350460" cy="3951514"/>
          </a:xfrm>
        </p:spPr>
        <p:txBody>
          <a:bodyPr>
            <a:normAutofit/>
          </a:bodyPr>
          <a:lstStyle/>
          <a:p>
            <a:r>
              <a:rPr lang="en-US" dirty="0"/>
              <a:t>DTS provides two means of rolling over LOAs to the new fiscal year:</a:t>
            </a:r>
          </a:p>
          <a:p>
            <a:pPr lvl="1"/>
            <a:r>
              <a:rPr lang="en-US" dirty="0"/>
              <a:t>Default Rules</a:t>
            </a:r>
          </a:p>
          <a:p>
            <a:pPr lvl="1"/>
            <a:r>
              <a:rPr lang="en-US" dirty="0"/>
              <a:t>Custom Rules</a:t>
            </a:r>
          </a:p>
          <a:p>
            <a:pPr lvl="1"/>
            <a:endParaRPr lang="en-US" dirty="0"/>
          </a:p>
          <a:p>
            <a:r>
              <a:rPr lang="en-US" dirty="0"/>
              <a:t>Default rules automatically update fiscal year and program year account elements in each LOA to the designated fiscal year defined for each LOA format map. </a:t>
            </a:r>
          </a:p>
          <a:p>
            <a:pPr lvl="1"/>
            <a:r>
              <a:rPr lang="en-US" dirty="0"/>
              <a:t>Any empty elements in the LOA will remain empty. </a:t>
            </a:r>
          </a:p>
          <a:p>
            <a:pPr lvl="1"/>
            <a:r>
              <a:rPr lang="en-US" dirty="0"/>
              <a:t>All other data elements within the LOA will be copied into the new LOA. </a:t>
            </a:r>
          </a:p>
          <a:p>
            <a:pPr lvl="1"/>
            <a:r>
              <a:rPr lang="en-US" dirty="0"/>
              <a:t>Default rules can be customized.</a:t>
            </a:r>
          </a:p>
          <a:p>
            <a:pPr lvl="1"/>
            <a:endParaRPr lang="en-US" dirty="0"/>
          </a:p>
        </p:txBody>
      </p:sp>
    </p:spTree>
    <p:extLst>
      <p:ext uri="{BB962C8B-B14F-4D97-AF65-F5344CB8AC3E}">
        <p14:creationId xmlns:p14="http://schemas.microsoft.com/office/powerpoint/2010/main" val="42598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E236CC-10D1-4CF0-89BB-F7914A5C0C3F}"/>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17</a:t>
            </a:fld>
            <a:endParaRPr lang="en-US"/>
          </a:p>
        </p:txBody>
      </p:sp>
      <p:sp>
        <p:nvSpPr>
          <p:cNvPr id="2" name="Title 1">
            <a:extLst>
              <a:ext uri="{FF2B5EF4-FFF2-40B4-BE49-F238E27FC236}">
                <a16:creationId xmlns:a16="http://schemas.microsoft.com/office/drawing/2014/main" id="{623302B3-8A4C-4C63-A1CB-FA5D643FF92C}"/>
              </a:ext>
            </a:extLst>
          </p:cNvPr>
          <p:cNvSpPr>
            <a:spLocks noGrp="1"/>
          </p:cNvSpPr>
          <p:nvPr>
            <p:ph type="title"/>
          </p:nvPr>
        </p:nvSpPr>
        <p:spPr>
          <a:xfrm>
            <a:off x="455303" y="271134"/>
            <a:ext cx="8350770" cy="498991"/>
          </a:xfrm>
        </p:spPr>
        <p:txBody>
          <a:bodyPr/>
          <a:lstStyle/>
          <a:p>
            <a:r>
              <a:rPr lang="en-US" dirty="0"/>
              <a:t>Roll Over LOA To New Fiscal Year</a:t>
            </a:r>
          </a:p>
        </p:txBody>
      </p:sp>
      <p:sp>
        <p:nvSpPr>
          <p:cNvPr id="3" name="Content Placeholder 2">
            <a:extLst>
              <a:ext uri="{FF2B5EF4-FFF2-40B4-BE49-F238E27FC236}">
                <a16:creationId xmlns:a16="http://schemas.microsoft.com/office/drawing/2014/main" id="{E8139414-57B8-4339-AA65-E6180A2F82DB}"/>
              </a:ext>
            </a:extLst>
          </p:cNvPr>
          <p:cNvSpPr>
            <a:spLocks noGrp="1"/>
          </p:cNvSpPr>
          <p:nvPr>
            <p:ph sz="quarter" idx="10"/>
          </p:nvPr>
        </p:nvSpPr>
        <p:spPr>
          <a:xfrm>
            <a:off x="455303" y="877661"/>
            <a:ext cx="8350460" cy="3951514"/>
          </a:xfrm>
        </p:spPr>
        <p:txBody>
          <a:bodyPr>
            <a:normAutofit/>
          </a:bodyPr>
          <a:lstStyle/>
          <a:p>
            <a:r>
              <a:rPr lang="en-US" dirty="0"/>
              <a:t>Custom rules allow users to turn off individual fiscal/program year account element rules from the default rule set. </a:t>
            </a:r>
          </a:p>
          <a:p>
            <a:pPr lvl="1"/>
            <a:r>
              <a:rPr lang="en-US" dirty="0"/>
              <a:t>Custom rules can apply to one or more LOAs when selected in the Roll over feature. </a:t>
            </a:r>
          </a:p>
          <a:p>
            <a:pPr lvl="1"/>
            <a:r>
              <a:rPr lang="en-US" dirty="0"/>
              <a:t>Once the user has turned off the LOA element rules, DTS will not automatically update fiscal/year account elements in each LOA with a specified fiscal year value.</a:t>
            </a:r>
          </a:p>
          <a:p>
            <a:pPr lvl="1"/>
            <a:endParaRPr lang="en-US" dirty="0"/>
          </a:p>
        </p:txBody>
      </p:sp>
    </p:spTree>
    <p:extLst>
      <p:ext uri="{BB962C8B-B14F-4D97-AF65-F5344CB8AC3E}">
        <p14:creationId xmlns:p14="http://schemas.microsoft.com/office/powerpoint/2010/main" val="164610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Screenshot of Lines of Accounting section emphasizing the Rollover column and buttons.">
            <a:extLst>
              <a:ext uri="{FF2B5EF4-FFF2-40B4-BE49-F238E27FC236}">
                <a16:creationId xmlns:a16="http://schemas.microsoft.com/office/drawing/2014/main" id="{348A68F6-404E-F032-AFC0-88A21D5FCD5C}"/>
              </a:ext>
            </a:extLst>
          </p:cNvPr>
          <p:cNvPicPr>
            <a:picLocks noGrp="1" noChangeAspect="1"/>
          </p:cNvPicPr>
          <p:nvPr>
            <p:ph sz="quarter" idx="10"/>
          </p:nvPr>
        </p:nvPicPr>
        <p:blipFill>
          <a:blip r:embed="rId2"/>
          <a:stretch>
            <a:fillRect/>
          </a:stretch>
        </p:blipFill>
        <p:spPr>
          <a:xfrm>
            <a:off x="455613" y="1101834"/>
            <a:ext cx="8350250" cy="3503394"/>
          </a:xfrm>
        </p:spPr>
      </p:pic>
      <p:sp>
        <p:nvSpPr>
          <p:cNvPr id="4" name="Slide Number Placeholder 3">
            <a:extLst>
              <a:ext uri="{FF2B5EF4-FFF2-40B4-BE49-F238E27FC236}">
                <a16:creationId xmlns:a16="http://schemas.microsoft.com/office/drawing/2014/main" id="{E4AFEB76-1285-4B21-B68A-B478BABAA809}"/>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18</a:t>
            </a:fld>
            <a:endParaRPr lang="en-US"/>
          </a:p>
        </p:txBody>
      </p:sp>
      <p:sp>
        <p:nvSpPr>
          <p:cNvPr id="2" name="Title 1">
            <a:extLst>
              <a:ext uri="{FF2B5EF4-FFF2-40B4-BE49-F238E27FC236}">
                <a16:creationId xmlns:a16="http://schemas.microsoft.com/office/drawing/2014/main" id="{BFC7B278-D159-42AB-94EA-3B3C201E98A6}"/>
              </a:ext>
            </a:extLst>
          </p:cNvPr>
          <p:cNvSpPr>
            <a:spLocks noGrp="1"/>
          </p:cNvSpPr>
          <p:nvPr>
            <p:ph type="title"/>
          </p:nvPr>
        </p:nvSpPr>
        <p:spPr>
          <a:xfrm>
            <a:off x="455303" y="271134"/>
            <a:ext cx="8350770" cy="498991"/>
          </a:xfrm>
        </p:spPr>
        <p:txBody>
          <a:bodyPr/>
          <a:lstStyle/>
          <a:p>
            <a:r>
              <a:rPr lang="en-US" dirty="0"/>
              <a:t>Roll Over LOA To New Fiscal Year</a:t>
            </a:r>
          </a:p>
        </p:txBody>
      </p:sp>
      <p:sp>
        <p:nvSpPr>
          <p:cNvPr id="6" name="Arrow: Right 5">
            <a:extLst>
              <a:ext uri="{FF2B5EF4-FFF2-40B4-BE49-F238E27FC236}">
                <a16:creationId xmlns:a16="http://schemas.microsoft.com/office/drawing/2014/main" id="{9B0DC101-0A12-4C33-B157-744730AF7D5B}"/>
              </a:ext>
              <a:ext uri="{C183D7F6-B498-43B3-948B-1728B52AA6E4}">
                <adec:decorative xmlns:adec="http://schemas.microsoft.com/office/drawing/2017/decorative" val="1"/>
              </a:ext>
            </a:extLst>
          </p:cNvPr>
          <p:cNvSpPr/>
          <p:nvPr/>
        </p:nvSpPr>
        <p:spPr bwMode="auto">
          <a:xfrm rot="5400000">
            <a:off x="990884" y="1889613"/>
            <a:ext cx="514350" cy="285750"/>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Arrow: Up 6">
            <a:extLst>
              <a:ext uri="{FF2B5EF4-FFF2-40B4-BE49-F238E27FC236}">
                <a16:creationId xmlns:a16="http://schemas.microsoft.com/office/drawing/2014/main" id="{CC790FD2-4431-4061-BB2A-EBB207AB53F5}"/>
              </a:ext>
              <a:ext uri="{C183D7F6-B498-43B3-948B-1728B52AA6E4}">
                <adec:decorative xmlns:adec="http://schemas.microsoft.com/office/drawing/2017/decorative" val="1"/>
              </a:ext>
            </a:extLst>
          </p:cNvPr>
          <p:cNvSpPr/>
          <p:nvPr/>
        </p:nvSpPr>
        <p:spPr bwMode="auto">
          <a:xfrm>
            <a:off x="5410679" y="4221922"/>
            <a:ext cx="288842" cy="514350"/>
          </a:xfrm>
          <a:prstGeom prst="up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8" name="TextBox 7">
            <a:extLst>
              <a:ext uri="{FF2B5EF4-FFF2-40B4-BE49-F238E27FC236}">
                <a16:creationId xmlns:a16="http://schemas.microsoft.com/office/drawing/2014/main" id="{8840A925-57A2-4240-849B-F3F76BBFAD5D}"/>
              </a:ext>
            </a:extLst>
          </p:cNvPr>
          <p:cNvSpPr txBox="1"/>
          <p:nvPr/>
        </p:nvSpPr>
        <p:spPr>
          <a:xfrm>
            <a:off x="5187975" y="764868"/>
            <a:ext cx="3617888" cy="1028700"/>
          </a:xfrm>
          <a:prstGeom prst="rect">
            <a:avLst/>
          </a:prstGeom>
          <a:solidFill>
            <a:schemeClr val="bg1"/>
          </a:solidFill>
          <a:ln>
            <a:solidFill>
              <a:schemeClr val="tx1"/>
            </a:solidFill>
          </a:ln>
        </p:spPr>
        <p:txBody>
          <a:bodyPr wrap="square" rtlCol="0" anchor="ctr">
            <a:normAutofit/>
          </a:bodyPr>
          <a:lstStyle/>
          <a:p>
            <a:r>
              <a:rPr lang="en-US" sz="1400" dirty="0">
                <a:latin typeface="+mj-lt"/>
              </a:rPr>
              <a:t>To Rollover an LOA, or multiple LOAs, select the check box next to each LOA and select “Rollover Selected (on this page)” at the bottom.</a:t>
            </a:r>
          </a:p>
        </p:txBody>
      </p:sp>
    </p:spTree>
    <p:extLst>
      <p:ext uri="{BB962C8B-B14F-4D97-AF65-F5344CB8AC3E}">
        <p14:creationId xmlns:p14="http://schemas.microsoft.com/office/powerpoint/2010/main" val="22562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of Rollover LOA rule selection options.">
            <a:extLst>
              <a:ext uri="{FF2B5EF4-FFF2-40B4-BE49-F238E27FC236}">
                <a16:creationId xmlns:a16="http://schemas.microsoft.com/office/drawing/2014/main" id="{68E853AA-EAE8-A9F1-9871-EFE7310D58DB}"/>
              </a:ext>
            </a:extLst>
          </p:cNvPr>
          <p:cNvPicPr>
            <a:picLocks noGrp="1" noChangeAspect="1"/>
          </p:cNvPicPr>
          <p:nvPr>
            <p:ph sz="quarter" idx="10"/>
          </p:nvPr>
        </p:nvPicPr>
        <p:blipFill>
          <a:blip r:embed="rId2"/>
          <a:stretch>
            <a:fillRect/>
          </a:stretch>
        </p:blipFill>
        <p:spPr>
          <a:xfrm>
            <a:off x="1018545" y="1779018"/>
            <a:ext cx="7224386" cy="2149026"/>
          </a:xfrm>
        </p:spPr>
      </p:pic>
      <p:sp>
        <p:nvSpPr>
          <p:cNvPr id="4" name="Slide Number Placeholder 3">
            <a:extLst>
              <a:ext uri="{FF2B5EF4-FFF2-40B4-BE49-F238E27FC236}">
                <a16:creationId xmlns:a16="http://schemas.microsoft.com/office/drawing/2014/main" id="{CD52A14C-700B-48B0-B97F-9A93FF79F833}"/>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19</a:t>
            </a:fld>
            <a:endParaRPr lang="en-US"/>
          </a:p>
        </p:txBody>
      </p:sp>
      <p:sp>
        <p:nvSpPr>
          <p:cNvPr id="2" name="Title 1">
            <a:extLst>
              <a:ext uri="{FF2B5EF4-FFF2-40B4-BE49-F238E27FC236}">
                <a16:creationId xmlns:a16="http://schemas.microsoft.com/office/drawing/2014/main" id="{245E1658-1FC0-4679-B72A-C97C747DF7BB}"/>
              </a:ext>
            </a:extLst>
          </p:cNvPr>
          <p:cNvSpPr>
            <a:spLocks noGrp="1"/>
          </p:cNvSpPr>
          <p:nvPr>
            <p:ph type="title"/>
          </p:nvPr>
        </p:nvSpPr>
        <p:spPr>
          <a:xfrm>
            <a:off x="455303" y="271134"/>
            <a:ext cx="8350770" cy="498991"/>
          </a:xfrm>
        </p:spPr>
        <p:txBody>
          <a:bodyPr/>
          <a:lstStyle/>
          <a:p>
            <a:r>
              <a:rPr lang="en-US" dirty="0"/>
              <a:t>Roll Over LOA To New Fiscal Year</a:t>
            </a:r>
          </a:p>
        </p:txBody>
      </p:sp>
      <p:sp>
        <p:nvSpPr>
          <p:cNvPr id="6" name="TextBox 5">
            <a:extLst>
              <a:ext uri="{FF2B5EF4-FFF2-40B4-BE49-F238E27FC236}">
                <a16:creationId xmlns:a16="http://schemas.microsoft.com/office/drawing/2014/main" id="{269F1012-DC0E-4D1F-8702-1913274C8A5A}"/>
              </a:ext>
            </a:extLst>
          </p:cNvPr>
          <p:cNvSpPr txBox="1"/>
          <p:nvPr/>
        </p:nvSpPr>
        <p:spPr>
          <a:xfrm>
            <a:off x="6413110" y="770125"/>
            <a:ext cx="2000250" cy="1310135"/>
          </a:xfrm>
          <a:prstGeom prst="rect">
            <a:avLst/>
          </a:prstGeom>
          <a:solidFill>
            <a:schemeClr val="bg1"/>
          </a:solidFill>
          <a:ln>
            <a:solidFill>
              <a:schemeClr val="tx1"/>
            </a:solidFill>
          </a:ln>
        </p:spPr>
        <p:txBody>
          <a:bodyPr wrap="square" rtlCol="0" anchor="ctr">
            <a:normAutofit/>
          </a:bodyPr>
          <a:lstStyle/>
          <a:p>
            <a:r>
              <a:rPr lang="en-US" sz="1400" dirty="0">
                <a:latin typeface="+mj-lt"/>
              </a:rPr>
              <a:t>You will now be able to select if you want to use the roll over feature using default or custom rules.</a:t>
            </a:r>
          </a:p>
        </p:txBody>
      </p:sp>
    </p:spTree>
    <p:extLst>
      <p:ext uri="{BB962C8B-B14F-4D97-AF65-F5344CB8AC3E}">
        <p14:creationId xmlns:p14="http://schemas.microsoft.com/office/powerpoint/2010/main" val="327965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702968"/>
            <a:ext cx="4131874" cy="1223701"/>
          </a:xfrm>
        </p:spPr>
        <p:txBody>
          <a:bodyPr/>
          <a:lstStyle/>
          <a:p>
            <a:r>
              <a:rPr lang="en-US" dirty="0"/>
              <a:t>TAC Outreach Call – </a:t>
            </a:r>
            <a:br>
              <a:rPr lang="en-US" dirty="0"/>
            </a:br>
            <a:r>
              <a:rPr lang="en-US" dirty="0"/>
              <a:t>Fiscal Year Crossover Series Pt. 1</a:t>
            </a:r>
          </a:p>
        </p:txBody>
      </p:sp>
      <p:sp>
        <p:nvSpPr>
          <p:cNvPr id="9" name="Text Placeholder 8"/>
          <p:cNvSpPr>
            <a:spLocks noGrp="1"/>
          </p:cNvSpPr>
          <p:nvPr>
            <p:ph type="body" sz="quarter" idx="10"/>
          </p:nvPr>
        </p:nvSpPr>
        <p:spPr/>
        <p:txBody>
          <a:bodyPr/>
          <a:lstStyle/>
          <a:p>
            <a:r>
              <a:rPr lang="en-US" sz="1800" dirty="0"/>
              <a:t>Dan Greene</a:t>
            </a:r>
          </a:p>
          <a:p>
            <a:r>
              <a:rPr lang="en-US" sz="1800" dirty="0"/>
              <a:t>Jason Prado</a:t>
            </a:r>
          </a:p>
          <a:p>
            <a:endParaRPr lang="en-US" dirty="0"/>
          </a:p>
        </p:txBody>
      </p:sp>
      <p:sp>
        <p:nvSpPr>
          <p:cNvPr id="10" name="Text Placeholder 9"/>
          <p:cNvSpPr>
            <a:spLocks noGrp="1"/>
          </p:cNvSpPr>
          <p:nvPr>
            <p:ph type="body" sz="quarter" idx="11"/>
          </p:nvPr>
        </p:nvSpPr>
        <p:spPr>
          <a:xfrm>
            <a:off x="399911" y="4158479"/>
            <a:ext cx="2322512" cy="203126"/>
          </a:xfrm>
        </p:spPr>
        <p:txBody>
          <a:bodyPr/>
          <a:lstStyle/>
          <a:p>
            <a:r>
              <a:rPr lang="en-US" dirty="0"/>
              <a:t>September 9, 2025</a:t>
            </a:r>
          </a:p>
        </p:txBody>
      </p:sp>
    </p:spTree>
    <p:extLst>
      <p:ext uri="{BB962C8B-B14F-4D97-AF65-F5344CB8AC3E}">
        <p14:creationId xmlns:p14="http://schemas.microsoft.com/office/powerpoint/2010/main" val="190322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shot of Custom Rules.&#10;">
            <a:extLst>
              <a:ext uri="{FF2B5EF4-FFF2-40B4-BE49-F238E27FC236}">
                <a16:creationId xmlns:a16="http://schemas.microsoft.com/office/drawing/2014/main" id="{7F8432E0-7C06-A959-31C4-AE16AA3C81DF}"/>
              </a:ext>
            </a:extLst>
          </p:cNvPr>
          <p:cNvPicPr>
            <a:picLocks noChangeAspect="1"/>
          </p:cNvPicPr>
          <p:nvPr/>
        </p:nvPicPr>
        <p:blipFill>
          <a:blip r:embed="rId2"/>
          <a:stretch>
            <a:fillRect/>
          </a:stretch>
        </p:blipFill>
        <p:spPr>
          <a:xfrm>
            <a:off x="344116" y="2964490"/>
            <a:ext cx="8611346" cy="1851820"/>
          </a:xfrm>
          <a:prstGeom prst="rect">
            <a:avLst/>
          </a:prstGeom>
        </p:spPr>
      </p:pic>
      <p:pic>
        <p:nvPicPr>
          <p:cNvPr id="10" name="Content Placeholder 9" descr="Screenshot of Default Rules">
            <a:extLst>
              <a:ext uri="{FF2B5EF4-FFF2-40B4-BE49-F238E27FC236}">
                <a16:creationId xmlns:a16="http://schemas.microsoft.com/office/drawing/2014/main" id="{06F93986-61A4-3119-4A3C-E48726F8CFC9}"/>
              </a:ext>
            </a:extLst>
          </p:cNvPr>
          <p:cNvPicPr>
            <a:picLocks noGrp="1" noChangeAspect="1"/>
          </p:cNvPicPr>
          <p:nvPr>
            <p:ph sz="quarter" idx="10"/>
          </p:nvPr>
        </p:nvPicPr>
        <p:blipFill>
          <a:blip r:embed="rId3"/>
          <a:stretch>
            <a:fillRect/>
          </a:stretch>
        </p:blipFill>
        <p:spPr>
          <a:xfrm>
            <a:off x="344116" y="984339"/>
            <a:ext cx="8350250" cy="1644632"/>
          </a:xfrm>
        </p:spPr>
      </p:pic>
      <p:sp>
        <p:nvSpPr>
          <p:cNvPr id="4" name="Slide Number Placeholder 3">
            <a:extLst>
              <a:ext uri="{FF2B5EF4-FFF2-40B4-BE49-F238E27FC236}">
                <a16:creationId xmlns:a16="http://schemas.microsoft.com/office/drawing/2014/main" id="{9D7D70F4-65DD-4D07-B05B-6A4CC1F1CA4F}"/>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20</a:t>
            </a:fld>
            <a:endParaRPr lang="en-US"/>
          </a:p>
        </p:txBody>
      </p:sp>
      <p:sp>
        <p:nvSpPr>
          <p:cNvPr id="2" name="Title 1">
            <a:extLst>
              <a:ext uri="{FF2B5EF4-FFF2-40B4-BE49-F238E27FC236}">
                <a16:creationId xmlns:a16="http://schemas.microsoft.com/office/drawing/2014/main" id="{681A62A1-77B3-4375-A2AD-1654DD7A27AA}"/>
              </a:ext>
            </a:extLst>
          </p:cNvPr>
          <p:cNvSpPr>
            <a:spLocks noGrp="1"/>
          </p:cNvSpPr>
          <p:nvPr>
            <p:ph type="title"/>
          </p:nvPr>
        </p:nvSpPr>
        <p:spPr>
          <a:xfrm>
            <a:off x="455303" y="271134"/>
            <a:ext cx="8350770" cy="498991"/>
          </a:xfrm>
        </p:spPr>
        <p:txBody>
          <a:bodyPr/>
          <a:lstStyle/>
          <a:p>
            <a:r>
              <a:rPr lang="en-US" dirty="0"/>
              <a:t>Roll Over LOA To New Fiscal Year</a:t>
            </a:r>
          </a:p>
        </p:txBody>
      </p:sp>
      <p:sp>
        <p:nvSpPr>
          <p:cNvPr id="7" name="TextBox 6">
            <a:extLst>
              <a:ext uri="{FF2B5EF4-FFF2-40B4-BE49-F238E27FC236}">
                <a16:creationId xmlns:a16="http://schemas.microsoft.com/office/drawing/2014/main" id="{C988F162-8D76-4A5D-AB49-144CEE3C3347}"/>
              </a:ext>
            </a:extLst>
          </p:cNvPr>
          <p:cNvSpPr txBox="1"/>
          <p:nvPr/>
        </p:nvSpPr>
        <p:spPr>
          <a:xfrm>
            <a:off x="6726148" y="309884"/>
            <a:ext cx="2000250" cy="1595116"/>
          </a:xfrm>
          <a:prstGeom prst="rect">
            <a:avLst/>
          </a:prstGeom>
          <a:solidFill>
            <a:schemeClr val="bg1"/>
          </a:solidFill>
          <a:ln>
            <a:solidFill>
              <a:schemeClr val="tx1"/>
            </a:solidFill>
          </a:ln>
        </p:spPr>
        <p:txBody>
          <a:bodyPr wrap="square" rtlCol="0" anchor="ctr">
            <a:normAutofit/>
          </a:bodyPr>
          <a:lstStyle/>
          <a:p>
            <a:r>
              <a:rPr lang="en-US" sz="1400" dirty="0">
                <a:latin typeface="+mj-lt"/>
              </a:rPr>
              <a:t>Depending on the method selected and format map, the fields will be displayed with the ability to Preview before completing the process.</a:t>
            </a:r>
          </a:p>
        </p:txBody>
      </p:sp>
      <p:sp>
        <p:nvSpPr>
          <p:cNvPr id="3" name="Rectangle 2">
            <a:extLst>
              <a:ext uri="{FF2B5EF4-FFF2-40B4-BE49-F238E27FC236}">
                <a16:creationId xmlns:a16="http://schemas.microsoft.com/office/drawing/2014/main" id="{E6A3C45A-CF6C-4679-A75A-0CF6A5909F35}"/>
              </a:ext>
              <a:ext uri="{C183D7F6-B498-43B3-948B-1728B52AA6E4}">
                <adec:decorative xmlns:adec="http://schemas.microsoft.com/office/drawing/2017/decorative" val="1"/>
              </a:ext>
            </a:extLst>
          </p:cNvPr>
          <p:cNvSpPr/>
          <p:nvPr/>
        </p:nvSpPr>
        <p:spPr bwMode="auto">
          <a:xfrm>
            <a:off x="2858027" y="1039840"/>
            <a:ext cx="1098912" cy="22860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8" name="Rectangle 7">
            <a:extLst>
              <a:ext uri="{FF2B5EF4-FFF2-40B4-BE49-F238E27FC236}">
                <a16:creationId xmlns:a16="http://schemas.microsoft.com/office/drawing/2014/main" id="{F5A2FB42-2D74-4E18-93A4-95A855DE0B29}"/>
              </a:ext>
              <a:ext uri="{C183D7F6-B498-43B3-948B-1728B52AA6E4}">
                <adec:decorative xmlns:adec="http://schemas.microsoft.com/office/drawing/2017/decorative" val="1"/>
              </a:ext>
            </a:extLst>
          </p:cNvPr>
          <p:cNvSpPr/>
          <p:nvPr/>
        </p:nvSpPr>
        <p:spPr bwMode="auto">
          <a:xfrm>
            <a:off x="2906322" y="3022963"/>
            <a:ext cx="1179703" cy="243839"/>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106859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5F3B26-A46D-4185-96C9-91676C62F641}"/>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21</a:t>
            </a:fld>
            <a:endParaRPr lang="en-US"/>
          </a:p>
        </p:txBody>
      </p:sp>
      <p:sp>
        <p:nvSpPr>
          <p:cNvPr id="2" name="Title 1">
            <a:extLst>
              <a:ext uri="{FF2B5EF4-FFF2-40B4-BE49-F238E27FC236}">
                <a16:creationId xmlns:a16="http://schemas.microsoft.com/office/drawing/2014/main" id="{76888076-109C-48E7-BAFA-C70A44F081A0}"/>
              </a:ext>
            </a:extLst>
          </p:cNvPr>
          <p:cNvSpPr>
            <a:spLocks noGrp="1"/>
          </p:cNvSpPr>
          <p:nvPr>
            <p:ph type="title"/>
          </p:nvPr>
        </p:nvSpPr>
        <p:spPr>
          <a:xfrm>
            <a:off x="455303" y="271134"/>
            <a:ext cx="8350770" cy="498991"/>
          </a:xfrm>
        </p:spPr>
        <p:txBody>
          <a:bodyPr/>
          <a:lstStyle/>
          <a:p>
            <a:r>
              <a:rPr lang="en-US" dirty="0"/>
              <a:t>Copy LOA</a:t>
            </a:r>
          </a:p>
        </p:txBody>
      </p:sp>
      <p:sp>
        <p:nvSpPr>
          <p:cNvPr id="3" name="Content Placeholder 2">
            <a:extLst>
              <a:ext uri="{FF2B5EF4-FFF2-40B4-BE49-F238E27FC236}">
                <a16:creationId xmlns:a16="http://schemas.microsoft.com/office/drawing/2014/main" id="{02BB363E-9750-4D6A-AA2A-E868E7704575}"/>
              </a:ext>
            </a:extLst>
          </p:cNvPr>
          <p:cNvSpPr>
            <a:spLocks noGrp="1"/>
          </p:cNvSpPr>
          <p:nvPr>
            <p:ph sz="quarter" idx="10"/>
          </p:nvPr>
        </p:nvSpPr>
        <p:spPr>
          <a:xfrm>
            <a:off x="455303" y="877661"/>
            <a:ext cx="8350460" cy="3951514"/>
          </a:xfrm>
        </p:spPr>
        <p:txBody>
          <a:bodyPr/>
          <a:lstStyle/>
          <a:p>
            <a:r>
              <a:rPr lang="en-US" dirty="0"/>
              <a:t>The FDTA should use the Copy LOA feature when other data elements change from one fiscal year to the next (i.e., changes in addition to fiscal year and program year related elements). </a:t>
            </a:r>
          </a:p>
          <a:p>
            <a:endParaRPr lang="en-US" dirty="0"/>
          </a:p>
          <a:p>
            <a:r>
              <a:rPr lang="en-US" dirty="0"/>
              <a:t>The Copy LOA feature does the following: </a:t>
            </a:r>
          </a:p>
          <a:p>
            <a:pPr lvl="1"/>
            <a:r>
              <a:rPr lang="en-US" dirty="0"/>
              <a:t>Allows all the elements of an existing LOA to be copied so that a new LOA can be created for another fiscal year. </a:t>
            </a:r>
          </a:p>
          <a:p>
            <a:pPr lvl="1"/>
            <a:r>
              <a:rPr lang="en-US" dirty="0"/>
              <a:t>This must be done individually, as only one LOA may be copied at a time. </a:t>
            </a:r>
          </a:p>
          <a:p>
            <a:pPr lvl="1"/>
            <a:r>
              <a:rPr lang="en-US" dirty="0"/>
              <a:t>The LOA can only be copied into an organization that the FDTA has access to. </a:t>
            </a:r>
          </a:p>
          <a:p>
            <a:pPr lvl="1"/>
            <a:r>
              <a:rPr lang="en-US" dirty="0"/>
              <a:t>Note: This does not change the fiscal year related elements in the LOA. </a:t>
            </a:r>
          </a:p>
        </p:txBody>
      </p:sp>
    </p:spTree>
    <p:extLst>
      <p:ext uri="{BB962C8B-B14F-4D97-AF65-F5344CB8AC3E}">
        <p14:creationId xmlns:p14="http://schemas.microsoft.com/office/powerpoint/2010/main" val="360252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4" descr="Screenshot of LOA selection screen with emphasis on the Copy button.">
            <a:extLst>
              <a:ext uri="{FF2B5EF4-FFF2-40B4-BE49-F238E27FC236}">
                <a16:creationId xmlns:a16="http://schemas.microsoft.com/office/drawing/2014/main" id="{00F6FFF3-7F0D-75CC-2F40-E55383ACC86E}"/>
              </a:ext>
            </a:extLst>
          </p:cNvPr>
          <p:cNvPicPr>
            <a:picLocks noGrp="1" noChangeAspect="1"/>
          </p:cNvPicPr>
          <p:nvPr>
            <p:ph sz="quarter" idx="10"/>
          </p:nvPr>
        </p:nvPicPr>
        <p:blipFill>
          <a:blip r:embed="rId3"/>
          <a:stretch>
            <a:fillRect/>
          </a:stretch>
        </p:blipFill>
        <p:spPr>
          <a:xfrm>
            <a:off x="455613" y="1101834"/>
            <a:ext cx="8350250" cy="3503394"/>
          </a:xfrm>
        </p:spPr>
      </p:pic>
      <p:sp>
        <p:nvSpPr>
          <p:cNvPr id="4" name="Slide Number Placeholder 3">
            <a:extLst>
              <a:ext uri="{FF2B5EF4-FFF2-40B4-BE49-F238E27FC236}">
                <a16:creationId xmlns:a16="http://schemas.microsoft.com/office/drawing/2014/main" id="{96102612-67A3-4999-B94A-7C2AA02A0657}"/>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22</a:t>
            </a:fld>
            <a:endParaRPr lang="en-US"/>
          </a:p>
        </p:txBody>
      </p:sp>
      <p:sp>
        <p:nvSpPr>
          <p:cNvPr id="2" name="Title 1">
            <a:extLst>
              <a:ext uri="{FF2B5EF4-FFF2-40B4-BE49-F238E27FC236}">
                <a16:creationId xmlns:a16="http://schemas.microsoft.com/office/drawing/2014/main" id="{A5703AEB-0B94-4E72-AB75-F5D1A2F23C31}"/>
              </a:ext>
            </a:extLst>
          </p:cNvPr>
          <p:cNvSpPr>
            <a:spLocks noGrp="1"/>
          </p:cNvSpPr>
          <p:nvPr>
            <p:ph type="title"/>
          </p:nvPr>
        </p:nvSpPr>
        <p:spPr>
          <a:xfrm>
            <a:off x="455303" y="271134"/>
            <a:ext cx="8350770" cy="498991"/>
          </a:xfrm>
        </p:spPr>
        <p:txBody>
          <a:bodyPr/>
          <a:lstStyle/>
          <a:p>
            <a:r>
              <a:rPr lang="en-US" dirty="0"/>
              <a:t>Copy LOA</a:t>
            </a:r>
          </a:p>
        </p:txBody>
      </p:sp>
      <p:sp>
        <p:nvSpPr>
          <p:cNvPr id="6" name="Rectangle 5">
            <a:extLst>
              <a:ext uri="{FF2B5EF4-FFF2-40B4-BE49-F238E27FC236}">
                <a16:creationId xmlns:a16="http://schemas.microsoft.com/office/drawing/2014/main" id="{A04046E9-C65A-45E6-B4B9-72A46DA57EA3}"/>
              </a:ext>
              <a:ext uri="{C183D7F6-B498-43B3-948B-1728B52AA6E4}">
                <adec:decorative xmlns:adec="http://schemas.microsoft.com/office/drawing/2017/decorative" val="1"/>
              </a:ext>
            </a:extLst>
          </p:cNvPr>
          <p:cNvSpPr/>
          <p:nvPr/>
        </p:nvSpPr>
        <p:spPr bwMode="auto">
          <a:xfrm>
            <a:off x="2389249" y="3451976"/>
            <a:ext cx="445997" cy="215497"/>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E3BDC973-2385-4C83-A687-8F3B24FF6450}"/>
              </a:ext>
            </a:extLst>
          </p:cNvPr>
          <p:cNvSpPr txBox="1"/>
          <p:nvPr/>
        </p:nvSpPr>
        <p:spPr>
          <a:xfrm>
            <a:off x="7029450" y="670560"/>
            <a:ext cx="2000250" cy="1040368"/>
          </a:xfrm>
          <a:prstGeom prst="rect">
            <a:avLst/>
          </a:prstGeom>
          <a:solidFill>
            <a:schemeClr val="bg1"/>
          </a:solidFill>
          <a:ln>
            <a:solidFill>
              <a:schemeClr val="tx1"/>
            </a:solidFill>
          </a:ln>
        </p:spPr>
        <p:txBody>
          <a:bodyPr wrap="square" rtlCol="0" anchor="ctr">
            <a:normAutofit/>
          </a:bodyPr>
          <a:lstStyle/>
          <a:p>
            <a:r>
              <a:rPr lang="en-US" sz="1400" dirty="0">
                <a:latin typeface="+mj-lt"/>
              </a:rPr>
              <a:t>To copy an LOA, select the Copy button next to the LOA.</a:t>
            </a:r>
          </a:p>
        </p:txBody>
      </p:sp>
    </p:spTree>
    <p:extLst>
      <p:ext uri="{BB962C8B-B14F-4D97-AF65-F5344CB8AC3E}">
        <p14:creationId xmlns:p14="http://schemas.microsoft.com/office/powerpoint/2010/main" val="2989045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creenshot of Copy LOA Screen with emphasis on the Empty Budget Shell Fiscal Year and LOA Label FY and Name.">
            <a:extLst>
              <a:ext uri="{FF2B5EF4-FFF2-40B4-BE49-F238E27FC236}">
                <a16:creationId xmlns:a16="http://schemas.microsoft.com/office/drawing/2014/main" id="{BB828F40-3FCD-B476-8ED0-F8922CF93884}"/>
              </a:ext>
            </a:extLst>
          </p:cNvPr>
          <p:cNvPicPr>
            <a:picLocks noGrp="1" noChangeAspect="1"/>
          </p:cNvPicPr>
          <p:nvPr>
            <p:ph sz="quarter" idx="10"/>
          </p:nvPr>
        </p:nvPicPr>
        <p:blipFill>
          <a:blip r:embed="rId2"/>
          <a:stretch>
            <a:fillRect/>
          </a:stretch>
        </p:blipFill>
        <p:spPr>
          <a:xfrm>
            <a:off x="1032787" y="877888"/>
            <a:ext cx="7195901" cy="3951287"/>
          </a:xfrm>
          <a:prstGeom prst="rect">
            <a:avLst/>
          </a:prstGeom>
        </p:spPr>
      </p:pic>
      <p:sp>
        <p:nvSpPr>
          <p:cNvPr id="4" name="Slide Number Placeholder 3">
            <a:extLst>
              <a:ext uri="{FF2B5EF4-FFF2-40B4-BE49-F238E27FC236}">
                <a16:creationId xmlns:a16="http://schemas.microsoft.com/office/drawing/2014/main" id="{53FB9E27-0341-45FD-B85A-46A55B21FCD3}"/>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23</a:t>
            </a:fld>
            <a:endParaRPr lang="en-US"/>
          </a:p>
        </p:txBody>
      </p:sp>
      <p:sp>
        <p:nvSpPr>
          <p:cNvPr id="2" name="Title 1">
            <a:extLst>
              <a:ext uri="{FF2B5EF4-FFF2-40B4-BE49-F238E27FC236}">
                <a16:creationId xmlns:a16="http://schemas.microsoft.com/office/drawing/2014/main" id="{F029A8E2-AE72-483F-A62C-64380961642C}"/>
              </a:ext>
            </a:extLst>
          </p:cNvPr>
          <p:cNvSpPr>
            <a:spLocks noGrp="1"/>
          </p:cNvSpPr>
          <p:nvPr>
            <p:ph type="title"/>
          </p:nvPr>
        </p:nvSpPr>
        <p:spPr>
          <a:xfrm>
            <a:off x="455303" y="271134"/>
            <a:ext cx="8350770" cy="498991"/>
          </a:xfrm>
        </p:spPr>
        <p:txBody>
          <a:bodyPr/>
          <a:lstStyle/>
          <a:p>
            <a:r>
              <a:rPr lang="en-US" dirty="0"/>
              <a:t>Copy LOA</a:t>
            </a:r>
          </a:p>
        </p:txBody>
      </p:sp>
      <p:sp>
        <p:nvSpPr>
          <p:cNvPr id="6" name="TextBox 5">
            <a:extLst>
              <a:ext uri="{FF2B5EF4-FFF2-40B4-BE49-F238E27FC236}">
                <a16:creationId xmlns:a16="http://schemas.microsoft.com/office/drawing/2014/main" id="{C648BF43-AC63-4942-87AE-9A117603EF9C}"/>
              </a:ext>
            </a:extLst>
          </p:cNvPr>
          <p:cNvSpPr txBox="1"/>
          <p:nvPr/>
        </p:nvSpPr>
        <p:spPr>
          <a:xfrm>
            <a:off x="6740013" y="1415915"/>
            <a:ext cx="2289687" cy="2465071"/>
          </a:xfrm>
          <a:prstGeom prst="rect">
            <a:avLst/>
          </a:prstGeom>
          <a:solidFill>
            <a:schemeClr val="bg1"/>
          </a:solidFill>
          <a:ln>
            <a:solidFill>
              <a:schemeClr val="tx1"/>
            </a:solidFill>
          </a:ln>
        </p:spPr>
        <p:txBody>
          <a:bodyPr wrap="square" rtlCol="0" anchor="ctr">
            <a:normAutofit/>
          </a:bodyPr>
          <a:lstStyle/>
          <a:p>
            <a:r>
              <a:rPr lang="en-US" sz="1400" dirty="0">
                <a:latin typeface="+mj-lt"/>
              </a:rPr>
              <a:t>It’s important to remember that you are copying an existing LOA, so all fields will be identical.</a:t>
            </a:r>
          </a:p>
          <a:p>
            <a:endParaRPr lang="en-US" sz="1400" dirty="0">
              <a:latin typeface="+mj-lt"/>
            </a:endParaRPr>
          </a:p>
          <a:p>
            <a:r>
              <a:rPr lang="en-US" sz="1400" dirty="0">
                <a:latin typeface="+mj-lt"/>
              </a:rPr>
              <a:t>If this copy is to replace your next fiscal year, ensure you have these fields filled out correctly to reflect the correct fiscal year.</a:t>
            </a:r>
          </a:p>
        </p:txBody>
      </p:sp>
      <p:sp>
        <p:nvSpPr>
          <p:cNvPr id="15" name="Rectangle 14">
            <a:extLst>
              <a:ext uri="{FF2B5EF4-FFF2-40B4-BE49-F238E27FC236}">
                <a16:creationId xmlns:a16="http://schemas.microsoft.com/office/drawing/2014/main" id="{3634D381-B401-4708-B0DB-E67143804D77}"/>
              </a:ext>
              <a:ext uri="{C183D7F6-B498-43B3-948B-1728B52AA6E4}">
                <adec:decorative xmlns:adec="http://schemas.microsoft.com/office/drawing/2017/decorative" val="1"/>
              </a:ext>
            </a:extLst>
          </p:cNvPr>
          <p:cNvSpPr/>
          <p:nvPr/>
        </p:nvSpPr>
        <p:spPr bwMode="auto">
          <a:xfrm>
            <a:off x="2310288" y="3204811"/>
            <a:ext cx="3492912" cy="244133"/>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16" name="Rectangle 15">
            <a:extLst>
              <a:ext uri="{FF2B5EF4-FFF2-40B4-BE49-F238E27FC236}">
                <a16:creationId xmlns:a16="http://schemas.microsoft.com/office/drawing/2014/main" id="{9F67DD8F-2EEC-461D-8FF3-5B420E1A7DAD}"/>
              </a:ext>
              <a:ext uri="{C183D7F6-B498-43B3-948B-1728B52AA6E4}">
                <adec:decorative xmlns:adec="http://schemas.microsoft.com/office/drawing/2017/decorative" val="1"/>
              </a:ext>
            </a:extLst>
          </p:cNvPr>
          <p:cNvSpPr/>
          <p:nvPr/>
        </p:nvSpPr>
        <p:spPr bwMode="auto">
          <a:xfrm>
            <a:off x="3167806" y="4014646"/>
            <a:ext cx="2440994" cy="741709"/>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425350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creenshot of Copy LOA Screen with emphasis on the elements that may need to change between fiscal years.">
            <a:extLst>
              <a:ext uri="{FF2B5EF4-FFF2-40B4-BE49-F238E27FC236}">
                <a16:creationId xmlns:a16="http://schemas.microsoft.com/office/drawing/2014/main" id="{B384E427-398F-EC72-3324-DB16E144E432}"/>
              </a:ext>
            </a:extLst>
          </p:cNvPr>
          <p:cNvPicPr>
            <a:picLocks noGrp="1" noChangeAspect="1"/>
          </p:cNvPicPr>
          <p:nvPr>
            <p:ph sz="quarter" idx="10"/>
          </p:nvPr>
        </p:nvPicPr>
        <p:blipFill>
          <a:blip r:embed="rId2"/>
          <a:stretch>
            <a:fillRect/>
          </a:stretch>
        </p:blipFill>
        <p:spPr>
          <a:xfrm>
            <a:off x="2035498" y="877888"/>
            <a:ext cx="5190480" cy="3951287"/>
          </a:xfrm>
          <a:prstGeom prst="rect">
            <a:avLst/>
          </a:prstGeom>
        </p:spPr>
      </p:pic>
      <p:sp>
        <p:nvSpPr>
          <p:cNvPr id="4" name="Slide Number Placeholder 3">
            <a:extLst>
              <a:ext uri="{FF2B5EF4-FFF2-40B4-BE49-F238E27FC236}">
                <a16:creationId xmlns:a16="http://schemas.microsoft.com/office/drawing/2014/main" id="{53FB9E27-0341-45FD-B85A-46A55B21FCD3}"/>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24</a:t>
            </a:fld>
            <a:endParaRPr lang="en-US"/>
          </a:p>
        </p:txBody>
      </p:sp>
      <p:sp>
        <p:nvSpPr>
          <p:cNvPr id="2" name="Title 1">
            <a:extLst>
              <a:ext uri="{FF2B5EF4-FFF2-40B4-BE49-F238E27FC236}">
                <a16:creationId xmlns:a16="http://schemas.microsoft.com/office/drawing/2014/main" id="{F029A8E2-AE72-483F-A62C-64380961642C}"/>
              </a:ext>
            </a:extLst>
          </p:cNvPr>
          <p:cNvSpPr>
            <a:spLocks noGrp="1"/>
          </p:cNvSpPr>
          <p:nvPr>
            <p:ph type="title"/>
          </p:nvPr>
        </p:nvSpPr>
        <p:spPr>
          <a:xfrm>
            <a:off x="455303" y="271134"/>
            <a:ext cx="8350770" cy="498991"/>
          </a:xfrm>
        </p:spPr>
        <p:txBody>
          <a:bodyPr/>
          <a:lstStyle/>
          <a:p>
            <a:r>
              <a:rPr lang="en-US" dirty="0"/>
              <a:t>Copy LOA</a:t>
            </a:r>
          </a:p>
        </p:txBody>
      </p:sp>
      <p:sp>
        <p:nvSpPr>
          <p:cNvPr id="6" name="TextBox 5">
            <a:extLst>
              <a:ext uri="{FF2B5EF4-FFF2-40B4-BE49-F238E27FC236}">
                <a16:creationId xmlns:a16="http://schemas.microsoft.com/office/drawing/2014/main" id="{C648BF43-AC63-4942-87AE-9A117603EF9C}"/>
              </a:ext>
            </a:extLst>
          </p:cNvPr>
          <p:cNvSpPr txBox="1"/>
          <p:nvPr/>
        </p:nvSpPr>
        <p:spPr>
          <a:xfrm>
            <a:off x="6599903" y="1543050"/>
            <a:ext cx="2429797" cy="1543050"/>
          </a:xfrm>
          <a:prstGeom prst="rect">
            <a:avLst/>
          </a:prstGeom>
          <a:solidFill>
            <a:schemeClr val="bg1"/>
          </a:solidFill>
          <a:ln>
            <a:solidFill>
              <a:schemeClr val="tx1"/>
            </a:solidFill>
          </a:ln>
        </p:spPr>
        <p:txBody>
          <a:bodyPr wrap="square" rtlCol="0" anchor="ctr">
            <a:normAutofit/>
          </a:bodyPr>
          <a:lstStyle/>
          <a:p>
            <a:r>
              <a:rPr lang="en-US" sz="1400" dirty="0">
                <a:latin typeface="+mj-lt"/>
              </a:rPr>
              <a:t>You also can choose the Organization, rename the LOA, and edit any appropriate account elements if necessary.</a:t>
            </a:r>
          </a:p>
        </p:txBody>
      </p:sp>
      <p:sp>
        <p:nvSpPr>
          <p:cNvPr id="10" name="Arrow: Down 9">
            <a:extLst>
              <a:ext uri="{FF2B5EF4-FFF2-40B4-BE49-F238E27FC236}">
                <a16:creationId xmlns:a16="http://schemas.microsoft.com/office/drawing/2014/main" id="{C474B6F4-CCCF-498C-D3A4-BDF1EDAB9044}"/>
              </a:ext>
              <a:ext uri="{C183D7F6-B498-43B3-948B-1728B52AA6E4}">
                <adec:decorative xmlns:adec="http://schemas.microsoft.com/office/drawing/2017/decorative" val="1"/>
              </a:ext>
            </a:extLst>
          </p:cNvPr>
          <p:cNvSpPr/>
          <p:nvPr/>
        </p:nvSpPr>
        <p:spPr>
          <a:xfrm rot="4069991">
            <a:off x="5446571" y="2594331"/>
            <a:ext cx="316800" cy="518400"/>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77670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0B90A3-B482-4150-A81C-8C3F33D8262D}"/>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25</a:t>
            </a:fld>
            <a:endParaRPr lang="en-US"/>
          </a:p>
        </p:txBody>
      </p:sp>
      <p:sp>
        <p:nvSpPr>
          <p:cNvPr id="2" name="Title 1">
            <a:extLst>
              <a:ext uri="{FF2B5EF4-FFF2-40B4-BE49-F238E27FC236}">
                <a16:creationId xmlns:a16="http://schemas.microsoft.com/office/drawing/2014/main" id="{E728D6B7-CBC6-4B1B-86AF-C7CED5DB7B7B}"/>
              </a:ext>
            </a:extLst>
          </p:cNvPr>
          <p:cNvSpPr>
            <a:spLocks noGrp="1"/>
          </p:cNvSpPr>
          <p:nvPr>
            <p:ph type="title"/>
          </p:nvPr>
        </p:nvSpPr>
        <p:spPr>
          <a:xfrm>
            <a:off x="455303" y="271134"/>
            <a:ext cx="8350770" cy="498991"/>
          </a:xfrm>
        </p:spPr>
        <p:txBody>
          <a:bodyPr/>
          <a:lstStyle/>
          <a:p>
            <a:r>
              <a:rPr lang="en-US" dirty="0"/>
              <a:t>Establishing Budgets</a:t>
            </a:r>
          </a:p>
        </p:txBody>
      </p:sp>
      <p:sp>
        <p:nvSpPr>
          <p:cNvPr id="3" name="Content Placeholder 2">
            <a:extLst>
              <a:ext uri="{FF2B5EF4-FFF2-40B4-BE49-F238E27FC236}">
                <a16:creationId xmlns:a16="http://schemas.microsoft.com/office/drawing/2014/main" id="{3C134BAA-3DFE-4412-ACA3-D4E9C2B94E81}"/>
              </a:ext>
            </a:extLst>
          </p:cNvPr>
          <p:cNvSpPr>
            <a:spLocks noGrp="1"/>
          </p:cNvSpPr>
          <p:nvPr>
            <p:ph sz="quarter" idx="10"/>
          </p:nvPr>
        </p:nvSpPr>
        <p:spPr>
          <a:xfrm>
            <a:off x="455303" y="877661"/>
            <a:ext cx="8350460" cy="3951514"/>
          </a:xfrm>
        </p:spPr>
        <p:txBody>
          <a:bodyPr>
            <a:normAutofit lnSpcReduction="10000"/>
          </a:bodyPr>
          <a:lstStyle/>
          <a:p>
            <a:r>
              <a:rPr lang="en-US" dirty="0"/>
              <a:t>The DTS Budget Tool tracks and manages travel funds in DTS; however, the DTS Budget Tool is not an official accounting system. </a:t>
            </a:r>
          </a:p>
          <a:p>
            <a:pPr lvl="1"/>
            <a:r>
              <a:rPr lang="en-US" dirty="0"/>
              <a:t>It does not link to your official accounting system. </a:t>
            </a:r>
          </a:p>
          <a:p>
            <a:endParaRPr lang="en-US" dirty="0"/>
          </a:p>
          <a:p>
            <a:r>
              <a:rPr lang="en-US" dirty="0"/>
              <a:t>Since the DTS Budget Tool does not link to your official accounting system, its accuracy depends on you entering accurate spending limits and periodically reconciling available funds against your official accounting system. </a:t>
            </a:r>
          </a:p>
          <a:p>
            <a:endParaRPr lang="en-US" dirty="0"/>
          </a:p>
          <a:p>
            <a:r>
              <a:rPr lang="en-US" dirty="0"/>
              <a:t>You should think of the Budget Tool as a bookkeeping tool that monitors the use of your travel funds. </a:t>
            </a:r>
          </a:p>
          <a:p>
            <a:pPr lvl="1"/>
            <a:r>
              <a:rPr lang="en-US" dirty="0"/>
              <a:t>Its purpose is to ensure that unfunded travel does not take place.</a:t>
            </a:r>
          </a:p>
          <a:p>
            <a:pPr lvl="1"/>
            <a:endParaRPr lang="en-US" dirty="0"/>
          </a:p>
          <a:p>
            <a:pPr lvl="1"/>
            <a:endParaRPr lang="en-US" dirty="0"/>
          </a:p>
        </p:txBody>
      </p:sp>
    </p:spTree>
    <p:extLst>
      <p:ext uri="{BB962C8B-B14F-4D97-AF65-F5344CB8AC3E}">
        <p14:creationId xmlns:p14="http://schemas.microsoft.com/office/powerpoint/2010/main" val="2548100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B3E068-7E4D-4D50-9FF6-6B686C66BF5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26</a:t>
            </a:fld>
            <a:endParaRPr lang="en-US"/>
          </a:p>
        </p:txBody>
      </p:sp>
      <p:sp>
        <p:nvSpPr>
          <p:cNvPr id="2" name="Title 1">
            <a:extLst>
              <a:ext uri="{FF2B5EF4-FFF2-40B4-BE49-F238E27FC236}">
                <a16:creationId xmlns:a16="http://schemas.microsoft.com/office/drawing/2014/main" id="{806DAB8D-ADC8-4E67-A4D8-84CBFBFD0B30}"/>
              </a:ext>
            </a:extLst>
          </p:cNvPr>
          <p:cNvSpPr>
            <a:spLocks noGrp="1"/>
          </p:cNvSpPr>
          <p:nvPr>
            <p:ph type="title"/>
          </p:nvPr>
        </p:nvSpPr>
        <p:spPr>
          <a:xfrm>
            <a:off x="455303" y="271134"/>
            <a:ext cx="8350770" cy="498991"/>
          </a:xfrm>
        </p:spPr>
        <p:txBody>
          <a:bodyPr/>
          <a:lstStyle/>
          <a:p>
            <a:r>
              <a:rPr lang="en-US" dirty="0"/>
              <a:t>Establishing Budgets (cont.)</a:t>
            </a:r>
          </a:p>
        </p:txBody>
      </p:sp>
      <p:sp>
        <p:nvSpPr>
          <p:cNvPr id="3" name="Content Placeholder 2">
            <a:extLst>
              <a:ext uri="{FF2B5EF4-FFF2-40B4-BE49-F238E27FC236}">
                <a16:creationId xmlns:a16="http://schemas.microsoft.com/office/drawing/2014/main" id="{960944D0-E908-4B25-A776-0168FFC55EC8}"/>
              </a:ext>
            </a:extLst>
          </p:cNvPr>
          <p:cNvSpPr>
            <a:spLocks noGrp="1"/>
          </p:cNvSpPr>
          <p:nvPr>
            <p:ph sz="quarter" idx="10"/>
          </p:nvPr>
        </p:nvSpPr>
        <p:spPr>
          <a:xfrm>
            <a:off x="455303" y="877661"/>
            <a:ext cx="8350460" cy="3951514"/>
          </a:xfrm>
        </p:spPr>
        <p:txBody>
          <a:bodyPr/>
          <a:lstStyle/>
          <a:p>
            <a:r>
              <a:rPr lang="en-US" dirty="0"/>
              <a:t>Like the LOAs, Budgets must be established for the next fiscal year.</a:t>
            </a:r>
          </a:p>
          <a:p>
            <a:endParaRPr lang="en-US" dirty="0"/>
          </a:p>
          <a:p>
            <a:r>
              <a:rPr lang="en-US" dirty="0"/>
              <a:t>There are three main options to establish Budgets for the new fiscal year:</a:t>
            </a:r>
          </a:p>
          <a:p>
            <a:pPr lvl="1"/>
            <a:r>
              <a:rPr lang="en-US" dirty="0"/>
              <a:t>Creating a Budget simultaneously when the LOA is created</a:t>
            </a:r>
          </a:p>
          <a:p>
            <a:pPr lvl="1"/>
            <a:r>
              <a:rPr lang="en-US" dirty="0"/>
              <a:t>Creating a Budget manually</a:t>
            </a:r>
          </a:p>
          <a:p>
            <a:pPr lvl="1"/>
            <a:r>
              <a:rPr lang="en-US" dirty="0"/>
              <a:t>Using an existing LOA to create a new Budget</a:t>
            </a:r>
          </a:p>
          <a:p>
            <a:pPr lvl="2"/>
            <a:r>
              <a:rPr lang="en-US" dirty="0"/>
              <a:t>This can be done in the Budget Module or in the DTA Maintenance Tool</a:t>
            </a:r>
          </a:p>
          <a:p>
            <a:pPr lvl="2"/>
            <a:endParaRPr lang="en-US" dirty="0"/>
          </a:p>
          <a:p>
            <a:r>
              <a:rPr lang="en-US" dirty="0"/>
              <a:t>Permission Level 1 is required to view Budgets and Permission Level 3 is required to edit Budgets.</a:t>
            </a:r>
          </a:p>
          <a:p>
            <a:endParaRPr lang="en-US" dirty="0"/>
          </a:p>
        </p:txBody>
      </p:sp>
    </p:spTree>
    <p:extLst>
      <p:ext uri="{BB962C8B-B14F-4D97-AF65-F5344CB8AC3E}">
        <p14:creationId xmlns:p14="http://schemas.microsoft.com/office/powerpoint/2010/main" val="2518869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shot of the Rollover LOA screen with emphasis on the Create Budget box.">
            <a:extLst>
              <a:ext uri="{FF2B5EF4-FFF2-40B4-BE49-F238E27FC236}">
                <a16:creationId xmlns:a16="http://schemas.microsoft.com/office/drawing/2014/main" id="{F6C8A1E7-57FF-4697-FE36-B1C7616443FD}"/>
              </a:ext>
            </a:extLst>
          </p:cNvPr>
          <p:cNvPicPr>
            <a:picLocks noChangeAspect="1"/>
          </p:cNvPicPr>
          <p:nvPr/>
        </p:nvPicPr>
        <p:blipFill>
          <a:blip r:embed="rId2"/>
          <a:stretch>
            <a:fillRect/>
          </a:stretch>
        </p:blipFill>
        <p:spPr>
          <a:xfrm>
            <a:off x="266327" y="3003613"/>
            <a:ext cx="8611346" cy="1851820"/>
          </a:xfrm>
          <a:prstGeom prst="rect">
            <a:avLst/>
          </a:prstGeom>
        </p:spPr>
      </p:pic>
      <p:pic>
        <p:nvPicPr>
          <p:cNvPr id="10" name="Content Placeholder 9" descr="Screenshot of the Create LOA screen with the emphasis on the Create Budget Box.&#10;">
            <a:extLst>
              <a:ext uri="{FF2B5EF4-FFF2-40B4-BE49-F238E27FC236}">
                <a16:creationId xmlns:a16="http://schemas.microsoft.com/office/drawing/2014/main" id="{03735980-2EDD-8467-6BD7-BF4268F26C75}"/>
              </a:ext>
            </a:extLst>
          </p:cNvPr>
          <p:cNvPicPr>
            <a:picLocks noGrp="1" noChangeAspect="1"/>
          </p:cNvPicPr>
          <p:nvPr>
            <p:ph sz="quarter" idx="10"/>
          </p:nvPr>
        </p:nvPicPr>
        <p:blipFill>
          <a:blip r:embed="rId3"/>
          <a:srcRect t="28969"/>
          <a:stretch/>
        </p:blipFill>
        <p:spPr>
          <a:xfrm>
            <a:off x="769095" y="852862"/>
            <a:ext cx="7254869" cy="1959517"/>
          </a:xfrm>
          <a:prstGeom prst="rect">
            <a:avLst/>
          </a:prstGeom>
        </p:spPr>
      </p:pic>
      <p:sp>
        <p:nvSpPr>
          <p:cNvPr id="4" name="Slide Number Placeholder 3">
            <a:extLst>
              <a:ext uri="{FF2B5EF4-FFF2-40B4-BE49-F238E27FC236}">
                <a16:creationId xmlns:a16="http://schemas.microsoft.com/office/drawing/2014/main" id="{97C36415-8B6F-4EBD-BF0D-6D3243722489}"/>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27</a:t>
            </a:fld>
            <a:endParaRPr lang="en-US"/>
          </a:p>
        </p:txBody>
      </p:sp>
      <p:sp>
        <p:nvSpPr>
          <p:cNvPr id="2" name="Title 1">
            <a:extLst>
              <a:ext uri="{FF2B5EF4-FFF2-40B4-BE49-F238E27FC236}">
                <a16:creationId xmlns:a16="http://schemas.microsoft.com/office/drawing/2014/main" id="{8B249E98-AB6C-4FC0-B5E4-63B77DD3D2C4}"/>
              </a:ext>
            </a:extLst>
          </p:cNvPr>
          <p:cNvSpPr>
            <a:spLocks noGrp="1"/>
          </p:cNvSpPr>
          <p:nvPr>
            <p:ph type="title"/>
          </p:nvPr>
        </p:nvSpPr>
        <p:spPr>
          <a:xfrm>
            <a:off x="455303" y="271134"/>
            <a:ext cx="8350770" cy="498991"/>
          </a:xfrm>
        </p:spPr>
        <p:txBody>
          <a:bodyPr/>
          <a:lstStyle/>
          <a:p>
            <a:r>
              <a:rPr lang="en-US" dirty="0"/>
              <a:t>Creating a Budget simultaneously when creating LOA</a:t>
            </a:r>
          </a:p>
        </p:txBody>
      </p:sp>
      <p:sp>
        <p:nvSpPr>
          <p:cNvPr id="21" name="TextBox 20">
            <a:extLst>
              <a:ext uri="{FF2B5EF4-FFF2-40B4-BE49-F238E27FC236}">
                <a16:creationId xmlns:a16="http://schemas.microsoft.com/office/drawing/2014/main" id="{365EA329-AF2F-45B0-AFE0-F3CFA82CDCE6}"/>
              </a:ext>
            </a:extLst>
          </p:cNvPr>
          <p:cNvSpPr txBox="1"/>
          <p:nvPr/>
        </p:nvSpPr>
        <p:spPr>
          <a:xfrm>
            <a:off x="6629104" y="1122762"/>
            <a:ext cx="2400596" cy="2627410"/>
          </a:xfrm>
          <a:prstGeom prst="rect">
            <a:avLst/>
          </a:prstGeom>
          <a:solidFill>
            <a:schemeClr val="bg1"/>
          </a:solidFill>
          <a:ln>
            <a:solidFill>
              <a:schemeClr val="tx1"/>
            </a:solidFill>
          </a:ln>
        </p:spPr>
        <p:txBody>
          <a:bodyPr wrap="square" rtlCol="0" anchor="ctr">
            <a:normAutofit lnSpcReduction="10000"/>
          </a:bodyPr>
          <a:lstStyle/>
          <a:p>
            <a:r>
              <a:rPr lang="en-US" sz="1400" dirty="0">
                <a:latin typeface="+mj-lt"/>
              </a:rPr>
              <a:t>Creating a Budget can be performed by checking these boxes and filling in the appropriate data when either rolling over or copying the LOA.</a:t>
            </a:r>
          </a:p>
          <a:p>
            <a:endParaRPr lang="en-US" sz="1400" dirty="0">
              <a:latin typeface="+mj-lt"/>
            </a:endParaRPr>
          </a:p>
          <a:p>
            <a:r>
              <a:rPr lang="en-US" sz="1400" dirty="0">
                <a:latin typeface="+mj-lt"/>
              </a:rPr>
              <a:t>Keep in mind that if you decide to create a budget this way, it can only be created as a quarterly budget.</a:t>
            </a:r>
          </a:p>
        </p:txBody>
      </p:sp>
      <p:sp>
        <p:nvSpPr>
          <p:cNvPr id="12" name="Arrow: Down 11">
            <a:extLst>
              <a:ext uri="{FF2B5EF4-FFF2-40B4-BE49-F238E27FC236}">
                <a16:creationId xmlns:a16="http://schemas.microsoft.com/office/drawing/2014/main" id="{86A29767-1252-9CA0-A21D-D598D1E26B11}"/>
              </a:ext>
              <a:ext uri="{C183D7F6-B498-43B3-948B-1728B52AA6E4}">
                <adec:decorative xmlns:adec="http://schemas.microsoft.com/office/drawing/2017/decorative" val="1"/>
              </a:ext>
            </a:extLst>
          </p:cNvPr>
          <p:cNvSpPr/>
          <p:nvPr/>
        </p:nvSpPr>
        <p:spPr>
          <a:xfrm rot="19066099">
            <a:off x="3830848" y="1588533"/>
            <a:ext cx="316800" cy="518400"/>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3" name="Arrow: Down 12">
            <a:extLst>
              <a:ext uri="{FF2B5EF4-FFF2-40B4-BE49-F238E27FC236}">
                <a16:creationId xmlns:a16="http://schemas.microsoft.com/office/drawing/2014/main" id="{599B6098-1D9A-963A-EC18-48D0B25AE086}"/>
              </a:ext>
              <a:ext uri="{C183D7F6-B498-43B3-948B-1728B52AA6E4}">
                <adec:decorative xmlns:adec="http://schemas.microsoft.com/office/drawing/2017/decorative" val="1"/>
              </a:ext>
            </a:extLst>
          </p:cNvPr>
          <p:cNvSpPr/>
          <p:nvPr/>
        </p:nvSpPr>
        <p:spPr>
          <a:xfrm rot="4069991">
            <a:off x="1639376" y="3786948"/>
            <a:ext cx="316800" cy="518400"/>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155076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shot of the Create Budget Screen&#10;">
            <a:extLst>
              <a:ext uri="{FF2B5EF4-FFF2-40B4-BE49-F238E27FC236}">
                <a16:creationId xmlns:a16="http://schemas.microsoft.com/office/drawing/2014/main" id="{7898BB99-4E39-FCC6-1797-DDD3AE001B79}"/>
              </a:ext>
            </a:extLst>
          </p:cNvPr>
          <p:cNvPicPr>
            <a:picLocks noGrp="1" noChangeAspect="1"/>
          </p:cNvPicPr>
          <p:nvPr>
            <p:ph sz="quarter" idx="10"/>
          </p:nvPr>
        </p:nvPicPr>
        <p:blipFill>
          <a:blip r:embed="rId2"/>
          <a:stretch>
            <a:fillRect/>
          </a:stretch>
        </p:blipFill>
        <p:spPr>
          <a:xfrm>
            <a:off x="455613" y="1129350"/>
            <a:ext cx="8350250" cy="3448362"/>
          </a:xfrm>
          <a:prstGeom prst="rect">
            <a:avLst/>
          </a:prstGeom>
        </p:spPr>
      </p:pic>
      <p:sp>
        <p:nvSpPr>
          <p:cNvPr id="4" name="Slide Number Placeholder 3">
            <a:extLst>
              <a:ext uri="{FF2B5EF4-FFF2-40B4-BE49-F238E27FC236}">
                <a16:creationId xmlns:a16="http://schemas.microsoft.com/office/drawing/2014/main" id="{B401545C-2707-4800-BD39-4DD3F51464EB}"/>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28</a:t>
            </a:fld>
            <a:endParaRPr lang="en-US"/>
          </a:p>
        </p:txBody>
      </p:sp>
      <p:sp>
        <p:nvSpPr>
          <p:cNvPr id="40" name="Title 39">
            <a:extLst>
              <a:ext uri="{FF2B5EF4-FFF2-40B4-BE49-F238E27FC236}">
                <a16:creationId xmlns:a16="http://schemas.microsoft.com/office/drawing/2014/main" id="{EF90C0D2-4C13-45B9-81CF-F974EBE44F5B}"/>
              </a:ext>
            </a:extLst>
          </p:cNvPr>
          <p:cNvSpPr>
            <a:spLocks noGrp="1"/>
          </p:cNvSpPr>
          <p:nvPr>
            <p:ph type="title"/>
          </p:nvPr>
        </p:nvSpPr>
        <p:spPr>
          <a:xfrm>
            <a:off x="455303" y="271134"/>
            <a:ext cx="8350770" cy="498991"/>
          </a:xfrm>
        </p:spPr>
        <p:txBody>
          <a:bodyPr/>
          <a:lstStyle/>
          <a:p>
            <a:r>
              <a:rPr lang="en-US" dirty="0"/>
              <a:t>Creating a Budget manually</a:t>
            </a:r>
            <a:br>
              <a:rPr lang="en-US" dirty="0"/>
            </a:br>
            <a:endParaRPr lang="en-US" dirty="0"/>
          </a:p>
        </p:txBody>
      </p:sp>
      <p:sp>
        <p:nvSpPr>
          <p:cNvPr id="43" name="TextBox 42">
            <a:extLst>
              <a:ext uri="{FF2B5EF4-FFF2-40B4-BE49-F238E27FC236}">
                <a16:creationId xmlns:a16="http://schemas.microsoft.com/office/drawing/2014/main" id="{C109777D-96C6-4A7B-AE8B-67C0523CE0A0}"/>
              </a:ext>
            </a:extLst>
          </p:cNvPr>
          <p:cNvSpPr txBox="1"/>
          <p:nvPr/>
        </p:nvSpPr>
        <p:spPr>
          <a:xfrm>
            <a:off x="6959111" y="1149154"/>
            <a:ext cx="2000250" cy="1296866"/>
          </a:xfrm>
          <a:prstGeom prst="rect">
            <a:avLst/>
          </a:prstGeom>
          <a:solidFill>
            <a:schemeClr val="bg1"/>
          </a:solidFill>
          <a:ln>
            <a:solidFill>
              <a:schemeClr val="tx1"/>
            </a:solidFill>
          </a:ln>
        </p:spPr>
        <p:txBody>
          <a:bodyPr wrap="square" rtlCol="0" anchor="ctr">
            <a:normAutofit/>
          </a:bodyPr>
          <a:lstStyle/>
          <a:p>
            <a:r>
              <a:rPr lang="en-US" sz="1400" dirty="0">
                <a:latin typeface="+mj-lt"/>
              </a:rPr>
              <a:t>When creating a budget manually, you will need to fill out all the appropriate data before saving.</a:t>
            </a:r>
          </a:p>
        </p:txBody>
      </p:sp>
    </p:spTree>
    <p:extLst>
      <p:ext uri="{BB962C8B-B14F-4D97-AF65-F5344CB8AC3E}">
        <p14:creationId xmlns:p14="http://schemas.microsoft.com/office/powerpoint/2010/main" val="386434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of the elements after creating a budget.">
            <a:extLst>
              <a:ext uri="{FF2B5EF4-FFF2-40B4-BE49-F238E27FC236}">
                <a16:creationId xmlns:a16="http://schemas.microsoft.com/office/drawing/2014/main" id="{2D7B9298-E7D6-A965-3AE6-CADB7487EDE1}"/>
              </a:ext>
            </a:extLst>
          </p:cNvPr>
          <p:cNvPicPr>
            <a:picLocks noGrp="1" noChangeAspect="1"/>
          </p:cNvPicPr>
          <p:nvPr>
            <p:ph sz="quarter" idx="10"/>
          </p:nvPr>
        </p:nvPicPr>
        <p:blipFill>
          <a:blip r:embed="rId2"/>
          <a:stretch>
            <a:fillRect/>
          </a:stretch>
        </p:blipFill>
        <p:spPr>
          <a:xfrm>
            <a:off x="1193331" y="877888"/>
            <a:ext cx="6874813" cy="3951287"/>
          </a:xfrm>
        </p:spPr>
      </p:pic>
      <p:sp>
        <p:nvSpPr>
          <p:cNvPr id="4" name="Slide Number Placeholder 3">
            <a:extLst>
              <a:ext uri="{FF2B5EF4-FFF2-40B4-BE49-F238E27FC236}">
                <a16:creationId xmlns:a16="http://schemas.microsoft.com/office/drawing/2014/main" id="{B401545C-2707-4800-BD39-4DD3F51464EB}"/>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29</a:t>
            </a:fld>
            <a:endParaRPr lang="en-US"/>
          </a:p>
        </p:txBody>
      </p:sp>
      <p:sp>
        <p:nvSpPr>
          <p:cNvPr id="40" name="Title 39">
            <a:extLst>
              <a:ext uri="{FF2B5EF4-FFF2-40B4-BE49-F238E27FC236}">
                <a16:creationId xmlns:a16="http://schemas.microsoft.com/office/drawing/2014/main" id="{EF90C0D2-4C13-45B9-81CF-F974EBE44F5B}"/>
              </a:ext>
            </a:extLst>
          </p:cNvPr>
          <p:cNvSpPr>
            <a:spLocks noGrp="1"/>
          </p:cNvSpPr>
          <p:nvPr>
            <p:ph type="title"/>
          </p:nvPr>
        </p:nvSpPr>
        <p:spPr>
          <a:xfrm>
            <a:off x="455303" y="271134"/>
            <a:ext cx="8350770" cy="498991"/>
          </a:xfrm>
        </p:spPr>
        <p:txBody>
          <a:bodyPr/>
          <a:lstStyle/>
          <a:p>
            <a:r>
              <a:rPr lang="en-US" dirty="0"/>
              <a:t>Creating a Budget manually</a:t>
            </a:r>
            <a:br>
              <a:rPr lang="en-US" dirty="0"/>
            </a:br>
            <a:endParaRPr lang="en-US" dirty="0"/>
          </a:p>
        </p:txBody>
      </p:sp>
      <p:sp>
        <p:nvSpPr>
          <p:cNvPr id="43" name="TextBox 42">
            <a:extLst>
              <a:ext uri="{FF2B5EF4-FFF2-40B4-BE49-F238E27FC236}">
                <a16:creationId xmlns:a16="http://schemas.microsoft.com/office/drawing/2014/main" id="{C109777D-96C6-4A7B-AE8B-67C0523CE0A0}"/>
              </a:ext>
            </a:extLst>
          </p:cNvPr>
          <p:cNvSpPr txBox="1"/>
          <p:nvPr/>
        </p:nvSpPr>
        <p:spPr>
          <a:xfrm>
            <a:off x="6959111" y="1149154"/>
            <a:ext cx="2000250" cy="1571185"/>
          </a:xfrm>
          <a:prstGeom prst="rect">
            <a:avLst/>
          </a:prstGeom>
          <a:solidFill>
            <a:schemeClr val="bg1"/>
          </a:solidFill>
          <a:ln>
            <a:solidFill>
              <a:schemeClr val="tx1"/>
            </a:solidFill>
          </a:ln>
        </p:spPr>
        <p:txBody>
          <a:bodyPr wrap="square" rtlCol="0" anchor="ctr">
            <a:normAutofit/>
          </a:bodyPr>
          <a:lstStyle/>
          <a:p>
            <a:r>
              <a:rPr lang="en-US" sz="1400" dirty="0">
                <a:latin typeface="+mj-lt"/>
              </a:rPr>
              <a:t>When creating a budget manually, you will need to fill out all the appropriate data before saving.</a:t>
            </a:r>
          </a:p>
        </p:txBody>
      </p:sp>
    </p:spTree>
    <p:extLst>
      <p:ext uri="{BB962C8B-B14F-4D97-AF65-F5344CB8AC3E}">
        <p14:creationId xmlns:p14="http://schemas.microsoft.com/office/powerpoint/2010/main" val="187789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304E5-2A53-6D2C-330A-73815E1FF688}"/>
              </a:ext>
            </a:extLst>
          </p:cNvPr>
          <p:cNvSpPr>
            <a:spLocks noGrp="1"/>
          </p:cNvSpPr>
          <p:nvPr>
            <p:ph type="sldNum" sz="quarter" idx="4"/>
          </p:nvPr>
        </p:nvSpPr>
        <p:spPr/>
        <p:txBody>
          <a:bodyPr/>
          <a:lstStyle/>
          <a:p>
            <a:fld id="{4C6B7127-9F77-471E-BA61-1540CB2C57B2}" type="slidenum">
              <a:rPr lang="en-US" smtClean="0"/>
              <a:pPr/>
              <a:t>3</a:t>
            </a:fld>
            <a:endParaRPr lang="en-US" dirty="0"/>
          </a:p>
        </p:txBody>
      </p:sp>
      <p:sp>
        <p:nvSpPr>
          <p:cNvPr id="2" name="Title 1">
            <a:extLst>
              <a:ext uri="{FF2B5EF4-FFF2-40B4-BE49-F238E27FC236}">
                <a16:creationId xmlns:a16="http://schemas.microsoft.com/office/drawing/2014/main" id="{C4C2D097-B075-E233-CAC6-49EBC0651584}"/>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F8C15059-ED63-C805-AD14-6110C399DAB7}"/>
              </a:ext>
            </a:extLst>
          </p:cNvPr>
          <p:cNvSpPr>
            <a:spLocks noGrp="1"/>
          </p:cNvSpPr>
          <p:nvPr>
            <p:ph type="body" sz="quarter" idx="18"/>
          </p:nvPr>
        </p:nvSpPr>
        <p:spPr>
          <a:xfrm>
            <a:off x="3543300" y="0"/>
            <a:ext cx="5600700" cy="5143500"/>
          </a:xfrm>
        </p:spPr>
        <p:txBody>
          <a:bodyPr/>
          <a:lstStyle/>
          <a:p>
            <a:r>
              <a:rPr lang="en-US" dirty="0"/>
              <a:t>Top Issues for August/September</a:t>
            </a:r>
          </a:p>
          <a:p>
            <a:r>
              <a:rPr lang="en-US" dirty="0"/>
              <a:t>Excellence in Practice Awards Nominations</a:t>
            </a:r>
          </a:p>
          <a:p>
            <a:r>
              <a:rPr lang="en-US" dirty="0"/>
              <a:t>Inactive Duty Training (IDT) outside the Normal Commuting Distance</a:t>
            </a:r>
          </a:p>
          <a:p>
            <a:r>
              <a:rPr lang="en-US" dirty="0"/>
              <a:t>Fiscal Year Crossover</a:t>
            </a:r>
          </a:p>
          <a:p>
            <a:pPr lvl="1"/>
            <a:r>
              <a:rPr lang="en-US" dirty="0"/>
              <a:t>Rolling over LOAs</a:t>
            </a:r>
          </a:p>
          <a:p>
            <a:pPr lvl="1"/>
            <a:r>
              <a:rPr lang="en-US" dirty="0"/>
              <a:t>Establishing Budgets</a:t>
            </a:r>
          </a:p>
          <a:p>
            <a:pPr lvl="1"/>
            <a:r>
              <a:rPr lang="en-US" dirty="0"/>
              <a:t>Updating the Default LOA</a:t>
            </a:r>
          </a:p>
          <a:p>
            <a:r>
              <a:rPr lang="en-US" dirty="0"/>
              <a:t>Reorganization</a:t>
            </a:r>
          </a:p>
          <a:p>
            <a:pPr lvl="1"/>
            <a:r>
              <a:rPr lang="en-US" dirty="0"/>
              <a:t>Preparation</a:t>
            </a:r>
          </a:p>
          <a:p>
            <a:pPr lvl="1"/>
            <a:r>
              <a:rPr lang="en-US" dirty="0"/>
              <a:t>Execution</a:t>
            </a:r>
          </a:p>
          <a:p>
            <a:pPr lvl="1"/>
            <a:r>
              <a:rPr lang="en-US" dirty="0"/>
              <a:t>Hiding Old Organization</a:t>
            </a:r>
          </a:p>
          <a:p>
            <a:r>
              <a:rPr lang="en-US" dirty="0"/>
              <a:t>Resources</a:t>
            </a:r>
          </a:p>
        </p:txBody>
      </p:sp>
    </p:spTree>
    <p:extLst>
      <p:ext uri="{BB962C8B-B14F-4D97-AF65-F5344CB8AC3E}">
        <p14:creationId xmlns:p14="http://schemas.microsoft.com/office/powerpoint/2010/main" val="273510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01545C-2707-4800-BD39-4DD3F51464EB}"/>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30</a:t>
            </a:fld>
            <a:endParaRPr lang="en-US"/>
          </a:p>
        </p:txBody>
      </p:sp>
      <p:sp>
        <p:nvSpPr>
          <p:cNvPr id="40" name="Title 39">
            <a:extLst>
              <a:ext uri="{FF2B5EF4-FFF2-40B4-BE49-F238E27FC236}">
                <a16:creationId xmlns:a16="http://schemas.microsoft.com/office/drawing/2014/main" id="{EF90C0D2-4C13-45B9-81CF-F974EBE44F5B}"/>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pic>
        <p:nvPicPr>
          <p:cNvPr id="14" name="Content Placeholder 13" descr="Screenshot of the Copy an existing Budget button.">
            <a:extLst>
              <a:ext uri="{FF2B5EF4-FFF2-40B4-BE49-F238E27FC236}">
                <a16:creationId xmlns:a16="http://schemas.microsoft.com/office/drawing/2014/main" id="{A77A904A-D81A-24F5-3DD4-8FF077AC8171}"/>
              </a:ext>
            </a:extLst>
          </p:cNvPr>
          <p:cNvPicPr>
            <a:picLocks noGrp="1" noChangeAspect="1"/>
          </p:cNvPicPr>
          <p:nvPr>
            <p:ph sz="quarter" idx="10"/>
          </p:nvPr>
        </p:nvPicPr>
        <p:blipFill>
          <a:blip r:embed="rId2"/>
          <a:stretch>
            <a:fillRect/>
          </a:stretch>
        </p:blipFill>
        <p:spPr>
          <a:xfrm>
            <a:off x="583272" y="956799"/>
            <a:ext cx="8350250" cy="1298066"/>
          </a:xfrm>
        </p:spPr>
      </p:pic>
      <p:pic>
        <p:nvPicPr>
          <p:cNvPr id="16" name="Picture 15" descr="Screenshot of existing LOAs to select after hitting Copy an Existing LOA to this Budget.">
            <a:extLst>
              <a:ext uri="{FF2B5EF4-FFF2-40B4-BE49-F238E27FC236}">
                <a16:creationId xmlns:a16="http://schemas.microsoft.com/office/drawing/2014/main" id="{30E86946-03CF-52D5-6884-0268DF8BC22E}"/>
              </a:ext>
            </a:extLst>
          </p:cNvPr>
          <p:cNvPicPr>
            <a:picLocks noChangeAspect="1"/>
          </p:cNvPicPr>
          <p:nvPr/>
        </p:nvPicPr>
        <p:blipFill>
          <a:blip r:embed="rId3"/>
          <a:srcRect/>
          <a:stretch/>
        </p:blipFill>
        <p:spPr>
          <a:xfrm>
            <a:off x="3226213" y="2339170"/>
            <a:ext cx="2539393" cy="2804330"/>
          </a:xfrm>
          <a:prstGeom prst="rect">
            <a:avLst/>
          </a:prstGeom>
        </p:spPr>
      </p:pic>
      <p:sp>
        <p:nvSpPr>
          <p:cNvPr id="12" name="Arrow: Down 11">
            <a:extLst>
              <a:ext uri="{FF2B5EF4-FFF2-40B4-BE49-F238E27FC236}">
                <a16:creationId xmlns:a16="http://schemas.microsoft.com/office/drawing/2014/main" id="{89E25BEA-D932-43DD-9B66-68B8CDF9CC5D}"/>
              </a:ext>
              <a:ext uri="{C183D7F6-B498-43B3-948B-1728B52AA6E4}">
                <adec:decorative xmlns:adec="http://schemas.microsoft.com/office/drawing/2017/decorative" val="1"/>
              </a:ext>
            </a:extLst>
          </p:cNvPr>
          <p:cNvSpPr/>
          <p:nvPr/>
        </p:nvSpPr>
        <p:spPr bwMode="auto">
          <a:xfrm rot="19472199">
            <a:off x="3674709" y="1874119"/>
            <a:ext cx="372794" cy="506437"/>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solidFill>
                <a:sysClr val="windowText" lastClr="000000"/>
              </a:solidFill>
              <a:latin typeface="+mj-lt"/>
            </a:endParaRPr>
          </a:p>
        </p:txBody>
      </p:sp>
      <p:sp>
        <p:nvSpPr>
          <p:cNvPr id="43" name="TextBox 42">
            <a:extLst>
              <a:ext uri="{FF2B5EF4-FFF2-40B4-BE49-F238E27FC236}">
                <a16:creationId xmlns:a16="http://schemas.microsoft.com/office/drawing/2014/main" id="{C109777D-96C6-4A7B-AE8B-67C0523CE0A0}"/>
              </a:ext>
            </a:extLst>
          </p:cNvPr>
          <p:cNvSpPr txBox="1"/>
          <p:nvPr/>
        </p:nvSpPr>
        <p:spPr>
          <a:xfrm>
            <a:off x="6541477" y="1149154"/>
            <a:ext cx="2417884" cy="3339025"/>
          </a:xfrm>
          <a:prstGeom prst="rect">
            <a:avLst/>
          </a:prstGeom>
          <a:solidFill>
            <a:schemeClr val="bg1"/>
          </a:solidFill>
          <a:ln>
            <a:solidFill>
              <a:schemeClr val="tx1"/>
            </a:solidFill>
          </a:ln>
        </p:spPr>
        <p:txBody>
          <a:bodyPr wrap="square" rtlCol="0" anchor="ctr">
            <a:noAutofit/>
          </a:bodyPr>
          <a:lstStyle/>
          <a:p>
            <a:r>
              <a:rPr lang="en-US" sz="1400" dirty="0">
                <a:latin typeface="+mj-lt"/>
              </a:rPr>
              <a:t>If an LOA is already established, an easier way to fill out the budget can be using the “Copy an existing LOA to this Budget”.</a:t>
            </a:r>
          </a:p>
          <a:p>
            <a:endParaRPr lang="en-US" sz="1400" dirty="0">
              <a:latin typeface="+mj-lt"/>
            </a:endParaRPr>
          </a:p>
          <a:p>
            <a:r>
              <a:rPr lang="en-US" sz="1400" dirty="0">
                <a:latin typeface="+mj-lt"/>
              </a:rPr>
              <a:t>This will appear after you have begun the Budget creation.</a:t>
            </a:r>
          </a:p>
          <a:p>
            <a:endParaRPr lang="en-US" sz="1400" dirty="0">
              <a:latin typeface="+mj-lt"/>
            </a:endParaRPr>
          </a:p>
          <a:p>
            <a:r>
              <a:rPr lang="en-US" sz="1400" dirty="0">
                <a:latin typeface="+mj-lt"/>
              </a:rPr>
              <a:t>Selecting the magnifying glass will cause a pop-up that you can easily use to choose an existing LOA.</a:t>
            </a:r>
          </a:p>
        </p:txBody>
      </p:sp>
    </p:spTree>
    <p:extLst>
      <p:ext uri="{BB962C8B-B14F-4D97-AF65-F5344CB8AC3E}">
        <p14:creationId xmlns:p14="http://schemas.microsoft.com/office/powerpoint/2010/main" val="862667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0ED9F-6B65-4F33-B4FB-61C6F6C27655}"/>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31</a:t>
            </a:fld>
            <a:endParaRPr lang="en-US"/>
          </a:p>
        </p:txBody>
      </p:sp>
      <p:sp>
        <p:nvSpPr>
          <p:cNvPr id="2" name="Title 1">
            <a:extLst>
              <a:ext uri="{FF2B5EF4-FFF2-40B4-BE49-F238E27FC236}">
                <a16:creationId xmlns:a16="http://schemas.microsoft.com/office/drawing/2014/main" id="{05EB8EB8-FFFF-4F41-BE9A-320F12DE2553}"/>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pic>
        <p:nvPicPr>
          <p:cNvPr id="10" name="Content Placeholder 9" descr="Screenshot of the Create Budget Screen with emphasis on the &quot;Copy an Existing LOA&quot; feature.">
            <a:extLst>
              <a:ext uri="{FF2B5EF4-FFF2-40B4-BE49-F238E27FC236}">
                <a16:creationId xmlns:a16="http://schemas.microsoft.com/office/drawing/2014/main" id="{8CEF7C7D-6049-4A09-B9BF-BDD3296284B3}"/>
              </a:ext>
              <a:ext uri="{C183D7F6-B498-43B3-948B-1728B52AA6E4}">
                <adec:decorative xmlns:adec="http://schemas.microsoft.com/office/drawing/2017/decorative" val="0"/>
              </a:ext>
            </a:extLst>
          </p:cNvPr>
          <p:cNvPicPr>
            <a:picLocks noGrp="1" noChangeAspect="1"/>
          </p:cNvPicPr>
          <p:nvPr>
            <p:ph sz="quarter" idx="10"/>
          </p:nvPr>
        </p:nvPicPr>
        <p:blipFill>
          <a:blip r:embed="rId2"/>
          <a:srcRect/>
          <a:stretch/>
        </p:blipFill>
        <p:spPr>
          <a:xfrm>
            <a:off x="455613" y="1801617"/>
            <a:ext cx="8350250" cy="2103829"/>
          </a:xfrm>
        </p:spPr>
      </p:pic>
      <p:sp>
        <p:nvSpPr>
          <p:cNvPr id="6" name="Rectangle 5">
            <a:extLst>
              <a:ext uri="{FF2B5EF4-FFF2-40B4-BE49-F238E27FC236}">
                <a16:creationId xmlns:a16="http://schemas.microsoft.com/office/drawing/2014/main" id="{09CDB881-DEBE-4CBE-A33A-70CAE86A7EDE}"/>
              </a:ext>
              <a:ext uri="{C183D7F6-B498-43B3-948B-1728B52AA6E4}">
                <adec:decorative xmlns:adec="http://schemas.microsoft.com/office/drawing/2017/decorative" val="1"/>
              </a:ext>
            </a:extLst>
          </p:cNvPr>
          <p:cNvSpPr/>
          <p:nvPr/>
        </p:nvSpPr>
        <p:spPr bwMode="auto">
          <a:xfrm>
            <a:off x="2344028" y="2935752"/>
            <a:ext cx="1489417" cy="28575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12F1AC9D-9DC5-419E-A2A1-6D40A96CDEBF}"/>
              </a:ext>
            </a:extLst>
          </p:cNvPr>
          <p:cNvSpPr txBox="1"/>
          <p:nvPr/>
        </p:nvSpPr>
        <p:spPr>
          <a:xfrm>
            <a:off x="6082518" y="1543050"/>
            <a:ext cx="2286000" cy="948690"/>
          </a:xfrm>
          <a:prstGeom prst="rect">
            <a:avLst/>
          </a:prstGeom>
          <a:solidFill>
            <a:schemeClr val="bg1"/>
          </a:solidFill>
          <a:ln>
            <a:solidFill>
              <a:schemeClr val="tx1"/>
            </a:solidFill>
          </a:ln>
        </p:spPr>
        <p:txBody>
          <a:bodyPr wrap="square" rtlCol="0" anchor="ctr">
            <a:normAutofit/>
          </a:bodyPr>
          <a:lstStyle/>
          <a:p>
            <a:r>
              <a:rPr lang="en-US" sz="1400" dirty="0">
                <a:latin typeface="+mj-lt"/>
              </a:rPr>
              <a:t>The Copy feature is also available at the beginning of the budget creation by selecting this link.</a:t>
            </a:r>
          </a:p>
        </p:txBody>
      </p:sp>
    </p:spTree>
    <p:extLst>
      <p:ext uri="{BB962C8B-B14F-4D97-AF65-F5344CB8AC3E}">
        <p14:creationId xmlns:p14="http://schemas.microsoft.com/office/powerpoint/2010/main" val="1113489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Screenshot of the Search LOA to Copy Existing Budget Screen.">
            <a:extLst>
              <a:ext uri="{FF2B5EF4-FFF2-40B4-BE49-F238E27FC236}">
                <a16:creationId xmlns:a16="http://schemas.microsoft.com/office/drawing/2014/main" id="{2440E184-8474-D592-DEA4-452D0CC239BB}"/>
              </a:ext>
            </a:extLst>
          </p:cNvPr>
          <p:cNvPicPr>
            <a:picLocks noGrp="1" noChangeAspect="1"/>
          </p:cNvPicPr>
          <p:nvPr>
            <p:ph sz="quarter" idx="10"/>
          </p:nvPr>
        </p:nvPicPr>
        <p:blipFill>
          <a:blip r:embed="rId2"/>
          <a:stretch>
            <a:fillRect/>
          </a:stretch>
        </p:blipFill>
        <p:spPr>
          <a:xfrm>
            <a:off x="455613" y="1460152"/>
            <a:ext cx="8350250" cy="2786758"/>
          </a:xfrm>
          <a:prstGeom prst="rect">
            <a:avLst/>
          </a:prstGeom>
        </p:spPr>
      </p:pic>
      <p:sp>
        <p:nvSpPr>
          <p:cNvPr id="4" name="Slide Number Placeholder 3">
            <a:extLst>
              <a:ext uri="{FF2B5EF4-FFF2-40B4-BE49-F238E27FC236}">
                <a16:creationId xmlns:a16="http://schemas.microsoft.com/office/drawing/2014/main" id="{0460ED9F-6B65-4F33-B4FB-61C6F6C27655}"/>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32</a:t>
            </a:fld>
            <a:endParaRPr lang="en-US"/>
          </a:p>
        </p:txBody>
      </p:sp>
      <p:sp>
        <p:nvSpPr>
          <p:cNvPr id="2" name="Title 1">
            <a:extLst>
              <a:ext uri="{FF2B5EF4-FFF2-40B4-BE49-F238E27FC236}">
                <a16:creationId xmlns:a16="http://schemas.microsoft.com/office/drawing/2014/main" id="{05EB8EB8-FFFF-4F41-BE9A-320F12DE2553}"/>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sp>
        <p:nvSpPr>
          <p:cNvPr id="7" name="TextBox 6">
            <a:extLst>
              <a:ext uri="{FF2B5EF4-FFF2-40B4-BE49-F238E27FC236}">
                <a16:creationId xmlns:a16="http://schemas.microsoft.com/office/drawing/2014/main" id="{12F1AC9D-9DC5-419E-A2A1-6D40A96CDEBF}"/>
              </a:ext>
            </a:extLst>
          </p:cNvPr>
          <p:cNvSpPr txBox="1"/>
          <p:nvPr/>
        </p:nvSpPr>
        <p:spPr>
          <a:xfrm>
            <a:off x="6402387" y="1543050"/>
            <a:ext cx="2286000" cy="1318137"/>
          </a:xfrm>
          <a:prstGeom prst="rect">
            <a:avLst/>
          </a:prstGeom>
          <a:solidFill>
            <a:schemeClr val="bg1"/>
          </a:solidFill>
          <a:ln>
            <a:solidFill>
              <a:schemeClr val="tx1"/>
            </a:solidFill>
          </a:ln>
        </p:spPr>
        <p:txBody>
          <a:bodyPr wrap="square" rtlCol="0" anchor="ctr">
            <a:normAutofit/>
          </a:bodyPr>
          <a:lstStyle>
            <a:defPPr>
              <a:defRPr lang="en-US"/>
            </a:defPPr>
            <a:lvl1pPr>
              <a:defRPr sz="1400">
                <a:latin typeface="+mj-lt"/>
              </a:defRPr>
            </a:lvl1pPr>
          </a:lstStyle>
          <a:p>
            <a:r>
              <a:rPr lang="en-US" dirty="0"/>
              <a:t>When using this method, you will need to put in the proper search criteria to return the proper LOAs.</a:t>
            </a:r>
          </a:p>
        </p:txBody>
      </p:sp>
    </p:spTree>
    <p:extLst>
      <p:ext uri="{BB962C8B-B14F-4D97-AF65-F5344CB8AC3E}">
        <p14:creationId xmlns:p14="http://schemas.microsoft.com/office/powerpoint/2010/main" val="22003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creenshot of the existing LOAs that appeared in the search.">
            <a:extLst>
              <a:ext uri="{FF2B5EF4-FFF2-40B4-BE49-F238E27FC236}">
                <a16:creationId xmlns:a16="http://schemas.microsoft.com/office/drawing/2014/main" id="{550AEFEC-B881-FC62-9069-EDB121B1C9CC}"/>
              </a:ext>
            </a:extLst>
          </p:cNvPr>
          <p:cNvPicPr>
            <a:picLocks noGrp="1" noChangeAspect="1"/>
          </p:cNvPicPr>
          <p:nvPr>
            <p:ph sz="quarter" idx="10"/>
          </p:nvPr>
        </p:nvPicPr>
        <p:blipFill>
          <a:blip r:embed="rId2"/>
          <a:stretch>
            <a:fillRect/>
          </a:stretch>
        </p:blipFill>
        <p:spPr>
          <a:xfrm>
            <a:off x="1725561" y="1217531"/>
            <a:ext cx="5908282" cy="3603696"/>
          </a:xfrm>
          <a:prstGeom prst="rect">
            <a:avLst/>
          </a:prstGeom>
        </p:spPr>
      </p:pic>
      <p:sp>
        <p:nvSpPr>
          <p:cNvPr id="4" name="Slide Number Placeholder 3">
            <a:extLst>
              <a:ext uri="{FF2B5EF4-FFF2-40B4-BE49-F238E27FC236}">
                <a16:creationId xmlns:a16="http://schemas.microsoft.com/office/drawing/2014/main" id="{0460ED9F-6B65-4F33-B4FB-61C6F6C27655}"/>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33</a:t>
            </a:fld>
            <a:endParaRPr lang="en-US"/>
          </a:p>
        </p:txBody>
      </p:sp>
      <p:sp>
        <p:nvSpPr>
          <p:cNvPr id="2" name="Title 1">
            <a:extLst>
              <a:ext uri="{FF2B5EF4-FFF2-40B4-BE49-F238E27FC236}">
                <a16:creationId xmlns:a16="http://schemas.microsoft.com/office/drawing/2014/main" id="{05EB8EB8-FFFF-4F41-BE9A-320F12DE2553}"/>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sp>
        <p:nvSpPr>
          <p:cNvPr id="7" name="TextBox 6">
            <a:extLst>
              <a:ext uri="{FF2B5EF4-FFF2-40B4-BE49-F238E27FC236}">
                <a16:creationId xmlns:a16="http://schemas.microsoft.com/office/drawing/2014/main" id="{12F1AC9D-9DC5-419E-A2A1-6D40A96CDEBF}"/>
              </a:ext>
            </a:extLst>
          </p:cNvPr>
          <p:cNvSpPr txBox="1"/>
          <p:nvPr/>
        </p:nvSpPr>
        <p:spPr>
          <a:xfrm>
            <a:off x="6608127" y="1543050"/>
            <a:ext cx="2286000" cy="1215390"/>
          </a:xfrm>
          <a:prstGeom prst="rect">
            <a:avLst/>
          </a:prstGeom>
          <a:solidFill>
            <a:schemeClr val="bg1"/>
          </a:solidFill>
          <a:ln>
            <a:solidFill>
              <a:schemeClr val="tx1"/>
            </a:solidFill>
          </a:ln>
        </p:spPr>
        <p:txBody>
          <a:bodyPr wrap="square" rtlCol="0" anchor="ctr">
            <a:normAutofit/>
          </a:bodyPr>
          <a:lstStyle/>
          <a:p>
            <a:r>
              <a:rPr lang="en-US" sz="1400" dirty="0">
                <a:latin typeface="+mj-lt"/>
              </a:rPr>
              <a:t>When the search returns results, simply choose the “Copy” next to the appropriate LOA.</a:t>
            </a:r>
          </a:p>
        </p:txBody>
      </p:sp>
    </p:spTree>
    <p:extLst>
      <p:ext uri="{BB962C8B-B14F-4D97-AF65-F5344CB8AC3E}">
        <p14:creationId xmlns:p14="http://schemas.microsoft.com/office/powerpoint/2010/main" val="2128098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creenshot of the Create Budget Screen.">
            <a:extLst>
              <a:ext uri="{FF2B5EF4-FFF2-40B4-BE49-F238E27FC236}">
                <a16:creationId xmlns:a16="http://schemas.microsoft.com/office/drawing/2014/main" id="{73893F1F-DAF2-BDE0-1079-12AF79748A03}"/>
              </a:ext>
            </a:extLst>
          </p:cNvPr>
          <p:cNvPicPr>
            <a:picLocks noGrp="1" noChangeAspect="1"/>
          </p:cNvPicPr>
          <p:nvPr>
            <p:ph sz="quarter" idx="10"/>
          </p:nvPr>
        </p:nvPicPr>
        <p:blipFill>
          <a:blip r:embed="rId2"/>
          <a:stretch>
            <a:fillRect/>
          </a:stretch>
        </p:blipFill>
        <p:spPr>
          <a:xfrm>
            <a:off x="455613" y="1129569"/>
            <a:ext cx="8350250" cy="3447925"/>
          </a:xfrm>
          <a:prstGeom prst="rect">
            <a:avLst/>
          </a:prstGeom>
        </p:spPr>
      </p:pic>
      <p:sp>
        <p:nvSpPr>
          <p:cNvPr id="3" name="Slide Number Placeholder 2">
            <a:extLst>
              <a:ext uri="{FF2B5EF4-FFF2-40B4-BE49-F238E27FC236}">
                <a16:creationId xmlns:a16="http://schemas.microsoft.com/office/drawing/2014/main" id="{107F7B7B-63D8-41ED-9399-1A5CD300A237}"/>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34</a:t>
            </a:fld>
            <a:endParaRPr lang="en-US" dirty="0"/>
          </a:p>
        </p:txBody>
      </p:sp>
      <p:sp>
        <p:nvSpPr>
          <p:cNvPr id="2" name="Title 1">
            <a:extLst>
              <a:ext uri="{FF2B5EF4-FFF2-40B4-BE49-F238E27FC236}">
                <a16:creationId xmlns:a16="http://schemas.microsoft.com/office/drawing/2014/main" id="{B036A5B6-3480-4AA3-8E4A-7936B7F03D66}"/>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sp>
        <p:nvSpPr>
          <p:cNvPr id="7" name="TextBox 6">
            <a:extLst>
              <a:ext uri="{FF2B5EF4-FFF2-40B4-BE49-F238E27FC236}">
                <a16:creationId xmlns:a16="http://schemas.microsoft.com/office/drawing/2014/main" id="{9951B921-700F-4E83-951C-34E2E7D9D2E0}"/>
              </a:ext>
            </a:extLst>
          </p:cNvPr>
          <p:cNvSpPr txBox="1"/>
          <p:nvPr/>
        </p:nvSpPr>
        <p:spPr>
          <a:xfrm>
            <a:off x="6402387" y="1543050"/>
            <a:ext cx="2286000" cy="1383030"/>
          </a:xfrm>
          <a:prstGeom prst="rect">
            <a:avLst/>
          </a:prstGeom>
          <a:solidFill>
            <a:schemeClr val="bg1"/>
          </a:solidFill>
          <a:ln>
            <a:solidFill>
              <a:schemeClr val="tx1"/>
            </a:solidFill>
          </a:ln>
        </p:spPr>
        <p:txBody>
          <a:bodyPr wrap="square" rtlCol="0" anchor="ctr">
            <a:normAutofit/>
          </a:bodyPr>
          <a:lstStyle/>
          <a:p>
            <a:r>
              <a:rPr lang="en-US" sz="1400" dirty="0">
                <a:latin typeface="+mj-lt"/>
              </a:rPr>
              <a:t>At this point, the information will be filled in.</a:t>
            </a:r>
          </a:p>
          <a:p>
            <a:endParaRPr lang="en-US" sz="1400" dirty="0">
              <a:latin typeface="+mj-lt"/>
            </a:endParaRPr>
          </a:p>
          <a:p>
            <a:r>
              <a:rPr lang="en-US" sz="1400" dirty="0">
                <a:latin typeface="+mj-lt"/>
              </a:rPr>
              <a:t>Choose the type and hit “Save” to continue.</a:t>
            </a:r>
          </a:p>
        </p:txBody>
      </p:sp>
    </p:spTree>
    <p:extLst>
      <p:ext uri="{BB962C8B-B14F-4D97-AF65-F5344CB8AC3E}">
        <p14:creationId xmlns:p14="http://schemas.microsoft.com/office/powerpoint/2010/main" val="1374715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creenshot of the Create Budget Screen.">
            <a:extLst>
              <a:ext uri="{FF2B5EF4-FFF2-40B4-BE49-F238E27FC236}">
                <a16:creationId xmlns:a16="http://schemas.microsoft.com/office/drawing/2014/main" id="{C42BF7E9-D758-AD31-2AD1-289CA015F5AE}"/>
              </a:ext>
            </a:extLst>
          </p:cNvPr>
          <p:cNvPicPr>
            <a:picLocks noGrp="1" noChangeAspect="1"/>
          </p:cNvPicPr>
          <p:nvPr>
            <p:ph sz="quarter" idx="10"/>
          </p:nvPr>
        </p:nvPicPr>
        <p:blipFill>
          <a:blip r:embed="rId2"/>
          <a:stretch>
            <a:fillRect/>
          </a:stretch>
        </p:blipFill>
        <p:spPr>
          <a:xfrm>
            <a:off x="2217522" y="1140953"/>
            <a:ext cx="4826331" cy="3951287"/>
          </a:xfrm>
          <a:prstGeom prst="rect">
            <a:avLst/>
          </a:prstGeom>
        </p:spPr>
      </p:pic>
      <p:sp>
        <p:nvSpPr>
          <p:cNvPr id="3" name="Slide Number Placeholder 2">
            <a:extLst>
              <a:ext uri="{FF2B5EF4-FFF2-40B4-BE49-F238E27FC236}">
                <a16:creationId xmlns:a16="http://schemas.microsoft.com/office/drawing/2014/main" id="{107F7B7B-63D8-41ED-9399-1A5CD300A237}"/>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35</a:t>
            </a:fld>
            <a:endParaRPr lang="en-US" dirty="0"/>
          </a:p>
        </p:txBody>
      </p:sp>
      <p:sp>
        <p:nvSpPr>
          <p:cNvPr id="2" name="Title 1">
            <a:extLst>
              <a:ext uri="{FF2B5EF4-FFF2-40B4-BE49-F238E27FC236}">
                <a16:creationId xmlns:a16="http://schemas.microsoft.com/office/drawing/2014/main" id="{B036A5B6-3480-4AA3-8E4A-7936B7F03D66}"/>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Budget Tool</a:t>
            </a:r>
          </a:p>
        </p:txBody>
      </p:sp>
      <p:sp>
        <p:nvSpPr>
          <p:cNvPr id="7" name="TextBox 6">
            <a:extLst>
              <a:ext uri="{FF2B5EF4-FFF2-40B4-BE49-F238E27FC236}">
                <a16:creationId xmlns:a16="http://schemas.microsoft.com/office/drawing/2014/main" id="{9951B921-700F-4E83-951C-34E2E7D9D2E0}"/>
              </a:ext>
            </a:extLst>
          </p:cNvPr>
          <p:cNvSpPr txBox="1"/>
          <p:nvPr/>
        </p:nvSpPr>
        <p:spPr>
          <a:xfrm>
            <a:off x="6402387" y="1543050"/>
            <a:ext cx="2286000" cy="1028700"/>
          </a:xfrm>
          <a:prstGeom prst="rect">
            <a:avLst/>
          </a:prstGeom>
          <a:solidFill>
            <a:schemeClr val="bg1"/>
          </a:solidFill>
          <a:ln>
            <a:solidFill>
              <a:schemeClr val="tx1"/>
            </a:solidFill>
          </a:ln>
        </p:spPr>
        <p:txBody>
          <a:bodyPr wrap="square" rtlCol="0" anchor="ctr">
            <a:normAutofit/>
          </a:bodyPr>
          <a:lstStyle/>
          <a:p>
            <a:r>
              <a:rPr lang="en-US" sz="1400" dirty="0">
                <a:latin typeface="+mj-lt"/>
              </a:rPr>
              <a:t>All the information from the LOA will be copied into the new Budget automatically.</a:t>
            </a:r>
          </a:p>
        </p:txBody>
      </p:sp>
    </p:spTree>
    <p:extLst>
      <p:ext uri="{BB962C8B-B14F-4D97-AF65-F5344CB8AC3E}">
        <p14:creationId xmlns:p14="http://schemas.microsoft.com/office/powerpoint/2010/main" val="3104215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of the DTA Maintenance Tool LOA Search Results with emphasis on the Link to New Budget feature.">
            <a:extLst>
              <a:ext uri="{FF2B5EF4-FFF2-40B4-BE49-F238E27FC236}">
                <a16:creationId xmlns:a16="http://schemas.microsoft.com/office/drawing/2014/main" id="{F1F8D8EA-4F5C-8B03-7057-7D12ACB5AC36}"/>
              </a:ext>
            </a:extLst>
          </p:cNvPr>
          <p:cNvPicPr>
            <a:picLocks noGrp="1" noChangeAspect="1"/>
          </p:cNvPicPr>
          <p:nvPr>
            <p:ph sz="quarter" idx="10"/>
          </p:nvPr>
        </p:nvPicPr>
        <p:blipFill>
          <a:blip r:embed="rId2"/>
          <a:stretch>
            <a:fillRect/>
          </a:stretch>
        </p:blipFill>
        <p:spPr>
          <a:xfrm>
            <a:off x="850890" y="883591"/>
            <a:ext cx="7559695" cy="3939881"/>
          </a:xfrm>
          <a:prstGeom prst="rect">
            <a:avLst/>
          </a:prstGeom>
        </p:spPr>
      </p:pic>
      <p:sp>
        <p:nvSpPr>
          <p:cNvPr id="4" name="Slide Number Placeholder 3">
            <a:extLst>
              <a:ext uri="{FF2B5EF4-FFF2-40B4-BE49-F238E27FC236}">
                <a16:creationId xmlns:a16="http://schemas.microsoft.com/office/drawing/2014/main" id="{4C5EAD6B-8F4F-458E-B0C0-922B05F40A57}"/>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36</a:t>
            </a:fld>
            <a:endParaRPr lang="en-US"/>
          </a:p>
        </p:txBody>
      </p:sp>
      <p:sp>
        <p:nvSpPr>
          <p:cNvPr id="2" name="Title 1">
            <a:extLst>
              <a:ext uri="{FF2B5EF4-FFF2-40B4-BE49-F238E27FC236}">
                <a16:creationId xmlns:a16="http://schemas.microsoft.com/office/drawing/2014/main" id="{1D429B88-0725-4E0B-A14F-989082D6C300}"/>
              </a:ext>
            </a:extLst>
          </p:cNvPr>
          <p:cNvSpPr>
            <a:spLocks noGrp="1"/>
          </p:cNvSpPr>
          <p:nvPr>
            <p:ph type="title"/>
          </p:nvPr>
        </p:nvSpPr>
        <p:spPr>
          <a:xfrm>
            <a:off x="455303" y="271134"/>
            <a:ext cx="8350770" cy="498991"/>
          </a:xfrm>
        </p:spPr>
        <p:txBody>
          <a:bodyPr/>
          <a:lstStyle/>
          <a:p>
            <a:r>
              <a:rPr lang="en-US" dirty="0"/>
              <a:t>Using an existing LOA to create a new Budget</a:t>
            </a:r>
            <a:br>
              <a:rPr lang="en-US" dirty="0"/>
            </a:br>
            <a:r>
              <a:rPr lang="en-US" dirty="0"/>
              <a:t>– DTA Maintenance Tool</a:t>
            </a:r>
          </a:p>
        </p:txBody>
      </p:sp>
      <p:sp>
        <p:nvSpPr>
          <p:cNvPr id="8" name="Arrow: Up 7">
            <a:extLst>
              <a:ext uri="{FF2B5EF4-FFF2-40B4-BE49-F238E27FC236}">
                <a16:creationId xmlns:a16="http://schemas.microsoft.com/office/drawing/2014/main" id="{FFBC202C-719F-4EDE-A850-410005EA8018}"/>
              </a:ext>
              <a:ext uri="{C183D7F6-B498-43B3-948B-1728B52AA6E4}">
                <adec:decorative xmlns:adec="http://schemas.microsoft.com/office/drawing/2017/decorative" val="1"/>
              </a:ext>
            </a:extLst>
          </p:cNvPr>
          <p:cNvSpPr/>
          <p:nvPr/>
        </p:nvSpPr>
        <p:spPr bwMode="auto">
          <a:xfrm rot="16200000">
            <a:off x="8443012" y="2531307"/>
            <a:ext cx="285750" cy="440375"/>
          </a:xfrm>
          <a:prstGeom prst="up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9" name="TextBox 8">
            <a:extLst>
              <a:ext uri="{FF2B5EF4-FFF2-40B4-BE49-F238E27FC236}">
                <a16:creationId xmlns:a16="http://schemas.microsoft.com/office/drawing/2014/main" id="{AA6FC1AE-1A82-4791-8A53-75EE7B736703}"/>
              </a:ext>
            </a:extLst>
          </p:cNvPr>
          <p:cNvSpPr txBox="1"/>
          <p:nvPr/>
        </p:nvSpPr>
        <p:spPr>
          <a:xfrm>
            <a:off x="455303" y="3237823"/>
            <a:ext cx="3131820" cy="1492489"/>
          </a:xfrm>
          <a:prstGeom prst="rect">
            <a:avLst/>
          </a:prstGeom>
          <a:solidFill>
            <a:schemeClr val="bg1"/>
          </a:solidFill>
          <a:ln>
            <a:solidFill>
              <a:schemeClr val="tx1"/>
            </a:solidFill>
          </a:ln>
        </p:spPr>
        <p:txBody>
          <a:bodyPr wrap="square" rtlCol="0" anchor="ctr">
            <a:normAutofit lnSpcReduction="10000"/>
          </a:bodyPr>
          <a:lstStyle/>
          <a:p>
            <a:r>
              <a:rPr lang="en-US" sz="1400" dirty="0">
                <a:latin typeface="+mj-lt"/>
              </a:rPr>
              <a:t>If an LOA is already established, the budget can be created from the DTA Maintenance Tool by selecting the “Link to New Budget”.</a:t>
            </a:r>
          </a:p>
          <a:p>
            <a:endParaRPr lang="en-US" sz="1400" dirty="0">
              <a:latin typeface="+mj-lt"/>
            </a:endParaRPr>
          </a:p>
          <a:p>
            <a:r>
              <a:rPr lang="en-US" sz="1400" dirty="0">
                <a:latin typeface="+mj-lt"/>
              </a:rPr>
              <a:t>This option should only be utilized if the FDTA is also the BDTA.</a:t>
            </a:r>
          </a:p>
        </p:txBody>
      </p:sp>
    </p:spTree>
    <p:extLst>
      <p:ext uri="{BB962C8B-B14F-4D97-AF65-F5344CB8AC3E}">
        <p14:creationId xmlns:p14="http://schemas.microsoft.com/office/powerpoint/2010/main" val="3448528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CEA9C1-DCD2-4D60-9B7E-68EB51FF7F75}"/>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37</a:t>
            </a:fld>
            <a:endParaRPr lang="en-US"/>
          </a:p>
        </p:txBody>
      </p:sp>
      <p:sp>
        <p:nvSpPr>
          <p:cNvPr id="2" name="Title 1">
            <a:extLst>
              <a:ext uri="{FF2B5EF4-FFF2-40B4-BE49-F238E27FC236}">
                <a16:creationId xmlns:a16="http://schemas.microsoft.com/office/drawing/2014/main" id="{B203BD29-BBF1-4096-A944-6CE19F3A2DB2}"/>
              </a:ext>
            </a:extLst>
          </p:cNvPr>
          <p:cNvSpPr>
            <a:spLocks noGrp="1"/>
          </p:cNvSpPr>
          <p:nvPr>
            <p:ph type="title"/>
          </p:nvPr>
        </p:nvSpPr>
        <p:spPr>
          <a:xfrm>
            <a:off x="455303" y="271134"/>
            <a:ext cx="8350770" cy="498991"/>
          </a:xfrm>
        </p:spPr>
        <p:txBody>
          <a:bodyPr/>
          <a:lstStyle/>
          <a:p>
            <a:r>
              <a:rPr lang="en-US" dirty="0"/>
              <a:t>Adding Funds to your newly established budget</a:t>
            </a:r>
          </a:p>
        </p:txBody>
      </p:sp>
      <p:sp>
        <p:nvSpPr>
          <p:cNvPr id="3" name="Content Placeholder 2">
            <a:extLst>
              <a:ext uri="{FF2B5EF4-FFF2-40B4-BE49-F238E27FC236}">
                <a16:creationId xmlns:a16="http://schemas.microsoft.com/office/drawing/2014/main" id="{71E6DA2F-CE59-48B3-A0D3-9B48FB75F98A}"/>
              </a:ext>
            </a:extLst>
          </p:cNvPr>
          <p:cNvSpPr>
            <a:spLocks noGrp="1"/>
          </p:cNvSpPr>
          <p:nvPr>
            <p:ph sz="quarter" idx="10"/>
          </p:nvPr>
        </p:nvSpPr>
        <p:spPr>
          <a:xfrm>
            <a:off x="455303" y="877661"/>
            <a:ext cx="8350460" cy="3951514"/>
          </a:xfrm>
        </p:spPr>
        <p:txBody>
          <a:bodyPr>
            <a:normAutofit/>
          </a:bodyPr>
          <a:lstStyle/>
          <a:p>
            <a:r>
              <a:rPr lang="en-US" dirty="0"/>
              <a:t>After creating a budget, you must manually add budget targets (that is, funds) to it. </a:t>
            </a:r>
          </a:p>
          <a:p>
            <a:pPr lvl="1"/>
            <a:r>
              <a:rPr lang="en-US" dirty="0"/>
              <a:t>DTS automatically adjusts the travel funds available in the DTS budget as the Authorizing Official (AO) approves obligations and reimbursements against that budget.</a:t>
            </a:r>
          </a:p>
          <a:p>
            <a:endParaRPr lang="en-US" dirty="0"/>
          </a:p>
          <a:p>
            <a:r>
              <a:rPr lang="en-US" dirty="0"/>
              <a:t>There are two types of Budgets available, Annual and Quarterly.</a:t>
            </a:r>
          </a:p>
          <a:p>
            <a:pPr lvl="1"/>
            <a:r>
              <a:rPr lang="en-US" dirty="0"/>
              <a:t>Once the Budget type is established, it cannot be changed.</a:t>
            </a:r>
          </a:p>
          <a:p>
            <a:endParaRPr lang="en-US" dirty="0"/>
          </a:p>
        </p:txBody>
      </p:sp>
    </p:spTree>
    <p:extLst>
      <p:ext uri="{BB962C8B-B14F-4D97-AF65-F5344CB8AC3E}">
        <p14:creationId xmlns:p14="http://schemas.microsoft.com/office/powerpoint/2010/main" val="793243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CEA9C1-DCD2-4D60-9B7E-68EB51FF7F75}"/>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38</a:t>
            </a:fld>
            <a:endParaRPr lang="en-US"/>
          </a:p>
        </p:txBody>
      </p:sp>
      <p:sp>
        <p:nvSpPr>
          <p:cNvPr id="2" name="Title 1">
            <a:extLst>
              <a:ext uri="{FF2B5EF4-FFF2-40B4-BE49-F238E27FC236}">
                <a16:creationId xmlns:a16="http://schemas.microsoft.com/office/drawing/2014/main" id="{B203BD29-BBF1-4096-A944-6CE19F3A2DB2}"/>
              </a:ext>
            </a:extLst>
          </p:cNvPr>
          <p:cNvSpPr>
            <a:spLocks noGrp="1"/>
          </p:cNvSpPr>
          <p:nvPr>
            <p:ph type="title"/>
          </p:nvPr>
        </p:nvSpPr>
        <p:spPr>
          <a:xfrm>
            <a:off x="455303" y="271134"/>
            <a:ext cx="8350770" cy="498991"/>
          </a:xfrm>
        </p:spPr>
        <p:txBody>
          <a:bodyPr/>
          <a:lstStyle/>
          <a:p>
            <a:r>
              <a:rPr lang="en-US" dirty="0"/>
              <a:t>Adding Funds to your newly established budget (cont.)</a:t>
            </a:r>
          </a:p>
        </p:txBody>
      </p:sp>
      <p:sp>
        <p:nvSpPr>
          <p:cNvPr id="3" name="Content Placeholder 2">
            <a:extLst>
              <a:ext uri="{FF2B5EF4-FFF2-40B4-BE49-F238E27FC236}">
                <a16:creationId xmlns:a16="http://schemas.microsoft.com/office/drawing/2014/main" id="{71E6DA2F-CE59-48B3-A0D3-9B48FB75F98A}"/>
              </a:ext>
            </a:extLst>
          </p:cNvPr>
          <p:cNvSpPr>
            <a:spLocks noGrp="1"/>
          </p:cNvSpPr>
          <p:nvPr>
            <p:ph sz="quarter" idx="10"/>
          </p:nvPr>
        </p:nvSpPr>
        <p:spPr>
          <a:xfrm>
            <a:off x="455303" y="877661"/>
            <a:ext cx="8350460" cy="3951514"/>
          </a:xfrm>
        </p:spPr>
        <p:txBody>
          <a:bodyPr>
            <a:normAutofit/>
          </a:bodyPr>
          <a:lstStyle/>
          <a:p>
            <a:r>
              <a:rPr lang="en-US" dirty="0"/>
              <a:t>If you created your Budget simultaneously your LOA, the Budget will automatically be created as a Quarterly Budget.</a:t>
            </a:r>
          </a:p>
          <a:p>
            <a:endParaRPr lang="en-US" dirty="0"/>
          </a:p>
          <a:p>
            <a:r>
              <a:rPr lang="en-US" dirty="0"/>
              <a:t>Instructions to add funds to your budget can be found in Chapter 9 of the DTA Manual</a:t>
            </a:r>
          </a:p>
          <a:p>
            <a:pPr lvl="1"/>
            <a:r>
              <a:rPr lang="en-US" dirty="0">
                <a:hlinkClick r:id="rId2"/>
              </a:rPr>
              <a:t>https://media.defense.gov/2022/May/11/2002994835/-1/-1/0/DTA_9.PDF</a:t>
            </a:r>
            <a:r>
              <a:rPr lang="en-US" dirty="0"/>
              <a:t> </a:t>
            </a:r>
          </a:p>
        </p:txBody>
      </p:sp>
    </p:spTree>
    <p:extLst>
      <p:ext uri="{BB962C8B-B14F-4D97-AF65-F5344CB8AC3E}">
        <p14:creationId xmlns:p14="http://schemas.microsoft.com/office/powerpoint/2010/main" val="168860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705ABF-C1DF-4F9D-BF3F-03CFF1FF982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39</a:t>
            </a:fld>
            <a:endParaRPr lang="en-US"/>
          </a:p>
        </p:txBody>
      </p:sp>
      <p:sp>
        <p:nvSpPr>
          <p:cNvPr id="2" name="Title 1">
            <a:extLst>
              <a:ext uri="{FF2B5EF4-FFF2-40B4-BE49-F238E27FC236}">
                <a16:creationId xmlns:a16="http://schemas.microsoft.com/office/drawing/2014/main" id="{EBA77DCF-A155-4C42-A559-036DBE21F9F1}"/>
              </a:ext>
            </a:extLst>
          </p:cNvPr>
          <p:cNvSpPr>
            <a:spLocks noGrp="1"/>
          </p:cNvSpPr>
          <p:nvPr>
            <p:ph type="title"/>
          </p:nvPr>
        </p:nvSpPr>
        <p:spPr>
          <a:xfrm>
            <a:off x="455303" y="271134"/>
            <a:ext cx="8350770" cy="498991"/>
          </a:xfrm>
        </p:spPr>
        <p:txBody>
          <a:bodyPr/>
          <a:lstStyle/>
          <a:p>
            <a:r>
              <a:rPr lang="en-US" dirty="0"/>
              <a:t>Update Default LOA</a:t>
            </a:r>
          </a:p>
        </p:txBody>
      </p:sp>
      <p:sp>
        <p:nvSpPr>
          <p:cNvPr id="3" name="Content Placeholder 2">
            <a:extLst>
              <a:ext uri="{FF2B5EF4-FFF2-40B4-BE49-F238E27FC236}">
                <a16:creationId xmlns:a16="http://schemas.microsoft.com/office/drawing/2014/main" id="{1B0BD680-6ADE-40CE-BC19-1251E7C8DED4}"/>
              </a:ext>
            </a:extLst>
          </p:cNvPr>
          <p:cNvSpPr>
            <a:spLocks noGrp="1"/>
          </p:cNvSpPr>
          <p:nvPr>
            <p:ph sz="quarter" idx="10"/>
          </p:nvPr>
        </p:nvSpPr>
        <p:spPr>
          <a:xfrm>
            <a:off x="455303" y="877661"/>
            <a:ext cx="8350460" cy="3951514"/>
          </a:xfrm>
        </p:spPr>
        <p:txBody>
          <a:bodyPr>
            <a:normAutofit/>
          </a:bodyPr>
          <a:lstStyle/>
          <a:p>
            <a:r>
              <a:rPr lang="en-US" dirty="0"/>
              <a:t>Every traveler’s profile contains a default LOA. </a:t>
            </a:r>
          </a:p>
          <a:p>
            <a:pPr lvl="1"/>
            <a:r>
              <a:rPr lang="en-US" dirty="0"/>
              <a:t>Some profiles contain the organization’s default LOA while other travelers use different default LOAs. </a:t>
            </a:r>
          </a:p>
          <a:p>
            <a:pPr lvl="1"/>
            <a:r>
              <a:rPr lang="en-US" dirty="0"/>
              <a:t>Whichever one they use, DTS automatically assigns it to all that person’s travel documents.</a:t>
            </a:r>
          </a:p>
          <a:p>
            <a:pPr lvl="1"/>
            <a:endParaRPr lang="en-US" dirty="0"/>
          </a:p>
          <a:p>
            <a:endParaRPr lang="en-US" dirty="0"/>
          </a:p>
          <a:p>
            <a:endParaRPr lang="en-US" dirty="0"/>
          </a:p>
        </p:txBody>
      </p:sp>
      <p:pic>
        <p:nvPicPr>
          <p:cNvPr id="8" name="Picture 7" descr="Screenshot of the Default LOA Label.">
            <a:extLst>
              <a:ext uri="{FF2B5EF4-FFF2-40B4-BE49-F238E27FC236}">
                <a16:creationId xmlns:a16="http://schemas.microsoft.com/office/drawing/2014/main" id="{F3794C36-5119-F33E-7704-0928F4A09692}"/>
              </a:ext>
            </a:extLst>
          </p:cNvPr>
          <p:cNvPicPr>
            <a:picLocks noChangeAspect="1"/>
          </p:cNvPicPr>
          <p:nvPr/>
        </p:nvPicPr>
        <p:blipFill>
          <a:blip r:embed="rId2"/>
          <a:stretch>
            <a:fillRect/>
          </a:stretch>
        </p:blipFill>
        <p:spPr>
          <a:xfrm>
            <a:off x="1017178" y="2853418"/>
            <a:ext cx="7226710" cy="1879716"/>
          </a:xfrm>
          <a:prstGeom prst="rect">
            <a:avLst/>
          </a:prstGeom>
        </p:spPr>
      </p:pic>
    </p:spTree>
    <p:extLst>
      <p:ext uri="{BB962C8B-B14F-4D97-AF65-F5344CB8AC3E}">
        <p14:creationId xmlns:p14="http://schemas.microsoft.com/office/powerpoint/2010/main" val="37922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00339-B06E-CF44-897A-A9EC4ECCEC87}"/>
              </a:ext>
            </a:extLst>
          </p:cNvPr>
          <p:cNvSpPr>
            <a:spLocks noGrp="1"/>
          </p:cNvSpPr>
          <p:nvPr>
            <p:ph type="sldNum" sz="quarter" idx="4"/>
          </p:nvPr>
        </p:nvSpPr>
        <p:spPr/>
        <p:txBody>
          <a:bodyPr/>
          <a:lstStyle/>
          <a:p>
            <a:fld id="{4C6B7127-9F77-471E-BA61-1540CB2C57B2}" type="slidenum">
              <a:rPr lang="en-US" smtClean="0"/>
              <a:pPr/>
              <a:t>4</a:t>
            </a:fld>
            <a:endParaRPr lang="en-US" dirty="0"/>
          </a:p>
        </p:txBody>
      </p:sp>
      <p:sp>
        <p:nvSpPr>
          <p:cNvPr id="11" name="Title 10">
            <a:extLst>
              <a:ext uri="{FF2B5EF4-FFF2-40B4-BE49-F238E27FC236}">
                <a16:creationId xmlns:a16="http://schemas.microsoft.com/office/drawing/2014/main" id="{50DCF653-FAD9-BABA-DE89-E33CABF450DA}"/>
              </a:ext>
            </a:extLst>
          </p:cNvPr>
          <p:cNvSpPr>
            <a:spLocks noGrp="1"/>
          </p:cNvSpPr>
          <p:nvPr>
            <p:ph type="title"/>
          </p:nvPr>
        </p:nvSpPr>
        <p:spPr/>
        <p:txBody>
          <a:bodyPr/>
          <a:lstStyle/>
          <a:p>
            <a:r>
              <a:rPr lang="en-US" dirty="0"/>
              <a:t>Top Issues for August/September</a:t>
            </a:r>
          </a:p>
        </p:txBody>
      </p:sp>
      <p:graphicFrame>
        <p:nvGraphicFramePr>
          <p:cNvPr id="13" name="Table 5">
            <a:extLst>
              <a:ext uri="{FF2B5EF4-FFF2-40B4-BE49-F238E27FC236}">
                <a16:creationId xmlns:a16="http://schemas.microsoft.com/office/drawing/2014/main" id="{69C6D8C3-4398-1D04-C8C3-40C83C88C33E}"/>
              </a:ext>
            </a:extLst>
          </p:cNvPr>
          <p:cNvGraphicFramePr>
            <a:graphicFrameLocks noGrp="1"/>
          </p:cNvGraphicFramePr>
          <p:nvPr>
            <p:ph sz="quarter" idx="10"/>
            <p:extLst>
              <p:ext uri="{D42A27DB-BD31-4B8C-83A1-F6EECF244321}">
                <p14:modId xmlns:p14="http://schemas.microsoft.com/office/powerpoint/2010/main" val="3629869020"/>
              </p:ext>
            </p:extLst>
          </p:nvPr>
        </p:nvGraphicFramePr>
        <p:xfrm>
          <a:off x="-4107" y="915614"/>
          <a:ext cx="9129354" cy="4133654"/>
        </p:xfrm>
        <a:graphic>
          <a:graphicData uri="http://schemas.openxmlformats.org/drawingml/2006/table">
            <a:tbl>
              <a:tblPr firstRow="1" bandRow="1">
                <a:tableStyleId>{5C22544A-7EE6-4342-B048-85BDC9FD1C3A}</a:tableStyleId>
              </a:tblPr>
              <a:tblGrid>
                <a:gridCol w="1256418">
                  <a:extLst>
                    <a:ext uri="{9D8B030D-6E8A-4147-A177-3AD203B41FA5}">
                      <a16:colId xmlns:a16="http://schemas.microsoft.com/office/drawing/2014/main" val="3050094265"/>
                    </a:ext>
                  </a:extLst>
                </a:gridCol>
                <a:gridCol w="3634282">
                  <a:extLst>
                    <a:ext uri="{9D8B030D-6E8A-4147-A177-3AD203B41FA5}">
                      <a16:colId xmlns:a16="http://schemas.microsoft.com/office/drawing/2014/main" val="1722081071"/>
                    </a:ext>
                  </a:extLst>
                </a:gridCol>
                <a:gridCol w="3115702">
                  <a:extLst>
                    <a:ext uri="{9D8B030D-6E8A-4147-A177-3AD203B41FA5}">
                      <a16:colId xmlns:a16="http://schemas.microsoft.com/office/drawing/2014/main" val="4286681458"/>
                    </a:ext>
                  </a:extLst>
                </a:gridCol>
                <a:gridCol w="1122952">
                  <a:extLst>
                    <a:ext uri="{9D8B030D-6E8A-4147-A177-3AD203B41FA5}">
                      <a16:colId xmlns:a16="http://schemas.microsoft.com/office/drawing/2014/main" val="1957256232"/>
                    </a:ext>
                  </a:extLst>
                </a:gridCol>
              </a:tblGrid>
              <a:tr h="273028">
                <a:tc>
                  <a:txBody>
                    <a:bodyPr/>
                    <a:lstStyle/>
                    <a:p>
                      <a:pPr algn="ctr"/>
                      <a:r>
                        <a:rPr lang="en-US" sz="1400" dirty="0">
                          <a:solidFill>
                            <a:schemeClr val="bg1"/>
                          </a:solidFill>
                          <a:latin typeface="+mj-lt"/>
                        </a:rPr>
                        <a:t>Issue #</a:t>
                      </a:r>
                    </a:p>
                  </a:txBody>
                  <a:tcPr anchor="ctr"/>
                </a:tc>
                <a:tc>
                  <a:txBody>
                    <a:bodyPr/>
                    <a:lstStyle/>
                    <a:p>
                      <a:pPr algn="ctr"/>
                      <a:r>
                        <a:rPr lang="en-US" sz="1400" dirty="0">
                          <a:solidFill>
                            <a:schemeClr val="bg1"/>
                          </a:solidFill>
                          <a:latin typeface="+mj-lt"/>
                        </a:rPr>
                        <a:t>Summary</a:t>
                      </a:r>
                    </a:p>
                  </a:txBody>
                  <a:tcPr anchor="ctr">
                    <a:solidFill>
                      <a:srgbClr val="65778F"/>
                    </a:solidFill>
                  </a:tcPr>
                </a:tc>
                <a:tc>
                  <a:txBody>
                    <a:bodyPr/>
                    <a:lstStyle/>
                    <a:p>
                      <a:pPr algn="ctr"/>
                      <a:r>
                        <a:rPr lang="en-US" sz="1400" dirty="0">
                          <a:solidFill>
                            <a:schemeClr val="bg1"/>
                          </a:solidFill>
                          <a:latin typeface="+mj-lt"/>
                        </a:rPr>
                        <a:t>Workaround</a:t>
                      </a:r>
                    </a:p>
                  </a:txBody>
                  <a:tcPr anchor="ctr"/>
                </a:tc>
                <a:tc>
                  <a:txBody>
                    <a:bodyPr/>
                    <a:lstStyle/>
                    <a:p>
                      <a:pPr algn="ctr"/>
                      <a:r>
                        <a:rPr lang="en-US" sz="1400" dirty="0">
                          <a:solidFill>
                            <a:schemeClr val="bg1"/>
                          </a:solidFill>
                          <a:latin typeface="+mj-lt"/>
                        </a:rPr>
                        <a:t>Release</a:t>
                      </a:r>
                    </a:p>
                  </a:txBody>
                  <a:tcPr anchor="ctr"/>
                </a:tc>
                <a:extLst>
                  <a:ext uri="{0D108BD9-81ED-4DB2-BD59-A6C34878D82A}">
                    <a16:rowId xmlns:a16="http://schemas.microsoft.com/office/drawing/2014/main" val="4111442952"/>
                  </a:ext>
                </a:extLst>
              </a:tr>
              <a:tr h="1228627">
                <a:tc>
                  <a:txBody>
                    <a:bodyPr/>
                    <a:lstStyle/>
                    <a:p>
                      <a:pPr algn="ctr"/>
                      <a:r>
                        <a:rPr lang="en-US" sz="1400" dirty="0">
                          <a:latin typeface="+mj-lt"/>
                        </a:rPr>
                        <a:t>Stuck at CTO SUBMIT</a:t>
                      </a:r>
                    </a:p>
                  </a:txBody>
                  <a:tcPr anchor="ctr"/>
                </a:tc>
                <a:tc>
                  <a:txBody>
                    <a:bodyPr/>
                    <a:lstStyle/>
                    <a:p>
                      <a:pPr algn="l"/>
                      <a:r>
                        <a:rPr lang="en-US" sz="1400" dirty="0">
                          <a:latin typeface="+mj-lt"/>
                        </a:rPr>
                        <a:t>There are multiple factors that can cause an authorization to get stuck at CTO SUBMIT. Authorizations are not considered stuck until they remain at CTO SUBMIT </a:t>
                      </a:r>
                      <a:r>
                        <a:rPr lang="en-US" sz="1400" kern="1200" dirty="0">
                          <a:solidFill>
                            <a:schemeClr val="dk1"/>
                          </a:solidFill>
                          <a:effectLst/>
                          <a:latin typeface="+mj-lt"/>
                          <a:ea typeface="+mn-ea"/>
                          <a:cs typeface="+mn-cs"/>
                        </a:rPr>
                        <a:t>longer than the close of business on the next business day.</a:t>
                      </a:r>
                      <a:endParaRPr lang="en-US" sz="14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400" dirty="0">
                          <a:latin typeface="+mj-lt"/>
                        </a:rPr>
                        <a:t>The TAC can access the Global Distribution System (GDS) and will attempt to push the document to CTO BOOKED. If unsuccessful, these documents must be manually abandoned.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Issues are regularly researched and resolved.</a:t>
                      </a:r>
                    </a:p>
                  </a:txBody>
                  <a:tcPr anchor="ctr"/>
                </a:tc>
                <a:extLst>
                  <a:ext uri="{0D108BD9-81ED-4DB2-BD59-A6C34878D82A}">
                    <a16:rowId xmlns:a16="http://schemas.microsoft.com/office/drawing/2014/main" val="3413164704"/>
                  </a:ext>
                </a:extLst>
              </a:tr>
              <a:tr h="1228627">
                <a:tc>
                  <a:txBody>
                    <a:bodyPr/>
                    <a:lstStyle/>
                    <a:p>
                      <a:pPr marL="0" algn="ctr" defTabSz="514351" rtl="0" eaLnBrk="1" fontAlgn="ctr" latinLnBrk="0" hangingPunct="1"/>
                      <a:r>
                        <a:rPr lang="en-US" sz="1400" kern="1200" dirty="0">
                          <a:solidFill>
                            <a:schemeClr val="dk1"/>
                          </a:solidFill>
                          <a:latin typeface="+mn-lt"/>
                          <a:ea typeface="+mn-ea"/>
                          <a:cs typeface="+mn-cs"/>
                        </a:rPr>
                        <a:t>DTS-21056</a:t>
                      </a:r>
                      <a:endParaRPr lang="en-US" sz="1400" kern="1200" dirty="0">
                        <a:solidFill>
                          <a:schemeClr val="dk1"/>
                        </a:solidFill>
                        <a:latin typeface="+mj-lt"/>
                        <a:ea typeface="+mn-ea"/>
                        <a:cs typeface="+mn-cs"/>
                      </a:endParaRPr>
                    </a:p>
                  </a:txBody>
                  <a:tcPr marL="9525" marR="9525" marT="9525" marB="0" anchor="ctr"/>
                </a:tc>
                <a:tc>
                  <a:txBody>
                    <a:bodyPr/>
                    <a:lstStyle/>
                    <a:p>
                      <a:pPr algn="l"/>
                      <a:r>
                        <a:rPr lang="en-US" sz="1400" b="0" i="0" kern="1200" dirty="0">
                          <a:solidFill>
                            <a:schemeClr val="dk1"/>
                          </a:solidFill>
                          <a:effectLst/>
                          <a:latin typeface="+mj-lt"/>
                          <a:ea typeface="+mn-ea"/>
                          <a:cs typeface="+mn-cs"/>
                        </a:rPr>
                        <a:t>Reservation for Car rental does not show rates in the PNR or in DTS. This affects Sabre PNRs only.</a:t>
                      </a:r>
                      <a:endParaRPr lang="en-US" sz="1400" kern="1200" dirty="0">
                        <a:solidFill>
                          <a:schemeClr val="dk1"/>
                        </a:solidFill>
                        <a:latin typeface="+mj-lt"/>
                        <a:ea typeface="+mn-ea"/>
                        <a:cs typeface="+mn-cs"/>
                      </a:endParaRPr>
                    </a:p>
                  </a:txBody>
                  <a:tcPr anchor="ctr"/>
                </a:tc>
                <a:tc>
                  <a:txBody>
                    <a:bodyPr/>
                    <a:lstStyle/>
                    <a:p>
                      <a:pPr algn="l"/>
                      <a:r>
                        <a:rPr lang="en-US" sz="1400" dirty="0">
                          <a:latin typeface="+mj-lt"/>
                        </a:rPr>
                        <a:t>Please contact the TAC for further assistance.</a:t>
                      </a:r>
                    </a:p>
                  </a:txBody>
                  <a:tcPr anchor="ctr"/>
                </a:tc>
                <a:tc>
                  <a:txBody>
                    <a:bodyPr/>
                    <a:lstStyle/>
                    <a:p>
                      <a:pPr algn="ctr"/>
                      <a:r>
                        <a:rPr lang="en-US" sz="1400" dirty="0">
                          <a:latin typeface="+mj-lt"/>
                        </a:rPr>
                        <a:t>Ready for Assignment</a:t>
                      </a:r>
                    </a:p>
                  </a:txBody>
                  <a:tcPr anchor="ctr"/>
                </a:tc>
                <a:extLst>
                  <a:ext uri="{0D108BD9-81ED-4DB2-BD59-A6C34878D82A}">
                    <a16:rowId xmlns:a16="http://schemas.microsoft.com/office/drawing/2014/main" val="1368126481"/>
                  </a:ext>
                </a:extLst>
              </a:tr>
              <a:tr h="1228627">
                <a:tc>
                  <a:txBody>
                    <a:bodyPr/>
                    <a:lstStyle/>
                    <a:p>
                      <a:pPr algn="ctr"/>
                      <a:r>
                        <a:rPr lang="en-US" sz="1400" dirty="0">
                          <a:latin typeface="+mj-lt"/>
                        </a:rPr>
                        <a:t>DTS-26668</a:t>
                      </a:r>
                    </a:p>
                  </a:txBody>
                  <a:tcPr anchor="ctr"/>
                </a:tc>
                <a:tc>
                  <a:txBody>
                    <a:bodyPr/>
                    <a:lstStyle/>
                    <a:p>
                      <a:pPr algn="l"/>
                      <a:r>
                        <a:rPr lang="en-US" sz="1400" dirty="0">
                          <a:latin typeface="+mj-lt"/>
                        </a:rPr>
                        <a:t>Multiple EFT emails are sent to the traveler when a DTA with Permission Level 5 updates the traveler’s profile through the DTA Maintenance Tool.</a:t>
                      </a: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400" dirty="0">
                          <a:latin typeface="+mj-lt"/>
                        </a:rPr>
                        <a:t>This issue was resolved with the deployment of the latest release.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FY25 MR4</a:t>
                      </a:r>
                    </a:p>
                  </a:txBody>
                  <a:tcPr anchor="ctr"/>
                </a:tc>
                <a:extLst>
                  <a:ext uri="{0D108BD9-81ED-4DB2-BD59-A6C34878D82A}">
                    <a16:rowId xmlns:a16="http://schemas.microsoft.com/office/drawing/2014/main" val="2182657029"/>
                  </a:ext>
                </a:extLst>
              </a:tr>
            </a:tbl>
          </a:graphicData>
        </a:graphic>
      </p:graphicFrame>
    </p:spTree>
    <p:extLst>
      <p:ext uri="{BB962C8B-B14F-4D97-AF65-F5344CB8AC3E}">
        <p14:creationId xmlns:p14="http://schemas.microsoft.com/office/powerpoint/2010/main" val="209928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E9EE83-4ED3-4705-9161-2F8FD1A07BCE}"/>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40</a:t>
            </a:fld>
            <a:endParaRPr lang="en-US"/>
          </a:p>
        </p:txBody>
      </p:sp>
      <p:sp>
        <p:nvSpPr>
          <p:cNvPr id="2" name="Title 1">
            <a:extLst>
              <a:ext uri="{FF2B5EF4-FFF2-40B4-BE49-F238E27FC236}">
                <a16:creationId xmlns:a16="http://schemas.microsoft.com/office/drawing/2014/main" id="{7B272193-A8B3-4B8C-A5B7-8CFA841B33F4}"/>
              </a:ext>
            </a:extLst>
          </p:cNvPr>
          <p:cNvSpPr>
            <a:spLocks noGrp="1"/>
          </p:cNvSpPr>
          <p:nvPr>
            <p:ph type="title"/>
          </p:nvPr>
        </p:nvSpPr>
        <p:spPr>
          <a:xfrm>
            <a:off x="455303" y="271134"/>
            <a:ext cx="8350770" cy="498991"/>
          </a:xfrm>
        </p:spPr>
        <p:txBody>
          <a:bodyPr/>
          <a:lstStyle/>
          <a:p>
            <a:r>
              <a:rPr lang="en-US" dirty="0"/>
              <a:t>Update Default LOA</a:t>
            </a:r>
          </a:p>
        </p:txBody>
      </p:sp>
      <p:sp>
        <p:nvSpPr>
          <p:cNvPr id="3" name="Content Placeholder 2">
            <a:extLst>
              <a:ext uri="{FF2B5EF4-FFF2-40B4-BE49-F238E27FC236}">
                <a16:creationId xmlns:a16="http://schemas.microsoft.com/office/drawing/2014/main" id="{A75F7431-4EA8-4E73-8935-67590F619EE3}"/>
              </a:ext>
            </a:extLst>
          </p:cNvPr>
          <p:cNvSpPr>
            <a:spLocks noGrp="1"/>
          </p:cNvSpPr>
          <p:nvPr>
            <p:ph sz="quarter" idx="10"/>
          </p:nvPr>
        </p:nvSpPr>
        <p:spPr>
          <a:xfrm>
            <a:off x="455303" y="877661"/>
            <a:ext cx="8350460" cy="3951514"/>
          </a:xfrm>
        </p:spPr>
        <p:txBody>
          <a:bodyPr/>
          <a:lstStyle/>
          <a:p>
            <a:r>
              <a:rPr lang="en-US" dirty="0"/>
              <a:t>An organization generally changes its default LOA when the fiscal year changes, but it may happen more (or even less) often than that.</a:t>
            </a:r>
          </a:p>
          <a:p>
            <a:pPr lvl="1"/>
            <a:r>
              <a:rPr lang="en-US" dirty="0"/>
              <a:t>It can also occur for different reasons altogether, such as when the organization is performing a reorganization.</a:t>
            </a:r>
          </a:p>
          <a:p>
            <a:pPr lvl="1"/>
            <a:endParaRPr lang="en-US" dirty="0"/>
          </a:p>
          <a:p>
            <a:r>
              <a:rPr lang="en-US" dirty="0"/>
              <a:t>Regardless of when it happens, DTS provides a way to change the default LOA for some or all an organization’s travelers at the same time.</a:t>
            </a:r>
          </a:p>
          <a:p>
            <a:pPr lvl="1"/>
            <a:endParaRPr lang="en-US" dirty="0"/>
          </a:p>
          <a:p>
            <a:r>
              <a:rPr lang="en-US" dirty="0"/>
              <a:t>Before updating travelers’ default LOA, be sure the new default LOA is associated with a funded budget or financial transactions that use the LOA will fail.</a:t>
            </a:r>
          </a:p>
          <a:p>
            <a:endParaRPr lang="en-US" dirty="0"/>
          </a:p>
        </p:txBody>
      </p:sp>
    </p:spTree>
    <p:extLst>
      <p:ext uri="{BB962C8B-B14F-4D97-AF65-F5344CB8AC3E}">
        <p14:creationId xmlns:p14="http://schemas.microsoft.com/office/powerpoint/2010/main" val="3243461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creenshot of the DTA Maintenance Tool LOA section with emphasis on the Update Default LOA feature.">
            <a:extLst>
              <a:ext uri="{FF2B5EF4-FFF2-40B4-BE49-F238E27FC236}">
                <a16:creationId xmlns:a16="http://schemas.microsoft.com/office/drawing/2014/main" id="{0AA6E8AE-A43C-CB60-6DA3-B8B4E3982254}"/>
              </a:ext>
            </a:extLst>
          </p:cNvPr>
          <p:cNvPicPr>
            <a:picLocks noGrp="1" noChangeAspect="1"/>
          </p:cNvPicPr>
          <p:nvPr>
            <p:ph sz="quarter" idx="10"/>
          </p:nvPr>
        </p:nvPicPr>
        <p:blipFill>
          <a:blip r:embed="rId2"/>
          <a:stretch>
            <a:fillRect/>
          </a:stretch>
        </p:blipFill>
        <p:spPr>
          <a:xfrm>
            <a:off x="915666" y="1150314"/>
            <a:ext cx="7430144" cy="3406435"/>
          </a:xfrm>
          <a:prstGeom prst="rect">
            <a:avLst/>
          </a:prstGeom>
        </p:spPr>
      </p:pic>
      <p:sp>
        <p:nvSpPr>
          <p:cNvPr id="4" name="Slide Number Placeholder 3">
            <a:extLst>
              <a:ext uri="{FF2B5EF4-FFF2-40B4-BE49-F238E27FC236}">
                <a16:creationId xmlns:a16="http://schemas.microsoft.com/office/drawing/2014/main" id="{33186E7E-0779-4858-A319-AC56EBC58EE1}"/>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41</a:t>
            </a:fld>
            <a:endParaRPr lang="en-US"/>
          </a:p>
        </p:txBody>
      </p:sp>
      <p:sp>
        <p:nvSpPr>
          <p:cNvPr id="2" name="Title 1">
            <a:extLst>
              <a:ext uri="{FF2B5EF4-FFF2-40B4-BE49-F238E27FC236}">
                <a16:creationId xmlns:a16="http://schemas.microsoft.com/office/drawing/2014/main" id="{ADDEF97F-5BED-4225-8F4C-CC675AFF0118}"/>
              </a:ext>
            </a:extLst>
          </p:cNvPr>
          <p:cNvSpPr>
            <a:spLocks noGrp="1"/>
          </p:cNvSpPr>
          <p:nvPr>
            <p:ph type="title"/>
          </p:nvPr>
        </p:nvSpPr>
        <p:spPr>
          <a:xfrm>
            <a:off x="455303" y="271134"/>
            <a:ext cx="8350770" cy="498991"/>
          </a:xfrm>
        </p:spPr>
        <p:txBody>
          <a:bodyPr/>
          <a:lstStyle/>
          <a:p>
            <a:r>
              <a:rPr lang="en-US" dirty="0"/>
              <a:t>Update Default LOA</a:t>
            </a:r>
          </a:p>
        </p:txBody>
      </p:sp>
      <p:sp>
        <p:nvSpPr>
          <p:cNvPr id="6" name="Arrow: Down 5">
            <a:extLst>
              <a:ext uri="{FF2B5EF4-FFF2-40B4-BE49-F238E27FC236}">
                <a16:creationId xmlns:a16="http://schemas.microsoft.com/office/drawing/2014/main" id="{61759C1F-89B4-4D27-A84B-BE0D30CDB65E}"/>
              </a:ext>
              <a:ext uri="{C183D7F6-B498-43B3-948B-1728B52AA6E4}">
                <adec:decorative xmlns:adec="http://schemas.microsoft.com/office/drawing/2017/decorative" val="1"/>
              </a:ext>
            </a:extLst>
          </p:cNvPr>
          <p:cNvSpPr/>
          <p:nvPr/>
        </p:nvSpPr>
        <p:spPr bwMode="auto">
          <a:xfrm rot="10800000">
            <a:off x="3686808" y="1571692"/>
            <a:ext cx="285750" cy="488651"/>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D42BCB6D-924D-419F-9338-D937E794B724}"/>
              </a:ext>
            </a:extLst>
          </p:cNvPr>
          <p:cNvSpPr txBox="1"/>
          <p:nvPr/>
        </p:nvSpPr>
        <p:spPr>
          <a:xfrm>
            <a:off x="6743700" y="271134"/>
            <a:ext cx="2286000" cy="1177408"/>
          </a:xfrm>
          <a:prstGeom prst="rect">
            <a:avLst/>
          </a:prstGeom>
          <a:solidFill>
            <a:schemeClr val="bg1"/>
          </a:solidFill>
          <a:ln>
            <a:solidFill>
              <a:schemeClr val="tx1"/>
            </a:solidFill>
          </a:ln>
        </p:spPr>
        <p:txBody>
          <a:bodyPr wrap="square" rtlCol="0" anchor="ctr">
            <a:normAutofit/>
          </a:bodyPr>
          <a:lstStyle/>
          <a:p>
            <a:r>
              <a:rPr lang="en-US" sz="1400" dirty="0">
                <a:latin typeface="+mj-lt"/>
              </a:rPr>
              <a:t>Update Default LOA(s) has its own section in the DTA Maintenance Tool under Lines of Accounting.</a:t>
            </a:r>
          </a:p>
        </p:txBody>
      </p:sp>
    </p:spTree>
    <p:extLst>
      <p:ext uri="{BB962C8B-B14F-4D97-AF65-F5344CB8AC3E}">
        <p14:creationId xmlns:p14="http://schemas.microsoft.com/office/powerpoint/2010/main" val="100474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Screenshot of Update Default LOA Feature with emphasis on the Existing Default LOA Label.">
            <a:extLst>
              <a:ext uri="{FF2B5EF4-FFF2-40B4-BE49-F238E27FC236}">
                <a16:creationId xmlns:a16="http://schemas.microsoft.com/office/drawing/2014/main" id="{D50381BB-76ED-B0EF-2224-E8B4DB6F0EB9}"/>
              </a:ext>
            </a:extLst>
          </p:cNvPr>
          <p:cNvPicPr>
            <a:picLocks noGrp="1" noChangeAspect="1"/>
          </p:cNvPicPr>
          <p:nvPr>
            <p:ph sz="quarter" idx="10"/>
          </p:nvPr>
        </p:nvPicPr>
        <p:blipFill>
          <a:blip r:embed="rId2"/>
          <a:stretch>
            <a:fillRect/>
          </a:stretch>
        </p:blipFill>
        <p:spPr>
          <a:xfrm>
            <a:off x="963615" y="770125"/>
            <a:ext cx="7216765" cy="2690093"/>
          </a:xfrm>
        </p:spPr>
      </p:pic>
      <p:sp>
        <p:nvSpPr>
          <p:cNvPr id="4" name="Slide Number Placeholder 3">
            <a:extLst>
              <a:ext uri="{FF2B5EF4-FFF2-40B4-BE49-F238E27FC236}">
                <a16:creationId xmlns:a16="http://schemas.microsoft.com/office/drawing/2014/main" id="{72A9488A-F808-479D-AD17-CD7C8331535B}"/>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42</a:t>
            </a:fld>
            <a:endParaRPr lang="en-US"/>
          </a:p>
        </p:txBody>
      </p:sp>
      <p:sp>
        <p:nvSpPr>
          <p:cNvPr id="2" name="Title 1">
            <a:extLst>
              <a:ext uri="{FF2B5EF4-FFF2-40B4-BE49-F238E27FC236}">
                <a16:creationId xmlns:a16="http://schemas.microsoft.com/office/drawing/2014/main" id="{230CDA8B-B4AE-40DE-BCF0-4EDC26E6BBDF}"/>
              </a:ext>
            </a:extLst>
          </p:cNvPr>
          <p:cNvSpPr>
            <a:spLocks noGrp="1"/>
          </p:cNvSpPr>
          <p:nvPr>
            <p:ph type="title"/>
          </p:nvPr>
        </p:nvSpPr>
        <p:spPr>
          <a:xfrm>
            <a:off x="455303" y="271134"/>
            <a:ext cx="8350770" cy="498991"/>
          </a:xfrm>
        </p:spPr>
        <p:txBody>
          <a:bodyPr/>
          <a:lstStyle/>
          <a:p>
            <a:r>
              <a:rPr lang="en-US" dirty="0"/>
              <a:t>Update Default LOA</a:t>
            </a:r>
          </a:p>
        </p:txBody>
      </p:sp>
      <p:sp>
        <p:nvSpPr>
          <p:cNvPr id="6" name="TextBox 5">
            <a:extLst>
              <a:ext uri="{FF2B5EF4-FFF2-40B4-BE49-F238E27FC236}">
                <a16:creationId xmlns:a16="http://schemas.microsoft.com/office/drawing/2014/main" id="{DDC0049B-9638-4347-AD6D-7A5C3219FBFE}"/>
              </a:ext>
            </a:extLst>
          </p:cNvPr>
          <p:cNvSpPr txBox="1"/>
          <p:nvPr/>
        </p:nvSpPr>
        <p:spPr>
          <a:xfrm>
            <a:off x="6518787" y="2596907"/>
            <a:ext cx="2400300" cy="1776468"/>
          </a:xfrm>
          <a:prstGeom prst="rect">
            <a:avLst/>
          </a:prstGeom>
          <a:solidFill>
            <a:schemeClr val="bg1"/>
          </a:solidFill>
          <a:ln>
            <a:solidFill>
              <a:schemeClr val="tx1"/>
            </a:solidFill>
          </a:ln>
        </p:spPr>
        <p:txBody>
          <a:bodyPr wrap="square" rtlCol="0" anchor="ctr">
            <a:normAutofit lnSpcReduction="10000"/>
          </a:bodyPr>
          <a:lstStyle/>
          <a:p>
            <a:r>
              <a:rPr lang="en-US" sz="1400" dirty="0">
                <a:latin typeface="+mj-lt"/>
              </a:rPr>
              <a:t>Select an Existing Default LOA Label to only find travelers with a specific LOA in their profiles or leave it blank to only find travelers that have no default LOA listed in their profiles. </a:t>
            </a:r>
          </a:p>
        </p:txBody>
      </p:sp>
      <p:sp>
        <p:nvSpPr>
          <p:cNvPr id="7" name="Arrow: Down 6">
            <a:extLst>
              <a:ext uri="{FF2B5EF4-FFF2-40B4-BE49-F238E27FC236}">
                <a16:creationId xmlns:a16="http://schemas.microsoft.com/office/drawing/2014/main" id="{2E8B027D-3E24-449A-B27D-C3290C729F7D}"/>
              </a:ext>
              <a:ext uri="{C183D7F6-B498-43B3-948B-1728B52AA6E4}">
                <adec:decorative xmlns:adec="http://schemas.microsoft.com/office/drawing/2017/decorative" val="1"/>
              </a:ext>
            </a:extLst>
          </p:cNvPr>
          <p:cNvSpPr/>
          <p:nvPr/>
        </p:nvSpPr>
        <p:spPr bwMode="auto">
          <a:xfrm rot="5400000">
            <a:off x="5543604" y="1815842"/>
            <a:ext cx="285750" cy="488651"/>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3072634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3" descr="Screenshot of Update Default LOA Feature with emphasis on the New Default LOA Label.">
            <a:extLst>
              <a:ext uri="{FF2B5EF4-FFF2-40B4-BE49-F238E27FC236}">
                <a16:creationId xmlns:a16="http://schemas.microsoft.com/office/drawing/2014/main" id="{68021D17-80FD-76EF-5233-F1FB2698A437}"/>
              </a:ext>
            </a:extLst>
          </p:cNvPr>
          <p:cNvPicPr>
            <a:picLocks noGrp="1" noChangeAspect="1"/>
          </p:cNvPicPr>
          <p:nvPr>
            <p:ph sz="quarter" idx="10"/>
          </p:nvPr>
        </p:nvPicPr>
        <p:blipFill>
          <a:blip r:embed="rId2"/>
          <a:stretch>
            <a:fillRect/>
          </a:stretch>
        </p:blipFill>
        <p:spPr>
          <a:xfrm>
            <a:off x="963617" y="770125"/>
            <a:ext cx="7216765" cy="2690093"/>
          </a:xfrm>
        </p:spPr>
      </p:pic>
      <p:sp>
        <p:nvSpPr>
          <p:cNvPr id="4" name="Slide Number Placeholder 3">
            <a:extLst>
              <a:ext uri="{FF2B5EF4-FFF2-40B4-BE49-F238E27FC236}">
                <a16:creationId xmlns:a16="http://schemas.microsoft.com/office/drawing/2014/main" id="{080CE5BF-C2CC-4DDD-BD56-5C04CA3FAB2A}"/>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43</a:t>
            </a:fld>
            <a:endParaRPr lang="en-US"/>
          </a:p>
        </p:txBody>
      </p:sp>
      <p:sp>
        <p:nvSpPr>
          <p:cNvPr id="2" name="Title 1">
            <a:extLst>
              <a:ext uri="{FF2B5EF4-FFF2-40B4-BE49-F238E27FC236}">
                <a16:creationId xmlns:a16="http://schemas.microsoft.com/office/drawing/2014/main" id="{B304504C-A702-4D89-9D11-7095013D705A}"/>
              </a:ext>
            </a:extLst>
          </p:cNvPr>
          <p:cNvSpPr>
            <a:spLocks noGrp="1"/>
          </p:cNvSpPr>
          <p:nvPr>
            <p:ph type="title"/>
          </p:nvPr>
        </p:nvSpPr>
        <p:spPr>
          <a:xfrm>
            <a:off x="455303" y="271134"/>
            <a:ext cx="8350770" cy="498991"/>
          </a:xfrm>
        </p:spPr>
        <p:txBody>
          <a:bodyPr/>
          <a:lstStyle/>
          <a:p>
            <a:r>
              <a:rPr lang="en-US" dirty="0"/>
              <a:t>Update Default LOA</a:t>
            </a:r>
          </a:p>
        </p:txBody>
      </p:sp>
      <p:sp>
        <p:nvSpPr>
          <p:cNvPr id="6" name="TextBox 5">
            <a:extLst>
              <a:ext uri="{FF2B5EF4-FFF2-40B4-BE49-F238E27FC236}">
                <a16:creationId xmlns:a16="http://schemas.microsoft.com/office/drawing/2014/main" id="{505D46F6-8D27-405B-9385-4929B086DD4D}"/>
              </a:ext>
            </a:extLst>
          </p:cNvPr>
          <p:cNvSpPr txBox="1"/>
          <p:nvPr/>
        </p:nvSpPr>
        <p:spPr>
          <a:xfrm>
            <a:off x="6671310" y="2700937"/>
            <a:ext cx="2286000" cy="1258272"/>
          </a:xfrm>
          <a:prstGeom prst="rect">
            <a:avLst/>
          </a:prstGeom>
          <a:solidFill>
            <a:schemeClr val="bg1"/>
          </a:solidFill>
          <a:ln>
            <a:solidFill>
              <a:schemeClr val="tx1"/>
            </a:solidFill>
          </a:ln>
        </p:spPr>
        <p:txBody>
          <a:bodyPr wrap="square" rtlCol="0" anchor="ctr">
            <a:normAutofit/>
          </a:bodyPr>
          <a:lstStyle/>
          <a:p>
            <a:r>
              <a:rPr lang="en-US" sz="1400" dirty="0">
                <a:latin typeface="+mj-lt"/>
              </a:rPr>
              <a:t>Select a New Default LOA Label that all the selected travelers will use.</a:t>
            </a:r>
          </a:p>
        </p:txBody>
      </p:sp>
      <p:sp>
        <p:nvSpPr>
          <p:cNvPr id="8" name="Arrow: Down 7">
            <a:extLst>
              <a:ext uri="{FF2B5EF4-FFF2-40B4-BE49-F238E27FC236}">
                <a16:creationId xmlns:a16="http://schemas.microsoft.com/office/drawing/2014/main" id="{B172D5AB-8BCC-4FF8-A47C-09CDD1698481}"/>
              </a:ext>
              <a:ext uri="{C183D7F6-B498-43B3-948B-1728B52AA6E4}">
                <adec:decorative xmlns:adec="http://schemas.microsoft.com/office/drawing/2017/decorative" val="1"/>
              </a:ext>
            </a:extLst>
          </p:cNvPr>
          <p:cNvSpPr/>
          <p:nvPr/>
        </p:nvSpPr>
        <p:spPr bwMode="auto">
          <a:xfrm rot="5400000">
            <a:off x="5699532" y="2245614"/>
            <a:ext cx="285750" cy="488651"/>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3177111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3" descr="Screenshot of Update Default LOA Feature with emphasis on the Include All Users feature.">
            <a:extLst>
              <a:ext uri="{FF2B5EF4-FFF2-40B4-BE49-F238E27FC236}">
                <a16:creationId xmlns:a16="http://schemas.microsoft.com/office/drawing/2014/main" id="{44BD2C25-B5BB-D01D-F584-CD975087F3FD}"/>
              </a:ext>
            </a:extLst>
          </p:cNvPr>
          <p:cNvPicPr>
            <a:picLocks noGrp="1" noChangeAspect="1"/>
          </p:cNvPicPr>
          <p:nvPr>
            <p:ph sz="quarter" idx="10"/>
          </p:nvPr>
        </p:nvPicPr>
        <p:blipFill>
          <a:blip r:embed="rId2"/>
          <a:stretch>
            <a:fillRect/>
          </a:stretch>
        </p:blipFill>
        <p:spPr>
          <a:xfrm>
            <a:off x="963617" y="770125"/>
            <a:ext cx="7216765" cy="2690093"/>
          </a:xfrm>
        </p:spPr>
      </p:pic>
      <p:sp>
        <p:nvSpPr>
          <p:cNvPr id="4" name="Slide Number Placeholder 3">
            <a:extLst>
              <a:ext uri="{FF2B5EF4-FFF2-40B4-BE49-F238E27FC236}">
                <a16:creationId xmlns:a16="http://schemas.microsoft.com/office/drawing/2014/main" id="{33186E7E-0779-4858-A319-AC56EBC58EE1}"/>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44</a:t>
            </a:fld>
            <a:endParaRPr lang="en-US"/>
          </a:p>
        </p:txBody>
      </p:sp>
      <p:sp>
        <p:nvSpPr>
          <p:cNvPr id="2" name="Title 1">
            <a:extLst>
              <a:ext uri="{FF2B5EF4-FFF2-40B4-BE49-F238E27FC236}">
                <a16:creationId xmlns:a16="http://schemas.microsoft.com/office/drawing/2014/main" id="{ADDEF97F-5BED-4225-8F4C-CC675AFF0118}"/>
              </a:ext>
            </a:extLst>
          </p:cNvPr>
          <p:cNvSpPr>
            <a:spLocks noGrp="1"/>
          </p:cNvSpPr>
          <p:nvPr>
            <p:ph type="title"/>
          </p:nvPr>
        </p:nvSpPr>
        <p:spPr>
          <a:xfrm>
            <a:off x="455303" y="271134"/>
            <a:ext cx="8350770" cy="498991"/>
          </a:xfrm>
        </p:spPr>
        <p:txBody>
          <a:bodyPr/>
          <a:lstStyle/>
          <a:p>
            <a:r>
              <a:rPr lang="en-US" dirty="0"/>
              <a:t>Update Default LOA</a:t>
            </a:r>
          </a:p>
        </p:txBody>
      </p:sp>
      <p:sp>
        <p:nvSpPr>
          <p:cNvPr id="6" name="Arrow: Down 5">
            <a:extLst>
              <a:ext uri="{FF2B5EF4-FFF2-40B4-BE49-F238E27FC236}">
                <a16:creationId xmlns:a16="http://schemas.microsoft.com/office/drawing/2014/main" id="{61759C1F-89B4-4D27-A84B-BE0D30CDB65E}"/>
              </a:ext>
              <a:ext uri="{C183D7F6-B498-43B3-948B-1728B52AA6E4}">
                <adec:decorative xmlns:adec="http://schemas.microsoft.com/office/drawing/2017/decorative" val="1"/>
              </a:ext>
            </a:extLst>
          </p:cNvPr>
          <p:cNvSpPr/>
          <p:nvPr/>
        </p:nvSpPr>
        <p:spPr bwMode="auto">
          <a:xfrm rot="5400000">
            <a:off x="4561604" y="2596029"/>
            <a:ext cx="285750" cy="488651"/>
          </a:xfrm>
          <a:prstGeom prst="downArrow">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D42BCB6D-924D-419F-9338-D937E794B724}"/>
              </a:ext>
            </a:extLst>
          </p:cNvPr>
          <p:cNvSpPr txBox="1"/>
          <p:nvPr/>
        </p:nvSpPr>
        <p:spPr>
          <a:xfrm>
            <a:off x="6402696" y="2844154"/>
            <a:ext cx="2286000" cy="1571623"/>
          </a:xfrm>
          <a:prstGeom prst="rect">
            <a:avLst/>
          </a:prstGeom>
          <a:solidFill>
            <a:schemeClr val="bg1"/>
          </a:solidFill>
          <a:ln>
            <a:solidFill>
              <a:schemeClr val="tx1"/>
            </a:solidFill>
          </a:ln>
        </p:spPr>
        <p:txBody>
          <a:bodyPr wrap="square" rtlCol="0" anchor="ctr">
            <a:normAutofit/>
          </a:bodyPr>
          <a:lstStyle/>
          <a:p>
            <a:r>
              <a:rPr lang="en-US" sz="1400" dirty="0">
                <a:latin typeface="+mj-lt"/>
              </a:rPr>
              <a:t>If you want to update everyone to the new LOA label (regardless of their “Existing”), then check the box to “Include All Users”.</a:t>
            </a:r>
          </a:p>
        </p:txBody>
      </p:sp>
    </p:spTree>
    <p:extLst>
      <p:ext uri="{BB962C8B-B14F-4D97-AF65-F5344CB8AC3E}">
        <p14:creationId xmlns:p14="http://schemas.microsoft.com/office/powerpoint/2010/main" val="2424091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Screenshot of Update Default LOA Feature with results from the search. All the PII has been blacked out.">
            <a:extLst>
              <a:ext uri="{FF2B5EF4-FFF2-40B4-BE49-F238E27FC236}">
                <a16:creationId xmlns:a16="http://schemas.microsoft.com/office/drawing/2014/main" id="{EA5048B8-AB41-A8F8-97AF-4729A8454219}"/>
              </a:ext>
            </a:extLst>
          </p:cNvPr>
          <p:cNvPicPr>
            <a:picLocks noGrp="1" noChangeAspect="1"/>
          </p:cNvPicPr>
          <p:nvPr>
            <p:ph sz="quarter" idx="10"/>
          </p:nvPr>
        </p:nvPicPr>
        <p:blipFill>
          <a:blip r:embed="rId2"/>
          <a:stretch>
            <a:fillRect/>
          </a:stretch>
        </p:blipFill>
        <p:spPr>
          <a:xfrm>
            <a:off x="1376558" y="877888"/>
            <a:ext cx="6508360" cy="3951287"/>
          </a:xfrm>
          <a:prstGeom prst="rect">
            <a:avLst/>
          </a:prstGeom>
        </p:spPr>
      </p:pic>
      <p:sp>
        <p:nvSpPr>
          <p:cNvPr id="4" name="Slide Number Placeholder 3">
            <a:extLst>
              <a:ext uri="{FF2B5EF4-FFF2-40B4-BE49-F238E27FC236}">
                <a16:creationId xmlns:a16="http://schemas.microsoft.com/office/drawing/2014/main" id="{DEF0E8BA-B10A-47B1-AC34-7C48D91FE9BA}"/>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45</a:t>
            </a:fld>
            <a:endParaRPr lang="en-US"/>
          </a:p>
        </p:txBody>
      </p:sp>
      <p:sp>
        <p:nvSpPr>
          <p:cNvPr id="2" name="Title 1">
            <a:extLst>
              <a:ext uri="{FF2B5EF4-FFF2-40B4-BE49-F238E27FC236}">
                <a16:creationId xmlns:a16="http://schemas.microsoft.com/office/drawing/2014/main" id="{094D2B22-C011-4D5A-9D65-B116EA5E7C73}"/>
              </a:ext>
            </a:extLst>
          </p:cNvPr>
          <p:cNvSpPr>
            <a:spLocks noGrp="1"/>
          </p:cNvSpPr>
          <p:nvPr>
            <p:ph type="title"/>
          </p:nvPr>
        </p:nvSpPr>
        <p:spPr>
          <a:xfrm>
            <a:off x="455303" y="271134"/>
            <a:ext cx="8350770" cy="498991"/>
          </a:xfrm>
        </p:spPr>
        <p:txBody>
          <a:bodyPr/>
          <a:lstStyle/>
          <a:p>
            <a:r>
              <a:rPr lang="en-US" dirty="0"/>
              <a:t>Update Default LOA</a:t>
            </a:r>
          </a:p>
        </p:txBody>
      </p:sp>
      <p:sp>
        <p:nvSpPr>
          <p:cNvPr id="6" name="TextBox 5">
            <a:extLst>
              <a:ext uri="{FF2B5EF4-FFF2-40B4-BE49-F238E27FC236}">
                <a16:creationId xmlns:a16="http://schemas.microsoft.com/office/drawing/2014/main" id="{FD64B2FB-E4BC-4658-AD71-C0B15287DF9D}"/>
              </a:ext>
            </a:extLst>
          </p:cNvPr>
          <p:cNvSpPr txBox="1"/>
          <p:nvPr/>
        </p:nvSpPr>
        <p:spPr>
          <a:xfrm>
            <a:off x="6520074" y="2072640"/>
            <a:ext cx="2286000" cy="2111931"/>
          </a:xfrm>
          <a:prstGeom prst="rect">
            <a:avLst/>
          </a:prstGeom>
          <a:solidFill>
            <a:schemeClr val="bg1"/>
          </a:solidFill>
          <a:ln>
            <a:solidFill>
              <a:schemeClr val="tx1"/>
            </a:solidFill>
          </a:ln>
        </p:spPr>
        <p:txBody>
          <a:bodyPr wrap="square" rtlCol="0" anchor="ctr">
            <a:normAutofit/>
          </a:bodyPr>
          <a:lstStyle/>
          <a:p>
            <a:r>
              <a:rPr lang="en-US" sz="1400" dirty="0">
                <a:latin typeface="+mj-lt"/>
              </a:rPr>
              <a:t>The search results display the travelers who met your search criteria, along with their truncated SSN, current default LOA, and new default LOA, if you include them in the update. </a:t>
            </a:r>
          </a:p>
        </p:txBody>
      </p:sp>
    </p:spTree>
    <p:extLst>
      <p:ext uri="{BB962C8B-B14F-4D97-AF65-F5344CB8AC3E}">
        <p14:creationId xmlns:p14="http://schemas.microsoft.com/office/powerpoint/2010/main" val="21185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E9DC3-60AC-4235-A881-14A9A851793C}"/>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46</a:t>
            </a:fld>
            <a:endParaRPr lang="en-US"/>
          </a:p>
        </p:txBody>
      </p:sp>
      <p:sp>
        <p:nvSpPr>
          <p:cNvPr id="2" name="Title 1">
            <a:extLst>
              <a:ext uri="{FF2B5EF4-FFF2-40B4-BE49-F238E27FC236}">
                <a16:creationId xmlns:a16="http://schemas.microsoft.com/office/drawing/2014/main" id="{FD0132A6-21E3-4426-9958-F87524B0F256}"/>
              </a:ext>
            </a:extLst>
          </p:cNvPr>
          <p:cNvSpPr>
            <a:spLocks noGrp="1"/>
          </p:cNvSpPr>
          <p:nvPr>
            <p:ph type="title"/>
          </p:nvPr>
        </p:nvSpPr>
        <p:spPr>
          <a:xfrm>
            <a:off x="455303" y="271134"/>
            <a:ext cx="8350770" cy="498991"/>
          </a:xfrm>
        </p:spPr>
        <p:txBody>
          <a:bodyPr/>
          <a:lstStyle/>
          <a:p>
            <a:r>
              <a:rPr lang="en-US"/>
              <a:t>Reorganizations</a:t>
            </a:r>
          </a:p>
        </p:txBody>
      </p:sp>
      <p:sp>
        <p:nvSpPr>
          <p:cNvPr id="3" name="Content Placeholder 2">
            <a:extLst>
              <a:ext uri="{FF2B5EF4-FFF2-40B4-BE49-F238E27FC236}">
                <a16:creationId xmlns:a16="http://schemas.microsoft.com/office/drawing/2014/main" id="{8A7D7ED2-CA39-4DEE-BD87-873A66197541}"/>
              </a:ext>
            </a:extLst>
          </p:cNvPr>
          <p:cNvSpPr>
            <a:spLocks noGrp="1"/>
          </p:cNvSpPr>
          <p:nvPr>
            <p:ph sz="quarter" idx="10"/>
          </p:nvPr>
        </p:nvSpPr>
        <p:spPr>
          <a:xfrm>
            <a:off x="455303" y="877661"/>
            <a:ext cx="8350460" cy="3951514"/>
          </a:xfrm>
        </p:spPr>
        <p:txBody>
          <a:bodyPr>
            <a:normAutofit lnSpcReduction="10000"/>
          </a:bodyPr>
          <a:lstStyle/>
          <a:p>
            <a:r>
              <a:rPr lang="en-US" dirty="0"/>
              <a:t>When your senior management changes your organization structure, you may find it necessary to change your DTS organization set-up as well. </a:t>
            </a:r>
          </a:p>
          <a:p>
            <a:endParaRPr lang="en-US" dirty="0"/>
          </a:p>
          <a:p>
            <a:r>
              <a:rPr lang="en-US" dirty="0"/>
              <a:t>This process is referred to as a reorganization.</a:t>
            </a:r>
          </a:p>
          <a:p>
            <a:endParaRPr lang="en-US" dirty="0"/>
          </a:p>
          <a:p>
            <a:r>
              <a:rPr lang="en-US" dirty="0"/>
              <a:t>Even without such a change, other circumstances – for example, an organization name change or a mass reassignment of personnel – may lead you to consider a DTS reorganization. </a:t>
            </a:r>
          </a:p>
          <a:p>
            <a:endParaRPr lang="en-US" altLang="en-US" dirty="0"/>
          </a:p>
          <a:p>
            <a:r>
              <a:rPr lang="en-US" dirty="0"/>
              <a:t>Reorganizations</a:t>
            </a:r>
            <a:r>
              <a:rPr lang="en-US" altLang="en-US" dirty="0"/>
              <a:t> are normally performed during the Fiscal Year Crossover time period. </a:t>
            </a:r>
          </a:p>
          <a:p>
            <a:endParaRPr lang="en-US" dirty="0"/>
          </a:p>
        </p:txBody>
      </p:sp>
    </p:spTree>
    <p:extLst>
      <p:ext uri="{BB962C8B-B14F-4D97-AF65-F5344CB8AC3E}">
        <p14:creationId xmlns:p14="http://schemas.microsoft.com/office/powerpoint/2010/main" val="3733792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F9DD40-6BA3-432E-A500-78B35F672BF3}"/>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47</a:t>
            </a:fld>
            <a:endParaRPr lang="en-US"/>
          </a:p>
        </p:txBody>
      </p:sp>
      <p:sp>
        <p:nvSpPr>
          <p:cNvPr id="2" name="Title 1">
            <a:extLst>
              <a:ext uri="{FF2B5EF4-FFF2-40B4-BE49-F238E27FC236}">
                <a16:creationId xmlns:a16="http://schemas.microsoft.com/office/drawing/2014/main" id="{3A40573B-2424-4AC9-955F-1E7C5EC79CDA}"/>
              </a:ext>
            </a:extLst>
          </p:cNvPr>
          <p:cNvSpPr>
            <a:spLocks noGrp="1"/>
          </p:cNvSpPr>
          <p:nvPr>
            <p:ph type="title"/>
          </p:nvPr>
        </p:nvSpPr>
        <p:spPr>
          <a:xfrm>
            <a:off x="455613" y="271463"/>
            <a:ext cx="8350250" cy="498475"/>
          </a:xfrm>
        </p:spPr>
        <p:txBody>
          <a:bodyPr/>
          <a:lstStyle/>
          <a:p>
            <a:r>
              <a:rPr lang="en-US" dirty="0"/>
              <a:t>Reorganization Preparation</a:t>
            </a:r>
          </a:p>
        </p:txBody>
      </p:sp>
      <p:sp>
        <p:nvSpPr>
          <p:cNvPr id="3" name="Content Placeholder 2">
            <a:extLst>
              <a:ext uri="{FF2B5EF4-FFF2-40B4-BE49-F238E27FC236}">
                <a16:creationId xmlns:a16="http://schemas.microsoft.com/office/drawing/2014/main" id="{6807E9BA-3A03-402D-B758-DB5C99DF0B5F}"/>
              </a:ext>
            </a:extLst>
          </p:cNvPr>
          <p:cNvSpPr>
            <a:spLocks noGrp="1"/>
          </p:cNvSpPr>
          <p:nvPr>
            <p:ph sz="quarter" idx="10"/>
          </p:nvPr>
        </p:nvSpPr>
        <p:spPr>
          <a:xfrm>
            <a:off x="455613" y="877888"/>
            <a:ext cx="8350250" cy="4164012"/>
          </a:xfrm>
        </p:spPr>
        <p:txBody>
          <a:bodyPr>
            <a:normAutofit/>
          </a:bodyPr>
          <a:lstStyle/>
          <a:p>
            <a:r>
              <a:rPr lang="en-US" altLang="en-US" dirty="0"/>
              <a:t>Preparation is a key element in reorganization</a:t>
            </a:r>
          </a:p>
          <a:p>
            <a:pPr lvl="1"/>
            <a:r>
              <a:rPr lang="en-US" altLang="en-US" dirty="0"/>
              <a:t>You can never start preparing too soon.</a:t>
            </a:r>
          </a:p>
          <a:p>
            <a:endParaRPr lang="en-US" altLang="en-US" dirty="0"/>
          </a:p>
          <a:p>
            <a:r>
              <a:rPr lang="en-US" altLang="en-US" dirty="0"/>
              <a:t>It’s important your organization is aware of when this is planned to happen.</a:t>
            </a:r>
          </a:p>
          <a:p>
            <a:pPr lvl="1"/>
            <a:r>
              <a:rPr lang="en-US" altLang="en-US" dirty="0"/>
              <a:t>Travelers should be discouraged from traveling until the reorganization is completed.</a:t>
            </a:r>
          </a:p>
          <a:p>
            <a:endParaRPr lang="en-US" dirty="0"/>
          </a:p>
        </p:txBody>
      </p:sp>
    </p:spTree>
    <p:extLst>
      <p:ext uri="{BB962C8B-B14F-4D97-AF65-F5344CB8AC3E}">
        <p14:creationId xmlns:p14="http://schemas.microsoft.com/office/powerpoint/2010/main" val="614399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F9DD40-6BA3-432E-A500-78B35F672BF3}"/>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48</a:t>
            </a:fld>
            <a:endParaRPr lang="en-US"/>
          </a:p>
        </p:txBody>
      </p:sp>
      <p:sp>
        <p:nvSpPr>
          <p:cNvPr id="2" name="Title 1">
            <a:extLst>
              <a:ext uri="{FF2B5EF4-FFF2-40B4-BE49-F238E27FC236}">
                <a16:creationId xmlns:a16="http://schemas.microsoft.com/office/drawing/2014/main" id="{3A40573B-2424-4AC9-955F-1E7C5EC79CDA}"/>
              </a:ext>
            </a:extLst>
          </p:cNvPr>
          <p:cNvSpPr>
            <a:spLocks noGrp="1"/>
          </p:cNvSpPr>
          <p:nvPr>
            <p:ph type="title"/>
          </p:nvPr>
        </p:nvSpPr>
        <p:spPr>
          <a:xfrm>
            <a:off x="455613" y="271463"/>
            <a:ext cx="8350250" cy="498475"/>
          </a:xfrm>
        </p:spPr>
        <p:txBody>
          <a:bodyPr/>
          <a:lstStyle/>
          <a:p>
            <a:r>
              <a:rPr lang="en-US" dirty="0"/>
              <a:t>Reorganization Preparation</a:t>
            </a:r>
          </a:p>
        </p:txBody>
      </p:sp>
      <p:sp>
        <p:nvSpPr>
          <p:cNvPr id="3" name="Content Placeholder 2">
            <a:extLst>
              <a:ext uri="{FF2B5EF4-FFF2-40B4-BE49-F238E27FC236}">
                <a16:creationId xmlns:a16="http://schemas.microsoft.com/office/drawing/2014/main" id="{6807E9BA-3A03-402D-B758-DB5C99DF0B5F}"/>
              </a:ext>
            </a:extLst>
          </p:cNvPr>
          <p:cNvSpPr>
            <a:spLocks noGrp="1"/>
          </p:cNvSpPr>
          <p:nvPr>
            <p:ph sz="quarter" idx="10"/>
          </p:nvPr>
        </p:nvSpPr>
        <p:spPr>
          <a:xfrm>
            <a:off x="455613" y="877888"/>
            <a:ext cx="8350250" cy="4164012"/>
          </a:xfrm>
        </p:spPr>
        <p:txBody>
          <a:bodyPr>
            <a:normAutofit/>
          </a:bodyPr>
          <a:lstStyle/>
          <a:p>
            <a:r>
              <a:rPr lang="en-US" altLang="en-US" dirty="0"/>
              <a:t>Administrative Process</a:t>
            </a:r>
          </a:p>
          <a:p>
            <a:pPr lvl="1"/>
            <a:r>
              <a:rPr lang="en-US" altLang="en-US" dirty="0"/>
              <a:t>Consult with upper echelon</a:t>
            </a:r>
          </a:p>
          <a:p>
            <a:pPr lvl="1"/>
            <a:r>
              <a:rPr lang="en-US" altLang="en-US" dirty="0"/>
              <a:t>Conduct meetings and discuss naming the new org</a:t>
            </a:r>
          </a:p>
          <a:p>
            <a:pPr lvl="1"/>
            <a:r>
              <a:rPr lang="en-US" altLang="en-US" dirty="0"/>
              <a:t>Sketch out new and old organization on paper</a:t>
            </a:r>
          </a:p>
          <a:p>
            <a:pPr lvl="1"/>
            <a:r>
              <a:rPr lang="en-US" altLang="en-US" dirty="0"/>
              <a:t>Centrally Billed Accounts (CBA) need to be linked to new organization</a:t>
            </a:r>
          </a:p>
          <a:p>
            <a:pPr lvl="1"/>
            <a:r>
              <a:rPr lang="en-US" altLang="en-US" dirty="0"/>
              <a:t>Designate roles and responsibilities</a:t>
            </a:r>
          </a:p>
          <a:p>
            <a:pPr lvl="1"/>
            <a:r>
              <a:rPr lang="en-US" altLang="en-US" dirty="0"/>
              <a:t>Inactivate and hide organization to prevent future use</a:t>
            </a:r>
          </a:p>
          <a:p>
            <a:pPr marL="129778" indent="0">
              <a:buNone/>
            </a:pPr>
            <a:endParaRPr lang="en-US" altLang="en-US" dirty="0"/>
          </a:p>
        </p:txBody>
      </p:sp>
    </p:spTree>
    <p:extLst>
      <p:ext uri="{BB962C8B-B14F-4D97-AF65-F5344CB8AC3E}">
        <p14:creationId xmlns:p14="http://schemas.microsoft.com/office/powerpoint/2010/main" val="2278708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49</a:t>
            </a:fld>
            <a:endParaRPr lang="en-US"/>
          </a:p>
        </p:txBody>
      </p:sp>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a:xfrm>
            <a:off x="455303" y="271134"/>
            <a:ext cx="8350770" cy="498991"/>
          </a:xfrm>
        </p:spPr>
        <p:txBody>
          <a:bodyPr/>
          <a:lstStyle/>
          <a:p>
            <a:r>
              <a:rPr lang="en-US"/>
              <a:t>Reorganization Execution</a:t>
            </a:r>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a:xfrm>
            <a:off x="455303" y="877661"/>
            <a:ext cx="8350460" cy="3951514"/>
          </a:xfrm>
        </p:spPr>
        <p:txBody>
          <a:bodyPr>
            <a:normAutofit lnSpcReduction="10000"/>
          </a:bodyPr>
          <a:lstStyle/>
          <a:p>
            <a:r>
              <a:rPr lang="en-US" dirty="0"/>
              <a:t>The DTA should coordinate to ensure there is enough time to complete all the necessary actions for the reorganization.</a:t>
            </a:r>
          </a:p>
          <a:p>
            <a:endParaRPr lang="en-US" dirty="0"/>
          </a:p>
          <a:p>
            <a:r>
              <a:rPr lang="en-US" dirty="0"/>
              <a:t>Depending on the extent of the reorganization, this can include:</a:t>
            </a:r>
          </a:p>
          <a:p>
            <a:pPr lvl="1"/>
            <a:r>
              <a:rPr lang="en-US" dirty="0"/>
              <a:t>Creating/Copying/Modifying the Organization</a:t>
            </a:r>
          </a:p>
          <a:p>
            <a:pPr lvl="1"/>
            <a:r>
              <a:rPr lang="en-US" dirty="0"/>
              <a:t>Establishing Routing Lists</a:t>
            </a:r>
          </a:p>
          <a:p>
            <a:pPr lvl="1"/>
            <a:r>
              <a:rPr lang="en-US" dirty="0"/>
              <a:t>Setting up the Lines of Accounting and Budgets</a:t>
            </a:r>
          </a:p>
          <a:p>
            <a:pPr lvl="1"/>
            <a:r>
              <a:rPr lang="en-US" dirty="0"/>
              <a:t>Adding funding to the newly created Budgets</a:t>
            </a:r>
          </a:p>
          <a:p>
            <a:pPr lvl="1"/>
            <a:r>
              <a:rPr lang="en-US" dirty="0"/>
              <a:t>Creating the Groups</a:t>
            </a:r>
          </a:p>
          <a:p>
            <a:pPr lvl="1"/>
            <a:r>
              <a:rPr lang="en-US" dirty="0"/>
              <a:t>Establishing the Global Group Membership Rules</a:t>
            </a:r>
          </a:p>
          <a:p>
            <a:pPr lvl="1"/>
            <a:r>
              <a:rPr lang="en-US" dirty="0"/>
              <a:t>Re-Assigning Personnel</a:t>
            </a:r>
          </a:p>
          <a:p>
            <a:pPr lvl="1"/>
            <a:r>
              <a:rPr lang="en-US" dirty="0"/>
              <a:t>Assign and verify the roles and responsibilities for each member</a:t>
            </a:r>
          </a:p>
        </p:txBody>
      </p:sp>
    </p:spTree>
    <p:extLst>
      <p:ext uri="{BB962C8B-B14F-4D97-AF65-F5344CB8AC3E}">
        <p14:creationId xmlns:p14="http://schemas.microsoft.com/office/powerpoint/2010/main" val="187711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200339-B06E-CF44-897A-A9EC4ECCEC87}"/>
              </a:ext>
            </a:extLst>
          </p:cNvPr>
          <p:cNvSpPr>
            <a:spLocks noGrp="1"/>
          </p:cNvSpPr>
          <p:nvPr>
            <p:ph type="sldNum" sz="quarter" idx="4"/>
          </p:nvPr>
        </p:nvSpPr>
        <p:spPr/>
        <p:txBody>
          <a:bodyPr/>
          <a:lstStyle/>
          <a:p>
            <a:fld id="{4C6B7127-9F77-471E-BA61-1540CB2C57B2}" type="slidenum">
              <a:rPr lang="en-US" smtClean="0"/>
              <a:pPr/>
              <a:t>5</a:t>
            </a:fld>
            <a:endParaRPr lang="en-US" dirty="0"/>
          </a:p>
        </p:txBody>
      </p:sp>
      <p:sp>
        <p:nvSpPr>
          <p:cNvPr id="11" name="Title 10">
            <a:extLst>
              <a:ext uri="{FF2B5EF4-FFF2-40B4-BE49-F238E27FC236}">
                <a16:creationId xmlns:a16="http://schemas.microsoft.com/office/drawing/2014/main" id="{50DCF653-FAD9-BABA-DE89-E33CABF450DA}"/>
              </a:ext>
            </a:extLst>
          </p:cNvPr>
          <p:cNvSpPr>
            <a:spLocks noGrp="1"/>
          </p:cNvSpPr>
          <p:nvPr>
            <p:ph type="title"/>
          </p:nvPr>
        </p:nvSpPr>
        <p:spPr/>
        <p:txBody>
          <a:bodyPr/>
          <a:lstStyle/>
          <a:p>
            <a:r>
              <a:rPr lang="en-US" dirty="0"/>
              <a:t>Top Issues for August/September (cont.)</a:t>
            </a:r>
          </a:p>
        </p:txBody>
      </p:sp>
      <p:graphicFrame>
        <p:nvGraphicFramePr>
          <p:cNvPr id="13" name="Table 5">
            <a:extLst>
              <a:ext uri="{FF2B5EF4-FFF2-40B4-BE49-F238E27FC236}">
                <a16:creationId xmlns:a16="http://schemas.microsoft.com/office/drawing/2014/main" id="{69C6D8C3-4398-1D04-C8C3-40C83C88C33E}"/>
              </a:ext>
            </a:extLst>
          </p:cNvPr>
          <p:cNvGraphicFramePr>
            <a:graphicFrameLocks noGrp="1"/>
          </p:cNvGraphicFramePr>
          <p:nvPr>
            <p:ph sz="quarter" idx="10"/>
            <p:extLst>
              <p:ext uri="{D42A27DB-BD31-4B8C-83A1-F6EECF244321}">
                <p14:modId xmlns:p14="http://schemas.microsoft.com/office/powerpoint/2010/main" val="1499200066"/>
              </p:ext>
            </p:extLst>
          </p:nvPr>
        </p:nvGraphicFramePr>
        <p:xfrm>
          <a:off x="-4107" y="915614"/>
          <a:ext cx="9129354" cy="2609996"/>
        </p:xfrm>
        <a:graphic>
          <a:graphicData uri="http://schemas.openxmlformats.org/drawingml/2006/table">
            <a:tbl>
              <a:tblPr firstRow="1" bandRow="1">
                <a:tableStyleId>{5C22544A-7EE6-4342-B048-85BDC9FD1C3A}</a:tableStyleId>
              </a:tblPr>
              <a:tblGrid>
                <a:gridCol w="1256418">
                  <a:extLst>
                    <a:ext uri="{9D8B030D-6E8A-4147-A177-3AD203B41FA5}">
                      <a16:colId xmlns:a16="http://schemas.microsoft.com/office/drawing/2014/main" val="3050094265"/>
                    </a:ext>
                  </a:extLst>
                </a:gridCol>
                <a:gridCol w="3634282">
                  <a:extLst>
                    <a:ext uri="{9D8B030D-6E8A-4147-A177-3AD203B41FA5}">
                      <a16:colId xmlns:a16="http://schemas.microsoft.com/office/drawing/2014/main" val="1722081071"/>
                    </a:ext>
                  </a:extLst>
                </a:gridCol>
                <a:gridCol w="3115702">
                  <a:extLst>
                    <a:ext uri="{9D8B030D-6E8A-4147-A177-3AD203B41FA5}">
                      <a16:colId xmlns:a16="http://schemas.microsoft.com/office/drawing/2014/main" val="4286681458"/>
                    </a:ext>
                  </a:extLst>
                </a:gridCol>
                <a:gridCol w="1122952">
                  <a:extLst>
                    <a:ext uri="{9D8B030D-6E8A-4147-A177-3AD203B41FA5}">
                      <a16:colId xmlns:a16="http://schemas.microsoft.com/office/drawing/2014/main" val="1957256232"/>
                    </a:ext>
                  </a:extLst>
                </a:gridCol>
              </a:tblGrid>
              <a:tr h="256133">
                <a:tc>
                  <a:txBody>
                    <a:bodyPr/>
                    <a:lstStyle/>
                    <a:p>
                      <a:pPr algn="ctr"/>
                      <a:r>
                        <a:rPr lang="en-US" sz="1400">
                          <a:solidFill>
                            <a:schemeClr val="bg1"/>
                          </a:solidFill>
                          <a:latin typeface="+mj-lt"/>
                        </a:rPr>
                        <a:t>Issue #</a:t>
                      </a:r>
                      <a:endParaRPr lang="en-US" sz="1400" dirty="0">
                        <a:solidFill>
                          <a:schemeClr val="bg1"/>
                        </a:solidFill>
                        <a:latin typeface="+mj-lt"/>
                      </a:endParaRPr>
                    </a:p>
                  </a:txBody>
                  <a:tcPr anchor="ctr"/>
                </a:tc>
                <a:tc>
                  <a:txBody>
                    <a:bodyPr/>
                    <a:lstStyle/>
                    <a:p>
                      <a:pPr algn="ctr"/>
                      <a:r>
                        <a:rPr lang="en-US" sz="1400">
                          <a:solidFill>
                            <a:schemeClr val="bg1"/>
                          </a:solidFill>
                          <a:latin typeface="+mj-lt"/>
                        </a:rPr>
                        <a:t>Summary</a:t>
                      </a:r>
                      <a:endParaRPr lang="en-US" sz="1400" dirty="0">
                        <a:solidFill>
                          <a:schemeClr val="bg1"/>
                        </a:solidFill>
                        <a:latin typeface="+mj-lt"/>
                      </a:endParaRPr>
                    </a:p>
                  </a:txBody>
                  <a:tcPr anchor="ctr">
                    <a:solidFill>
                      <a:srgbClr val="65778F"/>
                    </a:solidFill>
                  </a:tcPr>
                </a:tc>
                <a:tc>
                  <a:txBody>
                    <a:bodyPr/>
                    <a:lstStyle/>
                    <a:p>
                      <a:pPr algn="ctr"/>
                      <a:r>
                        <a:rPr lang="en-US" sz="1400">
                          <a:solidFill>
                            <a:schemeClr val="bg1"/>
                          </a:solidFill>
                          <a:latin typeface="+mj-lt"/>
                        </a:rPr>
                        <a:t>Workaround</a:t>
                      </a:r>
                      <a:endParaRPr lang="en-US" sz="1400" dirty="0">
                        <a:solidFill>
                          <a:schemeClr val="bg1"/>
                        </a:solidFill>
                        <a:latin typeface="+mj-lt"/>
                      </a:endParaRPr>
                    </a:p>
                  </a:txBody>
                  <a:tcPr anchor="ctr"/>
                </a:tc>
                <a:tc>
                  <a:txBody>
                    <a:bodyPr/>
                    <a:lstStyle/>
                    <a:p>
                      <a:pPr algn="ctr"/>
                      <a:r>
                        <a:rPr lang="en-US" sz="1400">
                          <a:solidFill>
                            <a:schemeClr val="bg1"/>
                          </a:solidFill>
                          <a:latin typeface="+mj-lt"/>
                        </a:rPr>
                        <a:t>Release</a:t>
                      </a:r>
                      <a:endParaRPr lang="en-US" sz="1400" dirty="0">
                        <a:solidFill>
                          <a:schemeClr val="bg1"/>
                        </a:solidFill>
                        <a:latin typeface="+mj-lt"/>
                      </a:endParaRPr>
                    </a:p>
                  </a:txBody>
                  <a:tcPr anchor="ctr"/>
                </a:tc>
                <a:extLst>
                  <a:ext uri="{0D108BD9-81ED-4DB2-BD59-A6C34878D82A}">
                    <a16:rowId xmlns:a16="http://schemas.microsoft.com/office/drawing/2014/main" val="4111442952"/>
                  </a:ext>
                </a:extLst>
              </a:tr>
              <a:tr h="1152598">
                <a:tc>
                  <a:txBody>
                    <a:bodyPr/>
                    <a:lstStyle/>
                    <a:p>
                      <a:pPr marL="0" algn="ctr" defTabSz="514351" rtl="0" eaLnBrk="1" fontAlgn="ctr" latinLnBrk="0" hangingPunct="1"/>
                      <a:r>
                        <a:rPr lang="en-US" sz="1400" kern="1200">
                          <a:solidFill>
                            <a:schemeClr val="dk1"/>
                          </a:solidFill>
                          <a:latin typeface="+mj-lt"/>
                          <a:ea typeface="+mn-ea"/>
                          <a:cs typeface="+mn-cs"/>
                        </a:rPr>
                        <a:t>PPT</a:t>
                      </a:r>
                      <a:endParaRPr lang="en-US" sz="1400" kern="1200" dirty="0">
                        <a:solidFill>
                          <a:schemeClr val="dk1"/>
                        </a:solidFill>
                        <a:latin typeface="+mj-lt"/>
                        <a:ea typeface="+mn-ea"/>
                        <a:cs typeface="+mn-cs"/>
                      </a:endParaRPr>
                    </a:p>
                  </a:txBody>
                  <a:tcPr marL="9525" marR="9525" marT="9525" marB="0" anchor="ctr"/>
                </a:tc>
                <a:tc>
                  <a:txBody>
                    <a:bodyPr/>
                    <a:lstStyle/>
                    <a:p>
                      <a:pPr algn="l"/>
                      <a:r>
                        <a:rPr lang="en-US" sz="1400" kern="1200">
                          <a:solidFill>
                            <a:schemeClr val="dk1"/>
                          </a:solidFill>
                          <a:latin typeface="+mj-lt"/>
                          <a:ea typeface="+mn-ea"/>
                          <a:cs typeface="+mn-cs"/>
                        </a:rPr>
                        <a:t>Slowness experienced during the Pilot phase of FY25 MR4.</a:t>
                      </a:r>
                      <a:endParaRPr lang="en-US" sz="1400" kern="1200" dirty="0">
                        <a:solidFill>
                          <a:schemeClr val="dk1"/>
                        </a:solidFill>
                        <a:latin typeface="+mj-lt"/>
                        <a:ea typeface="+mn-ea"/>
                        <a:cs typeface="+mn-cs"/>
                      </a:endParaRPr>
                    </a:p>
                  </a:txBody>
                  <a:tcPr anchor="ctr"/>
                </a:tc>
                <a:tc>
                  <a:txBody>
                    <a:bodyPr/>
                    <a:lstStyle/>
                    <a:p>
                      <a:pPr algn="l"/>
                      <a:r>
                        <a:rPr lang="en-US" sz="1400" kern="1200">
                          <a:solidFill>
                            <a:schemeClr val="dk1"/>
                          </a:solidFill>
                          <a:latin typeface="+mn-lt"/>
                          <a:ea typeface="+mn-ea"/>
                          <a:cs typeface="+mn-cs"/>
                        </a:rPr>
                        <a:t>This was resolved.</a:t>
                      </a:r>
                      <a:endParaRPr lang="en-US" sz="1400" kern="1200" dirty="0">
                        <a:solidFill>
                          <a:schemeClr val="dk1"/>
                        </a:solidFill>
                        <a:latin typeface="+mn-lt"/>
                        <a:ea typeface="+mn-ea"/>
                        <a:cs typeface="+mn-cs"/>
                      </a:endParaRP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038917287"/>
                  </a:ext>
                </a:extLst>
              </a:tr>
              <a:tr h="1152598">
                <a:tc>
                  <a:txBody>
                    <a:bodyPr/>
                    <a:lstStyle/>
                    <a:p>
                      <a:pPr algn="ctr"/>
                      <a:r>
                        <a:rPr lang="en-US" sz="1400">
                          <a:latin typeface="+mj-lt"/>
                        </a:rPr>
                        <a:t>PPT</a:t>
                      </a:r>
                      <a:endParaRPr lang="en-US" sz="1400" dirty="0">
                        <a:latin typeface="+mj-lt"/>
                      </a:endParaRPr>
                    </a:p>
                  </a:txBody>
                  <a:tcPr anchor="ctr"/>
                </a:tc>
                <a:tc>
                  <a:txBody>
                    <a:bodyPr/>
                    <a:lstStyle/>
                    <a:p>
                      <a:pPr algn="l"/>
                      <a:r>
                        <a:rPr lang="en-US" sz="1400" kern="1200">
                          <a:solidFill>
                            <a:schemeClr val="dk1"/>
                          </a:solidFill>
                          <a:latin typeface="+mn-lt"/>
                          <a:ea typeface="+mn-ea"/>
                          <a:cs typeface="+mn-cs"/>
                        </a:rPr>
                        <a:t>Expenses renamed in FY25 MR4 are missing in Production</a:t>
                      </a:r>
                      <a:endParaRPr lang="en-US" sz="1400" dirty="0">
                        <a:latin typeface="+mj-lt"/>
                      </a:endParaRPr>
                    </a:p>
                  </a:txBody>
                  <a:tcPr anchor="ctr"/>
                </a:tc>
                <a:tc>
                  <a:txBody>
                    <a:bodyPr/>
                    <a:lstStyle/>
                    <a:p>
                      <a:pPr algn="l"/>
                      <a:r>
                        <a:rPr lang="en-US" sz="1400" kern="1200" dirty="0">
                          <a:solidFill>
                            <a:schemeClr val="dk1"/>
                          </a:solidFill>
                          <a:latin typeface="+mn-lt"/>
                          <a:ea typeface="+mn-ea"/>
                          <a:cs typeface="+mn-cs"/>
                        </a:rPr>
                        <a:t>This was resolved.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nchor="ctr"/>
                </a:tc>
                <a:extLst>
                  <a:ext uri="{0D108BD9-81ED-4DB2-BD59-A6C34878D82A}">
                    <a16:rowId xmlns:a16="http://schemas.microsoft.com/office/drawing/2014/main" val="3172468184"/>
                  </a:ext>
                </a:extLst>
              </a:tr>
            </a:tbl>
          </a:graphicData>
        </a:graphic>
      </p:graphicFrame>
    </p:spTree>
    <p:extLst>
      <p:ext uri="{BB962C8B-B14F-4D97-AF65-F5344CB8AC3E}">
        <p14:creationId xmlns:p14="http://schemas.microsoft.com/office/powerpoint/2010/main" val="3447538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50</a:t>
            </a:fld>
            <a:endParaRPr lang="en-US"/>
          </a:p>
        </p:txBody>
      </p:sp>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a:xfrm>
            <a:off x="455303" y="271134"/>
            <a:ext cx="8350770" cy="498991"/>
          </a:xfrm>
        </p:spPr>
        <p:txBody>
          <a:bodyPr/>
          <a:lstStyle/>
          <a:p>
            <a:r>
              <a:rPr lang="en-US"/>
              <a:t>Reorganization Execution</a:t>
            </a:r>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a:xfrm>
            <a:off x="455303" y="877661"/>
            <a:ext cx="8350460" cy="3951514"/>
          </a:xfrm>
        </p:spPr>
        <p:txBody>
          <a:bodyPr>
            <a:normAutofit lnSpcReduction="10000"/>
          </a:bodyPr>
          <a:lstStyle/>
          <a:p>
            <a:r>
              <a:rPr lang="en-US" dirty="0"/>
              <a:t>The DTA performing the actions of the reorganization should have Organization Access to see both organizations.</a:t>
            </a:r>
          </a:p>
          <a:p>
            <a:pPr lvl="1"/>
            <a:r>
              <a:rPr lang="en-US" dirty="0"/>
              <a:t>For example, if DA250ARC09334 is transitioning to DA250NEW, the DTA will need Organization Access to DA250.</a:t>
            </a:r>
          </a:p>
          <a:p>
            <a:pPr lvl="1"/>
            <a:endParaRPr lang="en-US" dirty="0"/>
          </a:p>
          <a:p>
            <a:r>
              <a:rPr lang="en-US" dirty="0"/>
              <a:t>It’s recommended that the DTA run the Complete Traveler Information Report prior to performing any actions to ensure that all personnel are accounted for upon completion.</a:t>
            </a:r>
          </a:p>
          <a:p>
            <a:pPr lvl="1"/>
            <a:r>
              <a:rPr lang="en-US" dirty="0"/>
              <a:t>After completing the reorganization process, the Complete Traveler Info Report should be re-ran.</a:t>
            </a:r>
          </a:p>
          <a:p>
            <a:pPr lvl="1"/>
            <a:endParaRPr lang="en-US" dirty="0"/>
          </a:p>
          <a:p>
            <a:r>
              <a:rPr lang="en-US" dirty="0"/>
              <a:t>Using the old report and new report, the DTA should compare permission levels, organizational, and group access.</a:t>
            </a:r>
          </a:p>
        </p:txBody>
      </p:sp>
    </p:spTree>
    <p:extLst>
      <p:ext uri="{BB962C8B-B14F-4D97-AF65-F5344CB8AC3E}">
        <p14:creationId xmlns:p14="http://schemas.microsoft.com/office/powerpoint/2010/main" val="3513672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51</a:t>
            </a:fld>
            <a:endParaRPr lang="en-US"/>
          </a:p>
        </p:txBody>
      </p:sp>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a:xfrm>
            <a:off x="455303" y="271134"/>
            <a:ext cx="8350770" cy="498991"/>
          </a:xfrm>
        </p:spPr>
        <p:txBody>
          <a:bodyPr/>
          <a:lstStyle/>
          <a:p>
            <a:r>
              <a:rPr lang="en-US" dirty="0"/>
              <a:t>Hiding your Old Organization</a:t>
            </a:r>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a:xfrm>
            <a:off x="455303" y="877661"/>
            <a:ext cx="8350460" cy="3951514"/>
          </a:xfrm>
        </p:spPr>
        <p:txBody>
          <a:bodyPr>
            <a:normAutofit/>
          </a:bodyPr>
          <a:lstStyle/>
          <a:p>
            <a:r>
              <a:rPr lang="en-US" dirty="0"/>
              <a:t>Keep in mind that existing organizations cannot be deleted if they have ever had a budget that has been used.</a:t>
            </a:r>
          </a:p>
          <a:p>
            <a:pPr lvl="1"/>
            <a:r>
              <a:rPr lang="en-US" dirty="0"/>
              <a:t>This is pretty much every organization.</a:t>
            </a:r>
          </a:p>
          <a:p>
            <a:pPr lvl="1"/>
            <a:endParaRPr lang="en-US" dirty="0"/>
          </a:p>
          <a:p>
            <a:r>
              <a:rPr lang="en-US" dirty="0"/>
              <a:t>Instead of deletion, the </a:t>
            </a:r>
            <a:r>
              <a:rPr lang="en-US" altLang="en-US" dirty="0"/>
              <a:t>previous organization should be restricted from use.</a:t>
            </a:r>
          </a:p>
          <a:p>
            <a:pPr lvl="1"/>
            <a:r>
              <a:rPr lang="fr-FR" altLang="en-US" dirty="0"/>
              <a:t>Inactivate the Commercial Travel Office information.</a:t>
            </a:r>
          </a:p>
          <a:p>
            <a:pPr lvl="1"/>
            <a:r>
              <a:rPr lang="en-US" altLang="en-US" dirty="0"/>
              <a:t>Change organization description. </a:t>
            </a:r>
          </a:p>
          <a:p>
            <a:pPr lvl="2"/>
            <a:r>
              <a:rPr lang="en-US" altLang="en-US" dirty="0"/>
              <a:t>Recommend adding ‘DO NOT USE’ in the Organization Description.</a:t>
            </a:r>
          </a:p>
          <a:p>
            <a:pPr lvl="1"/>
            <a:r>
              <a:rPr lang="en-US" altLang="en-US" dirty="0"/>
              <a:t>Change the Site Name to “Z – DISABLED ORGANIZATION” to hide it in Self-Registration.</a:t>
            </a:r>
          </a:p>
          <a:p>
            <a:endParaRPr lang="en-US" altLang="en-US" dirty="0"/>
          </a:p>
        </p:txBody>
      </p:sp>
    </p:spTree>
    <p:extLst>
      <p:ext uri="{BB962C8B-B14F-4D97-AF65-F5344CB8AC3E}">
        <p14:creationId xmlns:p14="http://schemas.microsoft.com/office/powerpoint/2010/main" val="3011152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a:xfrm>
            <a:off x="8534587" y="4867316"/>
            <a:ext cx="271487" cy="174521"/>
          </a:xfrm>
        </p:spPr>
        <p:txBody>
          <a:bodyPr/>
          <a:lstStyle/>
          <a:p>
            <a:fld id="{7D187A4C-A87B-41AC-8A01-0B3AA42528A5}" type="slidenum">
              <a:rPr lang="en-US" smtClean="0"/>
              <a:pPr/>
              <a:t>52</a:t>
            </a:fld>
            <a:endParaRPr lang="en-US"/>
          </a:p>
        </p:txBody>
      </p:sp>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a:xfrm>
            <a:off x="455303" y="271134"/>
            <a:ext cx="8350770" cy="498991"/>
          </a:xfrm>
        </p:spPr>
        <p:txBody>
          <a:bodyPr/>
          <a:lstStyle/>
          <a:p>
            <a:r>
              <a:rPr lang="en-US" dirty="0"/>
              <a:t>Hiding your Old Organization</a:t>
            </a:r>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a:xfrm>
            <a:off x="455303" y="877661"/>
            <a:ext cx="8350460" cy="3951514"/>
          </a:xfrm>
        </p:spPr>
        <p:txBody>
          <a:bodyPr>
            <a:normAutofit/>
          </a:bodyPr>
          <a:lstStyle/>
          <a:p>
            <a:r>
              <a:rPr lang="en-US" altLang="en-US" dirty="0"/>
              <a:t>If the former organization will remain in use by some personnel, it’s recommended that the DTA create a duplicate non-traveler profile.</a:t>
            </a:r>
          </a:p>
          <a:p>
            <a:pPr lvl="1"/>
            <a:r>
              <a:rPr lang="en-US" altLang="en-US" dirty="0"/>
              <a:t>Non-Traveler profiles can be created by adding a character to the end of the social security number.</a:t>
            </a:r>
          </a:p>
        </p:txBody>
      </p:sp>
    </p:spTree>
    <p:extLst>
      <p:ext uri="{BB962C8B-B14F-4D97-AF65-F5344CB8AC3E}">
        <p14:creationId xmlns:p14="http://schemas.microsoft.com/office/powerpoint/2010/main" val="3925070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568D8C-9AB4-46E7-9624-D9BBEFF7F2B3}"/>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53</a:t>
            </a:fld>
            <a:endParaRPr lang="en-US" dirty="0"/>
          </a:p>
        </p:txBody>
      </p:sp>
      <p:sp>
        <p:nvSpPr>
          <p:cNvPr id="2" name="Title 1">
            <a:extLst>
              <a:ext uri="{FF2B5EF4-FFF2-40B4-BE49-F238E27FC236}">
                <a16:creationId xmlns:a16="http://schemas.microsoft.com/office/drawing/2014/main" id="{0A706E0B-9FC6-4B82-AC89-06424232D348}"/>
              </a:ext>
            </a:extLst>
          </p:cNvPr>
          <p:cNvSpPr>
            <a:spLocks noGrp="1"/>
          </p:cNvSpPr>
          <p:nvPr>
            <p:ph type="title"/>
          </p:nvPr>
        </p:nvSpPr>
        <p:spPr>
          <a:xfrm>
            <a:off x="455303" y="271134"/>
            <a:ext cx="8350770" cy="498991"/>
          </a:xfrm>
        </p:spPr>
        <p:txBody>
          <a:bodyPr/>
          <a:lstStyle/>
          <a:p>
            <a:r>
              <a:rPr lang="en-US" dirty="0"/>
              <a:t>Reorganization Assistance</a:t>
            </a:r>
          </a:p>
        </p:txBody>
      </p:sp>
      <p:sp>
        <p:nvSpPr>
          <p:cNvPr id="4" name="Content Placeholder 3">
            <a:extLst>
              <a:ext uri="{FF2B5EF4-FFF2-40B4-BE49-F238E27FC236}">
                <a16:creationId xmlns:a16="http://schemas.microsoft.com/office/drawing/2014/main" id="{F8D83F4E-C75D-404C-9D71-008440000C99}"/>
              </a:ext>
            </a:extLst>
          </p:cNvPr>
          <p:cNvSpPr>
            <a:spLocks noGrp="1"/>
          </p:cNvSpPr>
          <p:nvPr>
            <p:ph sz="quarter" idx="10"/>
          </p:nvPr>
        </p:nvSpPr>
        <p:spPr>
          <a:xfrm>
            <a:off x="455303" y="877661"/>
            <a:ext cx="8350460" cy="3951514"/>
          </a:xfrm>
        </p:spPr>
        <p:txBody>
          <a:bodyPr>
            <a:normAutofit lnSpcReduction="10000"/>
          </a:bodyPr>
          <a:lstStyle/>
          <a:p>
            <a:r>
              <a:rPr lang="en-US" dirty="0"/>
              <a:t>Appendix L of the DTA Manual should be reviewed prior to performing a reorganization.</a:t>
            </a:r>
          </a:p>
          <a:p>
            <a:pPr lvl="1"/>
            <a:r>
              <a:rPr lang="en-US" dirty="0">
                <a:hlinkClick r:id="rId2"/>
              </a:rPr>
              <a:t>https://media.defense.gov/2021/Nov/15/2002893229/-1/-1/0/DTA_APP_L.PDF</a:t>
            </a:r>
            <a:r>
              <a:rPr lang="en-US" dirty="0"/>
              <a:t> </a:t>
            </a:r>
          </a:p>
          <a:p>
            <a:pPr lvl="1"/>
            <a:endParaRPr lang="en-US" dirty="0"/>
          </a:p>
          <a:p>
            <a:r>
              <a:rPr lang="en-US" dirty="0"/>
              <a:t>After reviewing Appendix L, you may have questions specific to the reorganization process.</a:t>
            </a:r>
          </a:p>
          <a:p>
            <a:pPr lvl="1"/>
            <a:r>
              <a:rPr lang="en-US" dirty="0"/>
              <a:t>You can submit tickets to the TAC if the question is not, “Can you do my reorganization for me?”</a:t>
            </a:r>
          </a:p>
          <a:p>
            <a:pPr lvl="1"/>
            <a:r>
              <a:rPr lang="en-US" dirty="0"/>
              <a:t>The TAC is happy to help and give advice on how to perform the different steps of the process, but we are not allowed to do this for you.</a:t>
            </a:r>
          </a:p>
          <a:p>
            <a:pPr lvl="1"/>
            <a:r>
              <a:rPr lang="en-US" dirty="0"/>
              <a:t>You may want to contact your Service/Agency Representative if you need assistance the TAC cannot provide.</a:t>
            </a:r>
          </a:p>
        </p:txBody>
      </p:sp>
    </p:spTree>
    <p:extLst>
      <p:ext uri="{BB962C8B-B14F-4D97-AF65-F5344CB8AC3E}">
        <p14:creationId xmlns:p14="http://schemas.microsoft.com/office/powerpoint/2010/main" val="2906619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54</a:t>
            </a:fld>
            <a:endParaRPr lang="en-US" dirty="0"/>
          </a:p>
        </p:txBody>
      </p:sp>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a:xfrm>
            <a:off x="455303" y="271134"/>
            <a:ext cx="8350770" cy="498991"/>
          </a:xfrm>
        </p:spPr>
        <p:txBody>
          <a:bodyPr/>
          <a:lstStyle/>
          <a:p>
            <a:r>
              <a:rPr lang="en-US" dirty="0"/>
              <a:t>Resources</a:t>
            </a:r>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a:xfrm>
            <a:off x="455303" y="877661"/>
            <a:ext cx="8350460" cy="3951514"/>
          </a:xfrm>
        </p:spPr>
        <p:txBody>
          <a:bodyPr>
            <a:normAutofit/>
          </a:bodyPr>
          <a:lstStyle/>
          <a:p>
            <a:r>
              <a:rPr lang="en-US" dirty="0"/>
              <a:t>Fiscal Year Crossover</a:t>
            </a:r>
          </a:p>
          <a:p>
            <a:pPr lvl="1"/>
            <a:r>
              <a:rPr lang="en-US" dirty="0">
                <a:hlinkClick r:id="rId3"/>
              </a:rPr>
              <a:t>https://www.travel.dod.mil/Programs/DoD-Travel-Systems/Fiscal-Year-Crossover/</a:t>
            </a:r>
            <a:endParaRPr lang="en-US" dirty="0"/>
          </a:p>
          <a:p>
            <a:pPr lvl="1"/>
            <a:endParaRPr lang="en-US" dirty="0"/>
          </a:p>
          <a:p>
            <a:r>
              <a:rPr lang="en-US" dirty="0"/>
              <a:t>Affected Partner Systems and Downtimes</a:t>
            </a:r>
          </a:p>
          <a:p>
            <a:pPr lvl="1"/>
            <a:r>
              <a:rPr lang="en-US" dirty="0">
                <a:hlinkClick r:id="rId4"/>
              </a:rPr>
              <a:t>https://media.defense.gov/2022/Jun/21/2003021205/-1/-1/0/Accounting_System_Downtime.PDF</a:t>
            </a:r>
            <a:endParaRPr lang="en-US" dirty="0"/>
          </a:p>
          <a:p>
            <a:pPr lvl="1"/>
            <a:endParaRPr lang="en-US" dirty="0"/>
          </a:p>
          <a:p>
            <a:r>
              <a:rPr lang="en-US" dirty="0"/>
              <a:t>DTS Guide to Establishing Lines of Accounting (LOAs) and Budgets for the New Fiscal Year</a:t>
            </a:r>
          </a:p>
          <a:p>
            <a:pPr lvl="1"/>
            <a:r>
              <a:rPr lang="en-US" dirty="0">
                <a:hlinkClick r:id="rId5"/>
              </a:rPr>
              <a:t>https://media.defense.gov/2022/May/12/2002995654/-1/-1/1/ESTABLISH_LOAS_FOR_THE_NEW_YEAR.PDF</a:t>
            </a:r>
            <a:endParaRPr lang="en-US" dirty="0"/>
          </a:p>
          <a:p>
            <a:endParaRPr lang="en-US" dirty="0"/>
          </a:p>
        </p:txBody>
      </p:sp>
    </p:spTree>
    <p:extLst>
      <p:ext uri="{BB962C8B-B14F-4D97-AF65-F5344CB8AC3E}">
        <p14:creationId xmlns:p14="http://schemas.microsoft.com/office/powerpoint/2010/main" val="2821512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55</a:t>
            </a:fld>
            <a:endParaRPr lang="en-US" dirty="0"/>
          </a:p>
        </p:txBody>
      </p:sp>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a:xfrm>
            <a:off x="455303" y="271134"/>
            <a:ext cx="8350770" cy="498991"/>
          </a:xfrm>
        </p:spPr>
        <p:txBody>
          <a:bodyPr/>
          <a:lstStyle/>
          <a:p>
            <a:r>
              <a:rPr lang="en-US" dirty="0"/>
              <a:t>Resources (cont.)</a:t>
            </a:r>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a:xfrm>
            <a:off x="455303" y="877661"/>
            <a:ext cx="8350460" cy="3951514"/>
          </a:xfrm>
        </p:spPr>
        <p:txBody>
          <a:bodyPr>
            <a:normAutofit/>
          </a:bodyPr>
          <a:lstStyle/>
          <a:p>
            <a:r>
              <a:rPr lang="en-US" dirty="0"/>
              <a:t>DTS Guide to Processing Authorizations for the New Fiscal Year</a:t>
            </a:r>
          </a:p>
          <a:p>
            <a:pPr lvl="1"/>
            <a:r>
              <a:rPr lang="en-US" dirty="0">
                <a:hlinkClick r:id="rId3"/>
              </a:rPr>
              <a:t>https://media.defense.gov/2022/May/12/2002995650/-1/-1/1/PROCESSING_AUTHORIZATIONS_FOR_THE_NEW_YEAR.PDF</a:t>
            </a:r>
            <a:r>
              <a:rPr lang="en-US" dirty="0"/>
              <a:t> </a:t>
            </a:r>
          </a:p>
          <a:p>
            <a:pPr lvl="1"/>
            <a:endParaRPr lang="en-US" dirty="0"/>
          </a:p>
          <a:p>
            <a:r>
              <a:rPr lang="en-US" dirty="0"/>
              <a:t>DTA Manual, Chapter 08: LOAs</a:t>
            </a:r>
          </a:p>
          <a:p>
            <a:pPr lvl="1"/>
            <a:r>
              <a:rPr lang="en-US" dirty="0">
                <a:hlinkClick r:id="rId4"/>
              </a:rPr>
              <a:t>https://media.defense.gov/2022/May/11/2002994836/-1/-1/0/DTA_8.PDF</a:t>
            </a:r>
            <a:endParaRPr lang="en-US" dirty="0"/>
          </a:p>
          <a:p>
            <a:pPr lvl="1"/>
            <a:endParaRPr lang="en-US" dirty="0"/>
          </a:p>
          <a:p>
            <a:r>
              <a:rPr lang="en-US" dirty="0"/>
              <a:t>DTA Manual, Chapter 09: Budgets</a:t>
            </a:r>
          </a:p>
          <a:p>
            <a:pPr lvl="1"/>
            <a:r>
              <a:rPr lang="en-US" dirty="0">
                <a:hlinkClick r:id="rId5"/>
              </a:rPr>
              <a:t>https://media.defense.gov/2022/May/11/2002994835/-1/-1/0/DTA_9.PDF</a:t>
            </a:r>
            <a:endParaRPr lang="en-US" dirty="0"/>
          </a:p>
          <a:p>
            <a:endParaRPr lang="en-US" dirty="0"/>
          </a:p>
        </p:txBody>
      </p:sp>
    </p:spTree>
    <p:extLst>
      <p:ext uri="{BB962C8B-B14F-4D97-AF65-F5344CB8AC3E}">
        <p14:creationId xmlns:p14="http://schemas.microsoft.com/office/powerpoint/2010/main" val="2233616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a:xfrm>
            <a:off x="8534587" y="4867316"/>
            <a:ext cx="271487" cy="174521"/>
          </a:xfrm>
        </p:spPr>
        <p:txBody>
          <a:bodyPr/>
          <a:lstStyle/>
          <a:p>
            <a:fld id="{4C6B7127-9F77-471E-BA61-1540CB2C57B2}" type="slidenum">
              <a:rPr lang="en-US" smtClean="0"/>
              <a:pPr/>
              <a:t>56</a:t>
            </a:fld>
            <a:endParaRPr lang="en-US" dirty="0"/>
          </a:p>
        </p:txBody>
      </p:sp>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a:xfrm>
            <a:off x="455303" y="271134"/>
            <a:ext cx="8350770" cy="498991"/>
          </a:xfrm>
        </p:spPr>
        <p:txBody>
          <a:bodyPr/>
          <a:lstStyle/>
          <a:p>
            <a:r>
              <a:rPr lang="en-US" dirty="0"/>
              <a:t>Resources (cont.)</a:t>
            </a:r>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a:xfrm>
            <a:off x="455303" y="877661"/>
            <a:ext cx="8350460" cy="3951514"/>
          </a:xfrm>
        </p:spPr>
        <p:txBody>
          <a:bodyPr>
            <a:normAutofit lnSpcReduction="10000"/>
          </a:bodyPr>
          <a:lstStyle/>
          <a:p>
            <a:r>
              <a:rPr lang="en-US" dirty="0"/>
              <a:t>DTA Manual, Appendix L: Reorganizations</a:t>
            </a:r>
          </a:p>
          <a:p>
            <a:pPr lvl="1"/>
            <a:r>
              <a:rPr lang="en-US" dirty="0">
                <a:hlinkClick r:id="rId3"/>
              </a:rPr>
              <a:t>https://media.defense.gov/2022/May/12/2002995654/-1/-1/1/ESTABLISH_LOAS_FOR_THE_NEW_YEAR.PDF</a:t>
            </a:r>
            <a:endParaRPr lang="en-US" dirty="0"/>
          </a:p>
          <a:p>
            <a:endParaRPr lang="en-US" dirty="0"/>
          </a:p>
          <a:p>
            <a:r>
              <a:rPr lang="en-US" dirty="0"/>
              <a:t>You can contact the Travel Assistance Center (TAC) via:</a:t>
            </a:r>
          </a:p>
          <a:p>
            <a:pPr lvl="1"/>
            <a:r>
              <a:rPr lang="en-US" dirty="0"/>
              <a:t>Phone 888-Help1Go (888-435-7146)</a:t>
            </a:r>
          </a:p>
          <a:p>
            <a:pPr lvl="1"/>
            <a:r>
              <a:rPr lang="en-US" dirty="0"/>
              <a:t>Web (</a:t>
            </a:r>
            <a:r>
              <a:rPr lang="en-US" dirty="0">
                <a:hlinkClick r:id="rId4"/>
              </a:rPr>
              <a:t>https://www.defensetravel.dod.mil/passport/</a:t>
            </a:r>
            <a:r>
              <a:rPr lang="en-US" dirty="0"/>
              <a:t>)</a:t>
            </a:r>
          </a:p>
          <a:p>
            <a:pPr lvl="1"/>
            <a:r>
              <a:rPr lang="en-US" dirty="0"/>
              <a:t>Chat (Available Monday – Friday between 8am and 6pm ET)</a:t>
            </a:r>
          </a:p>
          <a:p>
            <a:pPr lvl="1"/>
            <a:endParaRPr lang="en-US" dirty="0"/>
          </a:p>
          <a:p>
            <a:r>
              <a:rPr lang="en-US" dirty="0"/>
              <a:t>The slides for this presentation, as well as previous Outreach presentations, can be found on the DTMO Website at:</a:t>
            </a:r>
          </a:p>
          <a:p>
            <a:pPr lvl="1"/>
            <a:r>
              <a:rPr lang="en-US" dirty="0">
                <a:hlinkClick r:id="rId5"/>
              </a:rPr>
              <a:t>https://www.travel.dod.mil/Support/Travel-Assistance-Center/TAC-Outreach</a:t>
            </a:r>
            <a:r>
              <a:rPr lang="en-US" dirty="0"/>
              <a:t> </a:t>
            </a:r>
          </a:p>
          <a:p>
            <a:endParaRPr lang="en-US" b="1" dirty="0"/>
          </a:p>
        </p:txBody>
      </p:sp>
    </p:spTree>
    <p:extLst>
      <p:ext uri="{BB962C8B-B14F-4D97-AF65-F5344CB8AC3E}">
        <p14:creationId xmlns:p14="http://schemas.microsoft.com/office/powerpoint/2010/main" val="364225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404F70-4F0E-C02B-CC69-32E801BE8A17}"/>
              </a:ext>
            </a:extLst>
          </p:cNvPr>
          <p:cNvSpPr>
            <a:spLocks noGrp="1"/>
          </p:cNvSpPr>
          <p:nvPr>
            <p:ph type="sldNum" sz="quarter" idx="4"/>
          </p:nvPr>
        </p:nvSpPr>
        <p:spPr/>
        <p:txBody>
          <a:bodyPr/>
          <a:lstStyle/>
          <a:p>
            <a:fld id="{4C6B7127-9F77-471E-BA61-1540CB2C57B2}" type="slidenum">
              <a:rPr lang="en-US" smtClean="0"/>
              <a:pPr/>
              <a:t>6</a:t>
            </a:fld>
            <a:endParaRPr lang="en-US" dirty="0"/>
          </a:p>
        </p:txBody>
      </p:sp>
      <p:sp>
        <p:nvSpPr>
          <p:cNvPr id="3" name="Title 2">
            <a:extLst>
              <a:ext uri="{FF2B5EF4-FFF2-40B4-BE49-F238E27FC236}">
                <a16:creationId xmlns:a16="http://schemas.microsoft.com/office/drawing/2014/main" id="{23B733FC-AC9C-E322-6010-925AFA85D4BF}"/>
              </a:ext>
            </a:extLst>
          </p:cNvPr>
          <p:cNvSpPr>
            <a:spLocks noGrp="1"/>
          </p:cNvSpPr>
          <p:nvPr>
            <p:ph type="title"/>
          </p:nvPr>
        </p:nvSpPr>
        <p:spPr/>
        <p:txBody>
          <a:bodyPr/>
          <a:lstStyle/>
          <a:p>
            <a:r>
              <a:rPr lang="en-US" dirty="0"/>
              <a:t>Excellence in Practice Awards Nominations</a:t>
            </a:r>
          </a:p>
        </p:txBody>
      </p:sp>
      <p:sp>
        <p:nvSpPr>
          <p:cNvPr id="4" name="Content Placeholder 3">
            <a:extLst>
              <a:ext uri="{FF2B5EF4-FFF2-40B4-BE49-F238E27FC236}">
                <a16:creationId xmlns:a16="http://schemas.microsoft.com/office/drawing/2014/main" id="{0D58DEF6-99EB-7601-5A84-511CAF56BF03}"/>
              </a:ext>
            </a:extLst>
          </p:cNvPr>
          <p:cNvSpPr>
            <a:spLocks noGrp="1"/>
          </p:cNvSpPr>
          <p:nvPr>
            <p:ph sz="quarter" idx="10"/>
          </p:nvPr>
        </p:nvSpPr>
        <p:spPr/>
        <p:txBody>
          <a:bodyPr/>
          <a:lstStyle/>
          <a:p>
            <a:r>
              <a:rPr lang="en-US" dirty="0"/>
              <a:t>The Defense Travel Management Office (DTMO) is accepting nominations for the FY25 DoD Excellence in Practice (EIP) Awards. </a:t>
            </a:r>
          </a:p>
          <a:p>
            <a:endParaRPr lang="en-US" dirty="0"/>
          </a:p>
          <a:p>
            <a:r>
              <a:rPr lang="en-US" dirty="0"/>
              <a:t>These awards recognize the tremendous efforts of DoD travel professionals toward building effective and efficient travel programs within their organizations.</a:t>
            </a:r>
          </a:p>
          <a:p>
            <a:endParaRPr lang="en-US" dirty="0"/>
          </a:p>
          <a:p>
            <a:r>
              <a:rPr lang="en-US" dirty="0"/>
              <a:t>Nomination forms and more information, including highlights from last year’s winners, can be found at:</a:t>
            </a:r>
          </a:p>
          <a:p>
            <a:pPr lvl="1"/>
            <a:r>
              <a:rPr lang="en-US" u="sng" dirty="0">
                <a:hlinkClick r:id="rId2"/>
              </a:rPr>
              <a:t>https://www.travel.dod.mil/About/DoD-Excellence-in-Practice-Awards/</a:t>
            </a:r>
            <a:endParaRPr lang="en-US" dirty="0"/>
          </a:p>
          <a:p>
            <a:endParaRPr lang="en-US" dirty="0"/>
          </a:p>
        </p:txBody>
      </p:sp>
    </p:spTree>
    <p:extLst>
      <p:ext uri="{BB962C8B-B14F-4D97-AF65-F5344CB8AC3E}">
        <p14:creationId xmlns:p14="http://schemas.microsoft.com/office/powerpoint/2010/main" val="194814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DEBD2-86BD-08FB-15F4-425429C42C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B2F770-C0E4-3763-5E34-D7FE14C5CFA9}"/>
              </a:ext>
            </a:extLst>
          </p:cNvPr>
          <p:cNvSpPr>
            <a:spLocks noGrp="1"/>
          </p:cNvSpPr>
          <p:nvPr>
            <p:ph type="sldNum" sz="quarter" idx="4"/>
          </p:nvPr>
        </p:nvSpPr>
        <p:spPr/>
        <p:txBody>
          <a:bodyPr/>
          <a:lstStyle/>
          <a:p>
            <a:fld id="{4C6B7127-9F77-471E-BA61-1540CB2C57B2}" type="slidenum">
              <a:rPr lang="en-US" smtClean="0"/>
              <a:pPr/>
              <a:t>7</a:t>
            </a:fld>
            <a:endParaRPr lang="en-US" dirty="0"/>
          </a:p>
        </p:txBody>
      </p:sp>
      <p:sp>
        <p:nvSpPr>
          <p:cNvPr id="3" name="Title 2">
            <a:extLst>
              <a:ext uri="{FF2B5EF4-FFF2-40B4-BE49-F238E27FC236}">
                <a16:creationId xmlns:a16="http://schemas.microsoft.com/office/drawing/2014/main" id="{87DBF321-3E19-4E3A-B381-84513B10750A}"/>
              </a:ext>
            </a:extLst>
          </p:cNvPr>
          <p:cNvSpPr>
            <a:spLocks noGrp="1"/>
          </p:cNvSpPr>
          <p:nvPr>
            <p:ph type="title"/>
          </p:nvPr>
        </p:nvSpPr>
        <p:spPr/>
        <p:txBody>
          <a:bodyPr/>
          <a:lstStyle/>
          <a:p>
            <a:r>
              <a:rPr lang="en-US" dirty="0"/>
              <a:t>Excellence in Practice Awards Nominations (cont.)</a:t>
            </a:r>
          </a:p>
        </p:txBody>
      </p:sp>
      <p:sp>
        <p:nvSpPr>
          <p:cNvPr id="4" name="Content Placeholder 3">
            <a:extLst>
              <a:ext uri="{FF2B5EF4-FFF2-40B4-BE49-F238E27FC236}">
                <a16:creationId xmlns:a16="http://schemas.microsoft.com/office/drawing/2014/main" id="{0986F31B-68B4-1166-24BC-12B4885A7D36}"/>
              </a:ext>
            </a:extLst>
          </p:cNvPr>
          <p:cNvSpPr>
            <a:spLocks noGrp="1"/>
          </p:cNvSpPr>
          <p:nvPr>
            <p:ph sz="quarter" idx="10"/>
          </p:nvPr>
        </p:nvSpPr>
        <p:spPr/>
        <p:txBody>
          <a:bodyPr/>
          <a:lstStyle/>
          <a:p>
            <a:pPr lvl="0"/>
            <a:r>
              <a:rPr lang="en-US" dirty="0"/>
              <a:t>Supervisors and colleagues are encouraged to submit an outstanding individual or team for recognition across the Department in one of five categories:</a:t>
            </a:r>
          </a:p>
          <a:p>
            <a:pPr lvl="1"/>
            <a:r>
              <a:rPr lang="en-US" dirty="0"/>
              <a:t>The </a:t>
            </a:r>
            <a:r>
              <a:rPr lang="en-US" b="1" dirty="0"/>
              <a:t>Champion Award </a:t>
            </a:r>
            <a:endParaRPr lang="en-US" dirty="0"/>
          </a:p>
          <a:p>
            <a:pPr lvl="2"/>
            <a:r>
              <a:rPr lang="en-US" dirty="0"/>
              <a:t>Recognizes a Lead Defense Travel Administrator (LDTA) who goes above and beyond in providing mentoring and training to their organization.</a:t>
            </a:r>
          </a:p>
          <a:p>
            <a:pPr lvl="1"/>
            <a:r>
              <a:rPr lang="en-US" dirty="0"/>
              <a:t>The </a:t>
            </a:r>
            <a:r>
              <a:rPr lang="en-US" b="1" dirty="0"/>
              <a:t>Elite Award</a:t>
            </a:r>
            <a:endParaRPr lang="en-US" dirty="0"/>
          </a:p>
          <a:p>
            <a:pPr lvl="2"/>
            <a:r>
              <a:rPr lang="en-US" dirty="0"/>
              <a:t>Recognizes a local help desk team whose superior efforts result in continuous improvement and outstanding customer care.</a:t>
            </a:r>
          </a:p>
          <a:p>
            <a:pPr lvl="1"/>
            <a:r>
              <a:rPr lang="en-US" dirty="0"/>
              <a:t>The </a:t>
            </a:r>
            <a:r>
              <a:rPr lang="en-US" b="1" dirty="0"/>
              <a:t>Icon Award</a:t>
            </a:r>
            <a:endParaRPr lang="en-US" dirty="0"/>
          </a:p>
          <a:p>
            <a:pPr lvl="2"/>
            <a:r>
              <a:rPr lang="en-US" dirty="0"/>
              <a:t>Recognizes a major command or agency whose strategies and tactics enhance their travel program capabilities for their subordinate sites.</a:t>
            </a:r>
          </a:p>
          <a:p>
            <a:endParaRPr lang="en-US" dirty="0"/>
          </a:p>
        </p:txBody>
      </p:sp>
    </p:spTree>
    <p:extLst>
      <p:ext uri="{BB962C8B-B14F-4D97-AF65-F5344CB8AC3E}">
        <p14:creationId xmlns:p14="http://schemas.microsoft.com/office/powerpoint/2010/main" val="268389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D1185-1811-051C-C49F-B28B1EC28E4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7CD698-543D-715B-547B-D5A5A36AA593}"/>
              </a:ext>
            </a:extLst>
          </p:cNvPr>
          <p:cNvSpPr>
            <a:spLocks noGrp="1"/>
          </p:cNvSpPr>
          <p:nvPr>
            <p:ph type="sldNum" sz="quarter" idx="4"/>
          </p:nvPr>
        </p:nvSpPr>
        <p:spPr/>
        <p:txBody>
          <a:bodyPr/>
          <a:lstStyle/>
          <a:p>
            <a:fld id="{4C6B7127-9F77-471E-BA61-1540CB2C57B2}" type="slidenum">
              <a:rPr lang="en-US" smtClean="0"/>
              <a:pPr/>
              <a:t>8</a:t>
            </a:fld>
            <a:endParaRPr lang="en-US" dirty="0"/>
          </a:p>
        </p:txBody>
      </p:sp>
      <p:sp>
        <p:nvSpPr>
          <p:cNvPr id="3" name="Title 2">
            <a:extLst>
              <a:ext uri="{FF2B5EF4-FFF2-40B4-BE49-F238E27FC236}">
                <a16:creationId xmlns:a16="http://schemas.microsoft.com/office/drawing/2014/main" id="{54478CDF-8FF7-0C24-5C44-5783B8259CF4}"/>
              </a:ext>
            </a:extLst>
          </p:cNvPr>
          <p:cNvSpPr>
            <a:spLocks noGrp="1"/>
          </p:cNvSpPr>
          <p:nvPr>
            <p:ph type="title"/>
          </p:nvPr>
        </p:nvSpPr>
        <p:spPr/>
        <p:txBody>
          <a:bodyPr/>
          <a:lstStyle/>
          <a:p>
            <a:r>
              <a:rPr lang="en-US" dirty="0"/>
              <a:t>Excellence in Practice Awards Nominations (cont.)</a:t>
            </a:r>
          </a:p>
        </p:txBody>
      </p:sp>
      <p:sp>
        <p:nvSpPr>
          <p:cNvPr id="4" name="Content Placeholder 3">
            <a:extLst>
              <a:ext uri="{FF2B5EF4-FFF2-40B4-BE49-F238E27FC236}">
                <a16:creationId xmlns:a16="http://schemas.microsoft.com/office/drawing/2014/main" id="{2217268E-084D-C9A7-B74D-E0F27BF7116E}"/>
              </a:ext>
            </a:extLst>
          </p:cNvPr>
          <p:cNvSpPr>
            <a:spLocks noGrp="1"/>
          </p:cNvSpPr>
          <p:nvPr>
            <p:ph sz="quarter" idx="10"/>
          </p:nvPr>
        </p:nvSpPr>
        <p:spPr/>
        <p:txBody>
          <a:bodyPr/>
          <a:lstStyle/>
          <a:p>
            <a:pPr lvl="0"/>
            <a:r>
              <a:rPr lang="en-US" dirty="0"/>
              <a:t>Supervisors and colleagues are encouraged to submit an outstanding individual or team for recognition across the Department in one of five categories (cont.):</a:t>
            </a:r>
          </a:p>
          <a:p>
            <a:pPr lvl="1"/>
            <a:r>
              <a:rPr lang="en-US" dirty="0"/>
              <a:t>The </a:t>
            </a:r>
            <a:r>
              <a:rPr lang="en-US" b="1" dirty="0"/>
              <a:t>Premier Award</a:t>
            </a:r>
            <a:endParaRPr lang="en-US" dirty="0"/>
          </a:p>
          <a:p>
            <a:pPr lvl="2"/>
            <a:r>
              <a:rPr lang="en-US" dirty="0"/>
              <a:t>Recognizes the Agency Program Coordinator (APC) who demonstrates an extraordinary and exemplary commitment to cardholders and stakeholders through proactive education, effective communication, responsive customer service, and outstanding Program Coordination.</a:t>
            </a:r>
          </a:p>
          <a:p>
            <a:pPr lvl="1"/>
            <a:r>
              <a:rPr lang="en-US" dirty="0"/>
              <a:t>The </a:t>
            </a:r>
            <a:r>
              <a:rPr lang="en-US" b="1" dirty="0"/>
              <a:t>Paramount Award</a:t>
            </a:r>
            <a:endParaRPr lang="en-US" dirty="0"/>
          </a:p>
          <a:p>
            <a:pPr lvl="2"/>
            <a:r>
              <a:rPr lang="en-US" dirty="0"/>
              <a:t>Recognizes a Compliance Tool Administrator (CTA) whose perception and advisability through customer service, training, and staff development initiatives lead to an improvement in their organization's travel program.</a:t>
            </a:r>
          </a:p>
          <a:p>
            <a:endParaRPr lang="en-US" dirty="0"/>
          </a:p>
        </p:txBody>
      </p:sp>
    </p:spTree>
    <p:extLst>
      <p:ext uri="{BB962C8B-B14F-4D97-AF65-F5344CB8AC3E}">
        <p14:creationId xmlns:p14="http://schemas.microsoft.com/office/powerpoint/2010/main" val="351624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C6D36A-8152-5A7F-FB3F-915C84F10FC3}"/>
              </a:ext>
            </a:extLst>
          </p:cNvPr>
          <p:cNvSpPr>
            <a:spLocks noGrp="1"/>
          </p:cNvSpPr>
          <p:nvPr>
            <p:ph type="sldNum" sz="quarter" idx="4"/>
          </p:nvPr>
        </p:nvSpPr>
        <p:spPr/>
        <p:txBody>
          <a:bodyPr/>
          <a:lstStyle/>
          <a:p>
            <a:fld id="{4C6B7127-9F77-471E-BA61-1540CB2C57B2}" type="slidenum">
              <a:rPr lang="en-US" smtClean="0"/>
              <a:pPr/>
              <a:t>9</a:t>
            </a:fld>
            <a:endParaRPr lang="en-US" dirty="0"/>
          </a:p>
        </p:txBody>
      </p:sp>
      <p:sp>
        <p:nvSpPr>
          <p:cNvPr id="3" name="Title 2">
            <a:extLst>
              <a:ext uri="{FF2B5EF4-FFF2-40B4-BE49-F238E27FC236}">
                <a16:creationId xmlns:a16="http://schemas.microsoft.com/office/drawing/2014/main" id="{DFB8AACB-E84F-803C-9478-AA8FB528A3DD}"/>
              </a:ext>
            </a:extLst>
          </p:cNvPr>
          <p:cNvSpPr>
            <a:spLocks noGrp="1"/>
          </p:cNvSpPr>
          <p:nvPr>
            <p:ph type="title"/>
          </p:nvPr>
        </p:nvSpPr>
        <p:spPr/>
        <p:txBody>
          <a:bodyPr/>
          <a:lstStyle/>
          <a:p>
            <a:r>
              <a:rPr lang="en-US" dirty="0"/>
              <a:t>Inactive Duty Training (IDT) outside the Normal Commuting Distance</a:t>
            </a:r>
          </a:p>
        </p:txBody>
      </p:sp>
      <p:sp>
        <p:nvSpPr>
          <p:cNvPr id="4" name="Content Placeholder 3">
            <a:extLst>
              <a:ext uri="{FF2B5EF4-FFF2-40B4-BE49-F238E27FC236}">
                <a16:creationId xmlns:a16="http://schemas.microsoft.com/office/drawing/2014/main" id="{A49E5B7C-354B-74C9-E3DB-AEA733C2F6A8}"/>
              </a:ext>
            </a:extLst>
          </p:cNvPr>
          <p:cNvSpPr>
            <a:spLocks noGrp="1"/>
          </p:cNvSpPr>
          <p:nvPr>
            <p:ph sz="quarter" idx="10"/>
          </p:nvPr>
        </p:nvSpPr>
        <p:spPr>
          <a:xfrm>
            <a:off x="455303" y="1150621"/>
            <a:ext cx="8350460" cy="3678554"/>
          </a:xfrm>
        </p:spPr>
        <p:txBody>
          <a:bodyPr/>
          <a:lstStyle/>
          <a:p>
            <a:r>
              <a:rPr lang="en-US" dirty="0"/>
              <a:t>To comply with the JTR, expenses have been added to authorizations for Reserve Component (RC) members in the Selected Reserve of the Ready Reserve who perform IDT that requires them to commute outside the local commuting distance. </a:t>
            </a:r>
          </a:p>
          <a:p>
            <a:endParaRPr lang="en-US" dirty="0"/>
          </a:p>
          <a:p>
            <a:r>
              <a:rPr lang="en-US" dirty="0"/>
              <a:t>Local vouchers are not to be used for IDT purposes. </a:t>
            </a:r>
          </a:p>
          <a:p>
            <a:endParaRPr lang="en-US" dirty="0"/>
          </a:p>
          <a:p>
            <a:r>
              <a:rPr lang="en-US" dirty="0"/>
              <a:t>Expenses incurred while on IDT should instead be claimed in an authorization and follow-on voucher per the JTR. </a:t>
            </a:r>
          </a:p>
        </p:txBody>
      </p:sp>
    </p:spTree>
    <p:extLst>
      <p:ext uri="{BB962C8B-B14F-4D97-AF65-F5344CB8AC3E}">
        <p14:creationId xmlns:p14="http://schemas.microsoft.com/office/powerpoint/2010/main" val="1111939625"/>
      </p:ext>
    </p:extLst>
  </p:cSld>
  <p:clrMapOvr>
    <a:masterClrMapping/>
  </p:clrMapOvr>
</p:sld>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tx2"/>
          </a:solidFill>
        </a:ln>
      </a:spPr>
      <a:bodyPr wrap="square" lIns="91440" tIns="91440" rIns="91440" bIns="91440" rtlCol="0">
        <a:spAutoFit/>
      </a:bodyPr>
      <a:lstStyle>
        <a:defPPr algn="l">
          <a:defRPr sz="1400" dirty="0" err="1" smtClean="0">
            <a:solidFill>
              <a:schemeClr val="tx2"/>
            </a:solidFill>
          </a:defRPr>
        </a:defPPr>
      </a:lstStyle>
    </a:txDef>
  </a:objectDefaults>
  <a:extraClrSchemeLst/>
  <a:extLst>
    <a:ext uri="{05A4C25C-085E-4340-85A3-A5531E510DB2}">
      <thm15:themeFamily xmlns:thm15="http://schemas.microsoft.com/office/thememl/2012/main" name="Presentation4" id="{C1688B54-9407-46F5-9621-4CF3C80B5FE4}" vid="{63491FA2-C4D0-4D1C-825A-0DF6A992AB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DC450DAF8E0149B4AFF01105F7BB74" ma:contentTypeVersion="16" ma:contentTypeDescription="Create a new document." ma:contentTypeScope="" ma:versionID="5a6e86c44ed3bd5a1ac7ee9a9bb98643">
  <xsd:schema xmlns:xsd="http://www.w3.org/2001/XMLSchema" xmlns:xs="http://www.w3.org/2001/XMLSchema" xmlns:p="http://schemas.microsoft.com/office/2006/metadata/properties" xmlns:ns2="6a678f0c-57ef-4a4f-b056-d97b4e444312" xmlns:ns3="dee3b535-7437-4ad9-9ef6-4ba1b81087f0" xmlns:ns4="3f63e637-ce5b-4de7-91c4-ee4f06a94433" targetNamespace="http://schemas.microsoft.com/office/2006/metadata/properties" ma:root="true" ma:fieldsID="1147d6a03cead1f03d24189ec5d9e494" ns2:_="" ns3:_="" ns4:_="">
    <xsd:import namespace="6a678f0c-57ef-4a4f-b056-d97b4e444312"/>
    <xsd:import namespace="dee3b535-7437-4ad9-9ef6-4ba1b81087f0"/>
    <xsd:import namespace="3f63e637-ce5b-4de7-91c4-ee4f06a94433"/>
    <xsd:element name="properties">
      <xsd:complexType>
        <xsd:sequence>
          <xsd:element name="documentManagement">
            <xsd:complexType>
              <xsd:all>
                <xsd:element ref="ns2:Section" minOccurs="0"/>
                <xsd:element ref="ns3:SharedWithUsers" minOccurs="0"/>
                <xsd:element ref="ns3:SharedWithDetails"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78f0c-57ef-4a4f-b056-d97b4e444312" elementFormDefault="qualified">
    <xsd:import namespace="http://schemas.microsoft.com/office/2006/documentManagement/types"/>
    <xsd:import namespace="http://schemas.microsoft.com/office/infopath/2007/PartnerControls"/>
    <xsd:element name="Section" ma:index="4" nillable="true" ma:displayName="Section" ma:default="03 DTMO Templates" ma:format="Dropdown" ma:internalName="Section" ma:readOnly="false">
      <xsd:simpleType>
        <xsd:restriction base="dms:Choice">
          <xsd:enumeration value="03 DTMO Templates"/>
          <xsd:enumeration value="02 Graphics"/>
          <xsd:enumeration value="04 DHRA/P&amp;R/Other DoD Templates"/>
          <xsd:enumeration value="01 Guides"/>
          <xsd:enumeration value="05 Specialty Templates"/>
          <xsd:enumeration value="06 DTMO Master Style Sheets"/>
          <xsd:enumeration value="07 Document Conversion"/>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871f771-ab78-46b7-810c-7667649bb902"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e3b535-7437-4ad9-9ef6-4ba1b81087f0"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63e637-ce5b-4de7-91c4-ee4f06a9443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43e8f98-0dc9-4d73-bd7a-d3270626bcd8}" ma:internalName="TaxCatchAll" ma:showField="CatchAllData" ma:web="3f63e637-ce5b-4de7-91c4-ee4f06a94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tion xmlns="6a678f0c-57ef-4a4f-b056-d97b4e444312">03 DTMO Templates</Section>
    <SharedWithUsers xmlns="dee3b535-7437-4ad9-9ef6-4ba1b81087f0">
      <UserInfo>
        <DisplayName>Kerrins, Amy J CTR DODHRA DSSC (USA)</DisplayName>
        <AccountId>193</AccountId>
        <AccountType/>
      </UserInfo>
    </SharedWithUsers>
    <lcf76f155ced4ddcb4097134ff3c332f xmlns="6a678f0c-57ef-4a4f-b056-d97b4e444312">
      <Terms xmlns="http://schemas.microsoft.com/office/infopath/2007/PartnerControls"/>
    </lcf76f155ced4ddcb4097134ff3c332f>
    <TaxCatchAll xmlns="3f63e637-ce5b-4de7-91c4-ee4f06a94433" xsi:nil="true"/>
  </documentManagement>
</p:properties>
</file>

<file path=customXml/itemProps1.xml><?xml version="1.0" encoding="utf-8"?>
<ds:datastoreItem xmlns:ds="http://schemas.openxmlformats.org/officeDocument/2006/customXml" ds:itemID="{60F2C152-7A9B-4BEC-835E-95FBEDB88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78f0c-57ef-4a4f-b056-d97b4e444312"/>
    <ds:schemaRef ds:uri="dee3b535-7437-4ad9-9ef6-4ba1b81087f0"/>
    <ds:schemaRef ds:uri="3f63e637-ce5b-4de7-91c4-ee4f06a94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4FC648-6905-447E-8578-BAF7EDA6EFB6}">
  <ds:schemaRefs>
    <ds:schemaRef ds:uri="http://schemas.microsoft.com/sharepoint/v3/contenttype/forms"/>
  </ds:schemaRefs>
</ds:datastoreItem>
</file>

<file path=customXml/itemProps3.xml><?xml version="1.0" encoding="utf-8"?>
<ds:datastoreItem xmlns:ds="http://schemas.openxmlformats.org/officeDocument/2006/customXml" ds:itemID="{12F7C0F1-EF5D-4BA6-9E13-150EE21BE035}">
  <ds:schemaRefs>
    <ds:schemaRef ds:uri="http://schemas.microsoft.com/office/infopath/2007/PartnerControls"/>
    <ds:schemaRef ds:uri="http://schemas.microsoft.com/office/2006/documentManagement/types"/>
    <ds:schemaRef ds:uri="http://schemas.microsoft.com/office/2006/metadata/properties"/>
    <ds:schemaRef ds:uri="6a678f0c-57ef-4a4f-b056-d97b4e444312"/>
    <ds:schemaRef ds:uri="http://purl.org/dc/elements/1.1/"/>
    <ds:schemaRef ds:uri="http://purl.org/dc/dcmitype/"/>
    <ds:schemaRef ds:uri="dee3b535-7437-4ad9-9ef6-4ba1b81087f0"/>
    <ds:schemaRef ds:uri="http://schemas.openxmlformats.org/package/2006/metadata/core-properties"/>
    <ds:schemaRef ds:uri="3f63e637-ce5b-4de7-91c4-ee4f06a9443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120980</TotalTime>
  <Words>3712</Words>
  <Application>Microsoft Office PowerPoint</Application>
  <PresentationFormat>On-screen Show (16:9)</PresentationFormat>
  <Paragraphs>403</Paragraphs>
  <Slides>56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Wingdings</vt:lpstr>
      <vt:lpstr>DTMO Template</vt:lpstr>
      <vt:lpstr>Welcome to the TAC Outreach Call</vt:lpstr>
      <vt:lpstr>TAC Outreach Call –  Fiscal Year Crossover Series Pt. 1</vt:lpstr>
      <vt:lpstr>Agenda</vt:lpstr>
      <vt:lpstr>Top Issues for August/September</vt:lpstr>
      <vt:lpstr>Top Issues for August/September (cont.)</vt:lpstr>
      <vt:lpstr>Excellence in Practice Awards Nominations</vt:lpstr>
      <vt:lpstr>Excellence in Practice Awards Nominations (cont.)</vt:lpstr>
      <vt:lpstr>Excellence in Practice Awards Nominations (cont.)</vt:lpstr>
      <vt:lpstr>Inactive Duty Training (IDT) outside the Normal Commuting Distance</vt:lpstr>
      <vt:lpstr>Inactive Duty Training (IDT) outside the Normal Commuting Distance (cont.) </vt:lpstr>
      <vt:lpstr>Fiscal Year Crossover</vt:lpstr>
      <vt:lpstr>Fiscal Year Crossover Resources</vt:lpstr>
      <vt:lpstr>Fiscal Year Crossover</vt:lpstr>
      <vt:lpstr>Fiscal Year Crossover</vt:lpstr>
      <vt:lpstr>Lines of Accounting</vt:lpstr>
      <vt:lpstr>Roll Over LOA To New Fiscal Year</vt:lpstr>
      <vt:lpstr>Roll Over LOA To New Fiscal Year</vt:lpstr>
      <vt:lpstr>Roll Over LOA To New Fiscal Year</vt:lpstr>
      <vt:lpstr>Roll Over LOA To New Fiscal Year</vt:lpstr>
      <vt:lpstr>Roll Over LOA To New Fiscal Year</vt:lpstr>
      <vt:lpstr>Copy LOA</vt:lpstr>
      <vt:lpstr>Copy LOA</vt:lpstr>
      <vt:lpstr>Copy LOA</vt:lpstr>
      <vt:lpstr>Copy LOA</vt:lpstr>
      <vt:lpstr>Establishing Budgets</vt:lpstr>
      <vt:lpstr>Establishing Budgets (cont.)</vt:lpstr>
      <vt:lpstr>Creating a Budget simultaneously when creating LOA</vt:lpstr>
      <vt:lpstr>Creating a Budget manually </vt:lpstr>
      <vt:lpstr>Creating a Budget manually </vt:lpstr>
      <vt:lpstr>Using an existing LOA to create a new Budget – Budget Tool</vt:lpstr>
      <vt:lpstr>Using an existing LOA to create a new Budget – Budget Tool</vt:lpstr>
      <vt:lpstr>Using an existing LOA to create a new Budget – Budget Tool</vt:lpstr>
      <vt:lpstr>Using an existing LOA to create a new Budget – Budget Tool</vt:lpstr>
      <vt:lpstr>Using an existing LOA to create a new Budget – Budget Tool</vt:lpstr>
      <vt:lpstr>Using an existing LOA to create a new Budget – Budget Tool</vt:lpstr>
      <vt:lpstr>Using an existing LOA to create a new Budget – DTA Maintenance Tool</vt:lpstr>
      <vt:lpstr>Adding Funds to your newly established budget</vt:lpstr>
      <vt:lpstr>Adding Funds to your newly established budget (cont.)</vt:lpstr>
      <vt:lpstr>Update Default LOA</vt:lpstr>
      <vt:lpstr>Update Default LOA</vt:lpstr>
      <vt:lpstr>Update Default LOA</vt:lpstr>
      <vt:lpstr>Update Default LOA</vt:lpstr>
      <vt:lpstr>Update Default LOA</vt:lpstr>
      <vt:lpstr>Update Default LOA</vt:lpstr>
      <vt:lpstr>Update Default LOA</vt:lpstr>
      <vt:lpstr>Reorganizations</vt:lpstr>
      <vt:lpstr>Reorganization Preparation</vt:lpstr>
      <vt:lpstr>Reorganization Preparation</vt:lpstr>
      <vt:lpstr>Reorganization Execution</vt:lpstr>
      <vt:lpstr>Reorganization Execution</vt:lpstr>
      <vt:lpstr>Hiding your Old Organization</vt:lpstr>
      <vt:lpstr>Hiding your Old Organization</vt:lpstr>
      <vt:lpstr>Reorganization Assistance</vt:lpstr>
      <vt:lpstr>Resources</vt:lpstr>
      <vt:lpstr>Resources (cont.)</vt:lpstr>
      <vt:lpstr>Resources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DTMO PowerPoint Widescreen 16x9 May 2024 - 508C</dc:title>
  <dc:creator>DTMO Stakeholder Engagement Team</dc:creator>
  <dc:description>The service member photo has been cropped to emphasize the subject</dc:description>
  <cp:lastModifiedBy>Greene, Dan - US</cp:lastModifiedBy>
  <cp:revision>163</cp:revision>
  <dcterms:created xsi:type="dcterms:W3CDTF">2021-02-03T21:02:30Z</dcterms:created>
  <dcterms:modified xsi:type="dcterms:W3CDTF">2025-09-05T12:20:35Z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0x010100D6DC450DAF8E0149B4AFF01105F7BB74</vt:lpwstr>
  </property>
  <property fmtid="{D5CDD505-2E9C-101B-9397-08002B2CF9AE}" pid="3" name="MediaServiceImageTags">
    <vt:lpwstr/>
  </property>
</Properties>
</file>