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3.xml" ContentType="application/vnd.openxmlformats-officedocument.theme+xml"/>
  <Override PartName="/ppt/slideLayouts/slideLayout63.xml" ContentType="application/vnd.openxmlformats-officedocument.presentationml.slideLayout+xml"/>
  <Override PartName="/ppt/theme/theme4.xml" ContentType="application/vnd.openxmlformats-officedocument.theme+xml"/>
  <Override PartName="/ppt/slideLayouts/slideLayout6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1" r:id="rId4"/>
    <p:sldMasterId id="2147483794" r:id="rId5"/>
    <p:sldMasterId id="2147483648" r:id="rId6"/>
    <p:sldMasterId id="2147483696" r:id="rId7"/>
    <p:sldMasterId id="2147483710" r:id="rId8"/>
  </p:sldMasterIdLst>
  <p:notesMasterIdLst>
    <p:notesMasterId r:id="rId31"/>
  </p:notesMasterIdLst>
  <p:handoutMasterIdLst>
    <p:handoutMasterId r:id="rId32"/>
  </p:handoutMasterIdLst>
  <p:sldIdLst>
    <p:sldId id="341" r:id="rId9"/>
    <p:sldId id="477" r:id="rId10"/>
    <p:sldId id="478" r:id="rId11"/>
    <p:sldId id="414" r:id="rId12"/>
    <p:sldId id="415" r:id="rId13"/>
    <p:sldId id="467" r:id="rId14"/>
    <p:sldId id="436" r:id="rId15"/>
    <p:sldId id="439" r:id="rId16"/>
    <p:sldId id="453" r:id="rId17"/>
    <p:sldId id="399" r:id="rId18"/>
    <p:sldId id="473" r:id="rId19"/>
    <p:sldId id="476" r:id="rId20"/>
    <p:sldId id="472" r:id="rId21"/>
    <p:sldId id="465" r:id="rId22"/>
    <p:sldId id="443" r:id="rId23"/>
    <p:sldId id="407" r:id="rId24"/>
    <p:sldId id="470" r:id="rId25"/>
    <p:sldId id="442" r:id="rId26"/>
    <p:sldId id="406" r:id="rId27"/>
    <p:sldId id="433" r:id="rId28"/>
    <p:sldId id="466" r:id="rId29"/>
    <p:sldId id="412" r:id="rId30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andy Weatherspoon" initials="RW" lastIdx="12" clrIdx="0">
    <p:extLst>
      <p:ext uri="{19B8F6BF-5375-455C-9EA6-DF929625EA0E}">
        <p15:presenceInfo xmlns:p15="http://schemas.microsoft.com/office/powerpoint/2012/main" userId="Randy Weatherspoon" providerId="None"/>
      </p:ext>
    </p:extLst>
  </p:cmAuthor>
  <p:cmAuthor id="2" name="Karen Larochelle" initials="KL" lastIdx="2" clrIdx="1">
    <p:extLst>
      <p:ext uri="{19B8F6BF-5375-455C-9EA6-DF929625EA0E}">
        <p15:presenceInfo xmlns:p15="http://schemas.microsoft.com/office/powerpoint/2012/main" userId="Karen Larochelle" providerId="None"/>
      </p:ext>
    </p:extLst>
  </p:cmAuthor>
  <p:cmAuthor id="3" name="Alyssa Christian" initials="AC" lastIdx="10" clrIdx="2">
    <p:extLst>
      <p:ext uri="{19B8F6BF-5375-455C-9EA6-DF929625EA0E}">
        <p15:presenceInfo xmlns:p15="http://schemas.microsoft.com/office/powerpoint/2012/main" userId="Alyssa Christian" providerId="None"/>
      </p:ext>
    </p:extLst>
  </p:cmAuthor>
  <p:cmAuthor id="4" name="Moynihan, Mandi" initials="MM" lastIdx="1" clrIdx="3">
    <p:extLst>
      <p:ext uri="{19B8F6BF-5375-455C-9EA6-DF929625EA0E}">
        <p15:presenceInfo xmlns:p15="http://schemas.microsoft.com/office/powerpoint/2012/main" userId="S::Mandi.Moynihan@usaa.com::98aaf5db-a83e-4606-a626-67e66c88c9a5" providerId="AD"/>
      </p:ext>
    </p:extLst>
  </p:cmAuthor>
  <p:cmAuthor id="5" name="Mroszczyk, Robyn A Ms CIV HQDA DCS G-9" initials="MRAMCHDG" lastIdx="10" clrIdx="4">
    <p:extLst>
      <p:ext uri="{19B8F6BF-5375-455C-9EA6-DF929625EA0E}">
        <p15:presenceInfo xmlns:p15="http://schemas.microsoft.com/office/powerpoint/2012/main" userId="S-1-5-21-412667653-668731278-4213794525-129140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B40F"/>
    <a:srgbClr val="ECE1CA"/>
    <a:srgbClr val="111111"/>
    <a:srgbClr val="23362A"/>
    <a:srgbClr val="977B3C"/>
    <a:srgbClr val="EDE7DC"/>
    <a:srgbClr val="004072"/>
    <a:srgbClr val="00416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617" autoAdjust="0"/>
    <p:restoredTop sz="95153" autoAdjust="0"/>
  </p:normalViewPr>
  <p:slideViewPr>
    <p:cSldViewPr snapToGrid="0" snapToObjects="1">
      <p:cViewPr varScale="1">
        <p:scale>
          <a:sx n="72" d="100"/>
          <a:sy n="72" d="100"/>
        </p:scale>
        <p:origin x="774" y="6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50" d="100"/>
        <a:sy n="5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88" d="100"/>
          <a:sy n="88" d="100"/>
        </p:scale>
        <p:origin x="5304" y="19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customXml" Target="../customXml/item3.xml"/><Relationship Id="rId21" Type="http://schemas.openxmlformats.org/officeDocument/2006/relationships/slide" Target="slides/slide13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handoutMaster" Target="handoutMasters/handoutMaster1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theme" Target="theme/theme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CC6B6D1-FB7A-B941-BF41-7128C41958C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092D26-ABDE-6B4B-88D5-54E9E051A81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80C2FF-7F52-9D46-9FEF-7D10243BB17B}" type="datetimeFigureOut">
              <a:rPr lang="en-US" smtClean="0"/>
              <a:t>4/9/2021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D52443-6F3A-6246-B4C2-998FEDEDEED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33A08C-521E-5743-A9A8-EDD4523E82E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3D34FC-12C0-C94B-92B9-903E13E09F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5229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B2C76C-582D-524B-BFE1-27F98059DCFA}" type="datetimeFigureOut">
              <a:rPr lang="en-US" smtClean="0"/>
              <a:t>4/9/2021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D7A9D3-4FD5-7346-98F4-B0A01A7CFF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7036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D7A9D3-4FD5-7346-98F4-B0A01A7CFF1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8306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D7A9D3-4FD5-7346-98F4-B0A01A7CFF1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6866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D7A9D3-4FD5-7346-98F4-B0A01A7CFF1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22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D7A9D3-4FD5-7346-98F4-B0A01A7CFF1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4532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D7A9D3-4FD5-7346-98F4-B0A01A7CFF1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801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tiff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tiff"/><Relationship Id="rId2" Type="http://schemas.openxmlformats.org/officeDocument/2006/relationships/image" Target="../media/image59.tiff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tiff"/><Relationship Id="rId2" Type="http://schemas.openxmlformats.org/officeDocument/2006/relationships/image" Target="../media/image61.jpe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tiff"/><Relationship Id="rId2" Type="http://schemas.openxmlformats.org/officeDocument/2006/relationships/image" Target="../media/image64.pn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tiff"/><Relationship Id="rId2" Type="http://schemas.openxmlformats.org/officeDocument/2006/relationships/image" Target="../media/image66.tiff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tiff"/><Relationship Id="rId2" Type="http://schemas.openxmlformats.org/officeDocument/2006/relationships/image" Target="../media/image70.jpeg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tiff"/><Relationship Id="rId2" Type="http://schemas.openxmlformats.org/officeDocument/2006/relationships/image" Target="../media/image72.tiff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tiff"/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tiff"/><Relationship Id="rId2" Type="http://schemas.openxmlformats.org/officeDocument/2006/relationships/image" Target="../media/image76.jpeg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tiff"/><Relationship Id="rId2" Type="http://schemas.openxmlformats.org/officeDocument/2006/relationships/image" Target="../media/image78.tiff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tiff"/><Relationship Id="rId2" Type="http://schemas.openxmlformats.org/officeDocument/2006/relationships/image" Target="../media/image80.tiff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tiff"/><Relationship Id="rId2" Type="http://schemas.openxmlformats.org/officeDocument/2006/relationships/image" Target="../media/image82.tiff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 with SFF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25614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. Title Slide Green with S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>
            <a:extLst>
              <a:ext uri="{FF2B5EF4-FFF2-40B4-BE49-F238E27FC236}">
                <a16:creationId xmlns:a16="http://schemas.microsoft.com/office/drawing/2014/main" id="{5FCE1605-35FC-9A48-BAD7-21E42B0ED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0017" y="1113925"/>
            <a:ext cx="6353783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3DCDF3DF-6158-F44C-911D-8E04C9D77F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7898" y="2639012"/>
            <a:ext cx="7825902" cy="23721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1659895-D372-7B4F-AE59-ACD1B86DF66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pPr/>
              <a:t>‹#›</a:t>
            </a:fld>
            <a:endParaRPr lang="es-MX" dirty="0"/>
          </a:p>
        </p:txBody>
      </p:sp>
      <p:pic>
        <p:nvPicPr>
          <p:cNvPr id="9" name="Picture 8" descr="A person wearing a helmet&#10;&#10;Description automatically generated">
            <a:extLst>
              <a:ext uri="{FF2B5EF4-FFF2-40B4-BE49-F238E27FC236}">
                <a16:creationId xmlns:a16="http://schemas.microsoft.com/office/drawing/2014/main" id="{D49F8378-FACC-494C-938C-C92DA905BE8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5867678" cy="3257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7592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. Title Slide Green with S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>
            <a:extLst>
              <a:ext uri="{FF2B5EF4-FFF2-40B4-BE49-F238E27FC236}">
                <a16:creationId xmlns:a16="http://schemas.microsoft.com/office/drawing/2014/main" id="{5FCE1605-35FC-9A48-BAD7-21E42B0ED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0017" y="1113925"/>
            <a:ext cx="6353783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3DCDF3DF-6158-F44C-911D-8E04C9D77F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7898" y="2639012"/>
            <a:ext cx="7825902" cy="23721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1659895-D372-7B4F-AE59-ACD1B86DF66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pPr/>
              <a:t>‹#›</a:t>
            </a:fld>
            <a:endParaRPr lang="es-MX" dirty="0"/>
          </a:p>
        </p:txBody>
      </p:sp>
      <p:pic>
        <p:nvPicPr>
          <p:cNvPr id="10" name="Picture 9" descr="A person standing in front of a tree&#10;&#10;Description automatically generated">
            <a:extLst>
              <a:ext uri="{FF2B5EF4-FFF2-40B4-BE49-F238E27FC236}">
                <a16:creationId xmlns:a16="http://schemas.microsoft.com/office/drawing/2014/main" id="{B89774C5-61BB-1048-9F09-9FD0B6DD805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867678" cy="3257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0355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. Title Slide Green with S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>
            <a:extLst>
              <a:ext uri="{FF2B5EF4-FFF2-40B4-BE49-F238E27FC236}">
                <a16:creationId xmlns:a16="http://schemas.microsoft.com/office/drawing/2014/main" id="{5FCE1605-35FC-9A48-BAD7-21E42B0ED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0017" y="1113925"/>
            <a:ext cx="6353783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3DCDF3DF-6158-F44C-911D-8E04C9D77F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7898" y="2639012"/>
            <a:ext cx="7825902" cy="23721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1659895-D372-7B4F-AE59-ACD1B86DF66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pPr/>
              <a:t>‹#›</a:t>
            </a:fld>
            <a:endParaRPr lang="es-MX" dirty="0"/>
          </a:p>
        </p:txBody>
      </p:sp>
      <p:pic>
        <p:nvPicPr>
          <p:cNvPr id="11" name="Picture 10" descr="A picture containing person, indoor, sitting, person&#10;&#10;Description automatically generated">
            <a:extLst>
              <a:ext uri="{FF2B5EF4-FFF2-40B4-BE49-F238E27FC236}">
                <a16:creationId xmlns:a16="http://schemas.microsoft.com/office/drawing/2014/main" id="{2FF44C66-2EE4-1440-A971-C0FF7E1E8C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5867678" cy="3257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6575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. Title Slide Green with S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>
            <a:extLst>
              <a:ext uri="{FF2B5EF4-FFF2-40B4-BE49-F238E27FC236}">
                <a16:creationId xmlns:a16="http://schemas.microsoft.com/office/drawing/2014/main" id="{5FCE1605-35FC-9A48-BAD7-21E42B0ED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0017" y="1113925"/>
            <a:ext cx="6353783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3DCDF3DF-6158-F44C-911D-8E04C9D77F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7898" y="2639012"/>
            <a:ext cx="7825902" cy="23721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1659895-D372-7B4F-AE59-ACD1B86DF66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pPr/>
              <a:t>‹#›</a:t>
            </a:fld>
            <a:endParaRPr lang="es-MX" dirty="0"/>
          </a:p>
        </p:txBody>
      </p:sp>
      <p:pic>
        <p:nvPicPr>
          <p:cNvPr id="10" name="Picture 9" descr="A picture containing person, object, holding, umbrella&#10;&#10;Description automatically generated">
            <a:extLst>
              <a:ext uri="{FF2B5EF4-FFF2-40B4-BE49-F238E27FC236}">
                <a16:creationId xmlns:a16="http://schemas.microsoft.com/office/drawing/2014/main" id="{149A9E01-18A5-A348-8459-5CBF300C709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5867678" cy="3257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5676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. Title Slide Green with S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>
            <a:extLst>
              <a:ext uri="{FF2B5EF4-FFF2-40B4-BE49-F238E27FC236}">
                <a16:creationId xmlns:a16="http://schemas.microsoft.com/office/drawing/2014/main" id="{5FCE1605-35FC-9A48-BAD7-21E42B0ED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0017" y="1113925"/>
            <a:ext cx="6353783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3DCDF3DF-6158-F44C-911D-8E04C9D77F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7898" y="2639012"/>
            <a:ext cx="7825902" cy="23721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1659895-D372-7B4F-AE59-ACD1B86DF66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pPr/>
              <a:t>‹#›</a:t>
            </a:fld>
            <a:endParaRPr lang="es-MX" dirty="0"/>
          </a:p>
        </p:txBody>
      </p:sp>
      <p:pic>
        <p:nvPicPr>
          <p:cNvPr id="11" name="Picture 10" descr="Two people looking at a computer&#10;&#10;Description automatically generated">
            <a:extLst>
              <a:ext uri="{FF2B5EF4-FFF2-40B4-BE49-F238E27FC236}">
                <a16:creationId xmlns:a16="http://schemas.microsoft.com/office/drawing/2014/main" id="{36440F8E-2621-6448-9DB4-63E3676ACA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4978"/>
            <a:ext cx="5894660" cy="3272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9864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. Title Slide Green with S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>
            <a:extLst>
              <a:ext uri="{FF2B5EF4-FFF2-40B4-BE49-F238E27FC236}">
                <a16:creationId xmlns:a16="http://schemas.microsoft.com/office/drawing/2014/main" id="{5FCE1605-35FC-9A48-BAD7-21E42B0ED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0017" y="1113925"/>
            <a:ext cx="6353783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3DCDF3DF-6158-F44C-911D-8E04C9D77F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7898" y="2639012"/>
            <a:ext cx="7825902" cy="23721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1659895-D372-7B4F-AE59-ACD1B86DF66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pPr/>
              <a:t>‹#›</a:t>
            </a:fld>
            <a:endParaRPr lang="es-MX" dirty="0"/>
          </a:p>
        </p:txBody>
      </p:sp>
      <p:pic>
        <p:nvPicPr>
          <p:cNvPr id="9" name="Picture 8" descr="A person looking at the camera&#10;&#10;Description automatically generated">
            <a:extLst>
              <a:ext uri="{FF2B5EF4-FFF2-40B4-BE49-F238E27FC236}">
                <a16:creationId xmlns:a16="http://schemas.microsoft.com/office/drawing/2014/main" id="{033E1270-0D69-0446-8D6E-18BBF87138F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36971"/>
            <a:ext cx="5900882" cy="3275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0466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. Title Slide Green with S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>
            <a:extLst>
              <a:ext uri="{FF2B5EF4-FFF2-40B4-BE49-F238E27FC236}">
                <a16:creationId xmlns:a16="http://schemas.microsoft.com/office/drawing/2014/main" id="{5FCE1605-35FC-9A48-BAD7-21E42B0ED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0017" y="1113925"/>
            <a:ext cx="6353783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3DCDF3DF-6158-F44C-911D-8E04C9D77F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7898" y="2639012"/>
            <a:ext cx="7825902" cy="23721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1659895-D372-7B4F-AE59-ACD1B86DF66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pPr/>
              <a:t>‹#›</a:t>
            </a:fld>
            <a:endParaRPr lang="es-MX" dirty="0"/>
          </a:p>
        </p:txBody>
      </p:sp>
      <p:pic>
        <p:nvPicPr>
          <p:cNvPr id="9" name="Picture 8" descr="A person looking at the camera&#10;&#10;Description automatically generated">
            <a:extLst>
              <a:ext uri="{FF2B5EF4-FFF2-40B4-BE49-F238E27FC236}">
                <a16:creationId xmlns:a16="http://schemas.microsoft.com/office/drawing/2014/main" id="{835C9710-D573-A84F-B108-318309B0C5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98" y="0"/>
            <a:ext cx="5850980" cy="3247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3987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4"/>
          <p:cNvSpPr/>
          <p:nvPr userDrawn="1"/>
        </p:nvSpPr>
        <p:spPr>
          <a:xfrm rot="10800000" flipH="1">
            <a:off x="-19106" y="3557280"/>
            <a:ext cx="2620066" cy="3306036"/>
          </a:xfrm>
          <a:custGeom>
            <a:avLst/>
            <a:gdLst>
              <a:gd name="connsiteX0" fmla="*/ 0 w 2611120"/>
              <a:gd name="connsiteY0" fmla="*/ 0 h 2559136"/>
              <a:gd name="connsiteX1" fmla="*/ 2611120 w 2611120"/>
              <a:gd name="connsiteY1" fmla="*/ 0 h 2559136"/>
              <a:gd name="connsiteX2" fmla="*/ 2611120 w 2611120"/>
              <a:gd name="connsiteY2" fmla="*/ 2559136 h 2559136"/>
              <a:gd name="connsiteX3" fmla="*/ 0 w 2611120"/>
              <a:gd name="connsiteY3" fmla="*/ 2559136 h 2559136"/>
              <a:gd name="connsiteX4" fmla="*/ 0 w 2611120"/>
              <a:gd name="connsiteY4" fmla="*/ 0 h 2559136"/>
              <a:gd name="connsiteX0" fmla="*/ 0 w 2611120"/>
              <a:gd name="connsiteY0" fmla="*/ 0 h 2559136"/>
              <a:gd name="connsiteX1" fmla="*/ 2611120 w 2611120"/>
              <a:gd name="connsiteY1" fmla="*/ 0 h 2559136"/>
              <a:gd name="connsiteX2" fmla="*/ 2611120 w 2611120"/>
              <a:gd name="connsiteY2" fmla="*/ 2559136 h 2559136"/>
              <a:gd name="connsiteX3" fmla="*/ 568960 w 2611120"/>
              <a:gd name="connsiteY3" fmla="*/ 2081616 h 2559136"/>
              <a:gd name="connsiteX4" fmla="*/ 0 w 2611120"/>
              <a:gd name="connsiteY4" fmla="*/ 0 h 2559136"/>
              <a:gd name="connsiteX0" fmla="*/ 508009 w 2042160"/>
              <a:gd name="connsiteY0" fmla="*/ 257187 h 2559136"/>
              <a:gd name="connsiteX1" fmla="*/ 2042160 w 2042160"/>
              <a:gd name="connsiteY1" fmla="*/ 0 h 2559136"/>
              <a:gd name="connsiteX2" fmla="*/ 2042160 w 2042160"/>
              <a:gd name="connsiteY2" fmla="*/ 2559136 h 2559136"/>
              <a:gd name="connsiteX3" fmla="*/ 0 w 2042160"/>
              <a:gd name="connsiteY3" fmla="*/ 2081616 h 2559136"/>
              <a:gd name="connsiteX4" fmla="*/ 508009 w 2042160"/>
              <a:gd name="connsiteY4" fmla="*/ 25718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14401 w 2056561"/>
              <a:gd name="connsiteY3" fmla="*/ 2081616 h 2559136"/>
              <a:gd name="connsiteX4" fmla="*/ 0 w 2056561"/>
              <a:gd name="connsiteY4" fmla="*/ 803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38512 w 2056561"/>
              <a:gd name="connsiteY3" fmla="*/ 1093055 h 2559136"/>
              <a:gd name="connsiteX4" fmla="*/ 0 w 2056561"/>
              <a:gd name="connsiteY4" fmla="*/ 803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102809 w 2056561"/>
              <a:gd name="connsiteY3" fmla="*/ 667090 h 2559136"/>
              <a:gd name="connsiteX4" fmla="*/ 0 w 2056561"/>
              <a:gd name="connsiteY4" fmla="*/ 8037 h 2559136"/>
              <a:gd name="connsiteX0" fmla="*/ 1673 w 2058234"/>
              <a:gd name="connsiteY0" fmla="*/ 8037 h 2559136"/>
              <a:gd name="connsiteX1" fmla="*/ 2058234 w 2058234"/>
              <a:gd name="connsiteY1" fmla="*/ 0 h 2559136"/>
              <a:gd name="connsiteX2" fmla="*/ 2058234 w 2058234"/>
              <a:gd name="connsiteY2" fmla="*/ 2559136 h 2559136"/>
              <a:gd name="connsiteX3" fmla="*/ 0 w 2058234"/>
              <a:gd name="connsiteY3" fmla="*/ 514385 h 2559136"/>
              <a:gd name="connsiteX4" fmla="*/ 1673 w 2058234"/>
              <a:gd name="connsiteY4" fmla="*/ 8037 h 2559136"/>
              <a:gd name="connsiteX0" fmla="*/ 2 w 2056563"/>
              <a:gd name="connsiteY0" fmla="*/ 8037 h 2559136"/>
              <a:gd name="connsiteX1" fmla="*/ 2056563 w 2056563"/>
              <a:gd name="connsiteY1" fmla="*/ 0 h 2559136"/>
              <a:gd name="connsiteX2" fmla="*/ 2056563 w 2056563"/>
              <a:gd name="connsiteY2" fmla="*/ 2559136 h 2559136"/>
              <a:gd name="connsiteX3" fmla="*/ 167436 w 2056563"/>
              <a:gd name="connsiteY3" fmla="*/ 490720 h 2559136"/>
              <a:gd name="connsiteX4" fmla="*/ 2 w 2056563"/>
              <a:gd name="connsiteY4" fmla="*/ 8037 h 2559136"/>
              <a:gd name="connsiteX0" fmla="*/ 114411 w 1889127"/>
              <a:gd name="connsiteY0" fmla="*/ 8037 h 2559136"/>
              <a:gd name="connsiteX1" fmla="*/ 1889127 w 1889127"/>
              <a:gd name="connsiteY1" fmla="*/ 0 h 2559136"/>
              <a:gd name="connsiteX2" fmla="*/ 1889127 w 1889127"/>
              <a:gd name="connsiteY2" fmla="*/ 2559136 h 2559136"/>
              <a:gd name="connsiteX3" fmla="*/ 0 w 1889127"/>
              <a:gd name="connsiteY3" fmla="*/ 490720 h 2559136"/>
              <a:gd name="connsiteX4" fmla="*/ 114411 w 1889127"/>
              <a:gd name="connsiteY4" fmla="*/ 8037 h 2559136"/>
              <a:gd name="connsiteX0" fmla="*/ 2 w 1774718"/>
              <a:gd name="connsiteY0" fmla="*/ 8037 h 2559136"/>
              <a:gd name="connsiteX1" fmla="*/ 1774718 w 1774718"/>
              <a:gd name="connsiteY1" fmla="*/ 0 h 2559136"/>
              <a:gd name="connsiteX2" fmla="*/ 1774718 w 1774718"/>
              <a:gd name="connsiteY2" fmla="*/ 2559136 h 2559136"/>
              <a:gd name="connsiteX3" fmla="*/ 132205 w 1774718"/>
              <a:gd name="connsiteY3" fmla="*/ 553827 h 2559136"/>
              <a:gd name="connsiteX4" fmla="*/ 2 w 1774718"/>
              <a:gd name="connsiteY4" fmla="*/ 8037 h 2559136"/>
              <a:gd name="connsiteX0" fmla="*/ 29858 w 1804574"/>
              <a:gd name="connsiteY0" fmla="*/ 8037 h 2559136"/>
              <a:gd name="connsiteX1" fmla="*/ 1804574 w 1804574"/>
              <a:gd name="connsiteY1" fmla="*/ 0 h 2559136"/>
              <a:gd name="connsiteX2" fmla="*/ 1804574 w 1804574"/>
              <a:gd name="connsiteY2" fmla="*/ 2559136 h 2559136"/>
              <a:gd name="connsiteX3" fmla="*/ 0 w 1804574"/>
              <a:gd name="connsiteY3" fmla="*/ 514385 h 2559136"/>
              <a:gd name="connsiteX4" fmla="*/ 29858 w 1804574"/>
              <a:gd name="connsiteY4" fmla="*/ 8037 h 2559136"/>
              <a:gd name="connsiteX0" fmla="*/ 16 w 1817009"/>
              <a:gd name="connsiteY0" fmla="*/ 0 h 2566876"/>
              <a:gd name="connsiteX1" fmla="*/ 1817009 w 1817009"/>
              <a:gd name="connsiteY1" fmla="*/ 7740 h 2566876"/>
              <a:gd name="connsiteX2" fmla="*/ 1817009 w 1817009"/>
              <a:gd name="connsiteY2" fmla="*/ 2566876 h 2566876"/>
              <a:gd name="connsiteX3" fmla="*/ 12435 w 1817009"/>
              <a:gd name="connsiteY3" fmla="*/ 522125 h 2566876"/>
              <a:gd name="connsiteX4" fmla="*/ 16 w 1817009"/>
              <a:gd name="connsiteY4" fmla="*/ 0 h 2566876"/>
              <a:gd name="connsiteX0" fmla="*/ 65 w 1817058"/>
              <a:gd name="connsiteY0" fmla="*/ 0 h 2566876"/>
              <a:gd name="connsiteX1" fmla="*/ 1817058 w 1817058"/>
              <a:gd name="connsiteY1" fmla="*/ 7740 h 2566876"/>
              <a:gd name="connsiteX2" fmla="*/ 1817058 w 1817058"/>
              <a:gd name="connsiteY2" fmla="*/ 2566876 h 2566876"/>
              <a:gd name="connsiteX3" fmla="*/ 2145 w 1817058"/>
              <a:gd name="connsiteY3" fmla="*/ 525983 h 2566876"/>
              <a:gd name="connsiteX4" fmla="*/ 65 w 1817058"/>
              <a:gd name="connsiteY4" fmla="*/ 0 h 256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7058" h="2566876">
                <a:moveTo>
                  <a:pt x="65" y="0"/>
                </a:moveTo>
                <a:lnTo>
                  <a:pt x="1817058" y="7740"/>
                </a:lnTo>
                <a:lnTo>
                  <a:pt x="1817058" y="2566876"/>
                </a:lnTo>
                <a:lnTo>
                  <a:pt x="2145" y="525983"/>
                </a:lnTo>
                <a:cubicBezTo>
                  <a:pt x="2703" y="357200"/>
                  <a:pt x="-493" y="168783"/>
                  <a:pt x="65" y="0"/>
                </a:cubicBezTo>
                <a:close/>
              </a:path>
            </a:pathLst>
          </a:custGeom>
          <a:blipFill dpi="0" rotWithShape="0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4"/>
          <p:cNvSpPr/>
          <p:nvPr userDrawn="1"/>
        </p:nvSpPr>
        <p:spPr>
          <a:xfrm>
            <a:off x="0" y="-5316"/>
            <a:ext cx="2620066" cy="3306036"/>
          </a:xfrm>
          <a:custGeom>
            <a:avLst/>
            <a:gdLst>
              <a:gd name="connsiteX0" fmla="*/ 0 w 2611120"/>
              <a:gd name="connsiteY0" fmla="*/ 0 h 2559136"/>
              <a:gd name="connsiteX1" fmla="*/ 2611120 w 2611120"/>
              <a:gd name="connsiteY1" fmla="*/ 0 h 2559136"/>
              <a:gd name="connsiteX2" fmla="*/ 2611120 w 2611120"/>
              <a:gd name="connsiteY2" fmla="*/ 2559136 h 2559136"/>
              <a:gd name="connsiteX3" fmla="*/ 0 w 2611120"/>
              <a:gd name="connsiteY3" fmla="*/ 2559136 h 2559136"/>
              <a:gd name="connsiteX4" fmla="*/ 0 w 2611120"/>
              <a:gd name="connsiteY4" fmla="*/ 0 h 2559136"/>
              <a:gd name="connsiteX0" fmla="*/ 0 w 2611120"/>
              <a:gd name="connsiteY0" fmla="*/ 0 h 2559136"/>
              <a:gd name="connsiteX1" fmla="*/ 2611120 w 2611120"/>
              <a:gd name="connsiteY1" fmla="*/ 0 h 2559136"/>
              <a:gd name="connsiteX2" fmla="*/ 2611120 w 2611120"/>
              <a:gd name="connsiteY2" fmla="*/ 2559136 h 2559136"/>
              <a:gd name="connsiteX3" fmla="*/ 568960 w 2611120"/>
              <a:gd name="connsiteY3" fmla="*/ 2081616 h 2559136"/>
              <a:gd name="connsiteX4" fmla="*/ 0 w 2611120"/>
              <a:gd name="connsiteY4" fmla="*/ 0 h 2559136"/>
              <a:gd name="connsiteX0" fmla="*/ 508009 w 2042160"/>
              <a:gd name="connsiteY0" fmla="*/ 257187 h 2559136"/>
              <a:gd name="connsiteX1" fmla="*/ 2042160 w 2042160"/>
              <a:gd name="connsiteY1" fmla="*/ 0 h 2559136"/>
              <a:gd name="connsiteX2" fmla="*/ 2042160 w 2042160"/>
              <a:gd name="connsiteY2" fmla="*/ 2559136 h 2559136"/>
              <a:gd name="connsiteX3" fmla="*/ 0 w 2042160"/>
              <a:gd name="connsiteY3" fmla="*/ 2081616 h 2559136"/>
              <a:gd name="connsiteX4" fmla="*/ 508009 w 2042160"/>
              <a:gd name="connsiteY4" fmla="*/ 25718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14401 w 2056561"/>
              <a:gd name="connsiteY3" fmla="*/ 2081616 h 2559136"/>
              <a:gd name="connsiteX4" fmla="*/ 0 w 2056561"/>
              <a:gd name="connsiteY4" fmla="*/ 803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38512 w 2056561"/>
              <a:gd name="connsiteY3" fmla="*/ 1093055 h 2559136"/>
              <a:gd name="connsiteX4" fmla="*/ 0 w 2056561"/>
              <a:gd name="connsiteY4" fmla="*/ 803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102809 w 2056561"/>
              <a:gd name="connsiteY3" fmla="*/ 667090 h 2559136"/>
              <a:gd name="connsiteX4" fmla="*/ 0 w 2056561"/>
              <a:gd name="connsiteY4" fmla="*/ 8037 h 2559136"/>
              <a:gd name="connsiteX0" fmla="*/ 1673 w 2058234"/>
              <a:gd name="connsiteY0" fmla="*/ 8037 h 2559136"/>
              <a:gd name="connsiteX1" fmla="*/ 2058234 w 2058234"/>
              <a:gd name="connsiteY1" fmla="*/ 0 h 2559136"/>
              <a:gd name="connsiteX2" fmla="*/ 2058234 w 2058234"/>
              <a:gd name="connsiteY2" fmla="*/ 2559136 h 2559136"/>
              <a:gd name="connsiteX3" fmla="*/ 0 w 2058234"/>
              <a:gd name="connsiteY3" fmla="*/ 514385 h 2559136"/>
              <a:gd name="connsiteX4" fmla="*/ 1673 w 2058234"/>
              <a:gd name="connsiteY4" fmla="*/ 8037 h 2559136"/>
              <a:gd name="connsiteX0" fmla="*/ 2 w 2056563"/>
              <a:gd name="connsiteY0" fmla="*/ 8037 h 2559136"/>
              <a:gd name="connsiteX1" fmla="*/ 2056563 w 2056563"/>
              <a:gd name="connsiteY1" fmla="*/ 0 h 2559136"/>
              <a:gd name="connsiteX2" fmla="*/ 2056563 w 2056563"/>
              <a:gd name="connsiteY2" fmla="*/ 2559136 h 2559136"/>
              <a:gd name="connsiteX3" fmla="*/ 167436 w 2056563"/>
              <a:gd name="connsiteY3" fmla="*/ 490720 h 2559136"/>
              <a:gd name="connsiteX4" fmla="*/ 2 w 2056563"/>
              <a:gd name="connsiteY4" fmla="*/ 8037 h 2559136"/>
              <a:gd name="connsiteX0" fmla="*/ 114411 w 1889127"/>
              <a:gd name="connsiteY0" fmla="*/ 8037 h 2559136"/>
              <a:gd name="connsiteX1" fmla="*/ 1889127 w 1889127"/>
              <a:gd name="connsiteY1" fmla="*/ 0 h 2559136"/>
              <a:gd name="connsiteX2" fmla="*/ 1889127 w 1889127"/>
              <a:gd name="connsiteY2" fmla="*/ 2559136 h 2559136"/>
              <a:gd name="connsiteX3" fmla="*/ 0 w 1889127"/>
              <a:gd name="connsiteY3" fmla="*/ 490720 h 2559136"/>
              <a:gd name="connsiteX4" fmla="*/ 114411 w 1889127"/>
              <a:gd name="connsiteY4" fmla="*/ 8037 h 2559136"/>
              <a:gd name="connsiteX0" fmla="*/ 2 w 1774718"/>
              <a:gd name="connsiteY0" fmla="*/ 8037 h 2559136"/>
              <a:gd name="connsiteX1" fmla="*/ 1774718 w 1774718"/>
              <a:gd name="connsiteY1" fmla="*/ 0 h 2559136"/>
              <a:gd name="connsiteX2" fmla="*/ 1774718 w 1774718"/>
              <a:gd name="connsiteY2" fmla="*/ 2559136 h 2559136"/>
              <a:gd name="connsiteX3" fmla="*/ 132205 w 1774718"/>
              <a:gd name="connsiteY3" fmla="*/ 553827 h 2559136"/>
              <a:gd name="connsiteX4" fmla="*/ 2 w 1774718"/>
              <a:gd name="connsiteY4" fmla="*/ 8037 h 2559136"/>
              <a:gd name="connsiteX0" fmla="*/ 29858 w 1804574"/>
              <a:gd name="connsiteY0" fmla="*/ 8037 h 2559136"/>
              <a:gd name="connsiteX1" fmla="*/ 1804574 w 1804574"/>
              <a:gd name="connsiteY1" fmla="*/ 0 h 2559136"/>
              <a:gd name="connsiteX2" fmla="*/ 1804574 w 1804574"/>
              <a:gd name="connsiteY2" fmla="*/ 2559136 h 2559136"/>
              <a:gd name="connsiteX3" fmla="*/ 0 w 1804574"/>
              <a:gd name="connsiteY3" fmla="*/ 514385 h 2559136"/>
              <a:gd name="connsiteX4" fmla="*/ 29858 w 1804574"/>
              <a:gd name="connsiteY4" fmla="*/ 8037 h 2559136"/>
              <a:gd name="connsiteX0" fmla="*/ 16 w 1817009"/>
              <a:gd name="connsiteY0" fmla="*/ 0 h 2566876"/>
              <a:gd name="connsiteX1" fmla="*/ 1817009 w 1817009"/>
              <a:gd name="connsiteY1" fmla="*/ 7740 h 2566876"/>
              <a:gd name="connsiteX2" fmla="*/ 1817009 w 1817009"/>
              <a:gd name="connsiteY2" fmla="*/ 2566876 h 2566876"/>
              <a:gd name="connsiteX3" fmla="*/ 12435 w 1817009"/>
              <a:gd name="connsiteY3" fmla="*/ 522125 h 2566876"/>
              <a:gd name="connsiteX4" fmla="*/ 16 w 1817009"/>
              <a:gd name="connsiteY4" fmla="*/ 0 h 2566876"/>
              <a:gd name="connsiteX0" fmla="*/ 65 w 1817058"/>
              <a:gd name="connsiteY0" fmla="*/ 0 h 2566876"/>
              <a:gd name="connsiteX1" fmla="*/ 1817058 w 1817058"/>
              <a:gd name="connsiteY1" fmla="*/ 7740 h 2566876"/>
              <a:gd name="connsiteX2" fmla="*/ 1817058 w 1817058"/>
              <a:gd name="connsiteY2" fmla="*/ 2566876 h 2566876"/>
              <a:gd name="connsiteX3" fmla="*/ 2145 w 1817058"/>
              <a:gd name="connsiteY3" fmla="*/ 525983 h 2566876"/>
              <a:gd name="connsiteX4" fmla="*/ 65 w 1817058"/>
              <a:gd name="connsiteY4" fmla="*/ 0 h 256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7058" h="2566876">
                <a:moveTo>
                  <a:pt x="65" y="0"/>
                </a:moveTo>
                <a:lnTo>
                  <a:pt x="1817058" y="7740"/>
                </a:lnTo>
                <a:lnTo>
                  <a:pt x="1817058" y="2566876"/>
                </a:lnTo>
                <a:lnTo>
                  <a:pt x="2145" y="525983"/>
                </a:lnTo>
                <a:cubicBezTo>
                  <a:pt x="2703" y="357200"/>
                  <a:pt x="-493" y="168783"/>
                  <a:pt x="65" y="0"/>
                </a:cubicBez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262756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4" name="Picture 3" descr="A close up of a flag&#10;&#10;Description automatically generated">
            <a:extLst>
              <a:ext uri="{FF2B5EF4-FFF2-40B4-BE49-F238E27FC236}">
                <a16:creationId xmlns:a16="http://schemas.microsoft.com/office/drawing/2014/main" id="{3955700C-B321-594B-A35D-63CB53A66D5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8993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4" name="Picture 3" descr="A picture containing umbrella&#10;&#10;Description automatically generated">
            <a:extLst>
              <a:ext uri="{FF2B5EF4-FFF2-40B4-BE49-F238E27FC236}">
                <a16:creationId xmlns:a16="http://schemas.microsoft.com/office/drawing/2014/main" id="{E3E78B84-6554-A543-A0D3-8A3AD57233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5070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. Title Slide Green with S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>
            <a:extLst>
              <a:ext uri="{FF2B5EF4-FFF2-40B4-BE49-F238E27FC236}">
                <a16:creationId xmlns:a16="http://schemas.microsoft.com/office/drawing/2014/main" id="{5FCE1605-35FC-9A48-BAD7-21E42B0ED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0017" y="1113925"/>
            <a:ext cx="6353783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3DCDF3DF-6158-F44C-911D-8E04C9D77F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7898" y="2639012"/>
            <a:ext cx="7825902" cy="23721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1659895-D372-7B4F-AE59-ACD1B86DF66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pPr/>
              <a:t>‹#›</a:t>
            </a:fld>
            <a:endParaRPr lang="es-MX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13CC08B-C694-EA45-B836-AA31F371ED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852796" cy="3257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5586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5" descr="A picture containing outdoor, vehicle, person, sitting&#10;&#10;Description automatically generated">
            <a:extLst>
              <a:ext uri="{FF2B5EF4-FFF2-40B4-BE49-F238E27FC236}">
                <a16:creationId xmlns:a16="http://schemas.microsoft.com/office/drawing/2014/main" id="{A1618E76-3C5D-6144-B253-6FA8513DE7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1633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4" name="Picture 3" descr="A picture containing baseball, person, person, grass&#10;&#10;Description automatically generated">
            <a:extLst>
              <a:ext uri="{FF2B5EF4-FFF2-40B4-BE49-F238E27FC236}">
                <a16:creationId xmlns:a16="http://schemas.microsoft.com/office/drawing/2014/main" id="{C2997BD8-2443-B74D-97E1-E47E0D2C52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0218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Picture 7" descr="A person looking towards the camera&#10;&#10;Description automatically generated">
            <a:extLst>
              <a:ext uri="{FF2B5EF4-FFF2-40B4-BE49-F238E27FC236}">
                <a16:creationId xmlns:a16="http://schemas.microsoft.com/office/drawing/2014/main" id="{991B0B99-18E2-B442-9C49-A35D5E7E48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9155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Picture 7" descr="A person in a military uniform&#10;&#10;Description automatically generated">
            <a:extLst>
              <a:ext uri="{FF2B5EF4-FFF2-40B4-BE49-F238E27FC236}">
                <a16:creationId xmlns:a16="http://schemas.microsoft.com/office/drawing/2014/main" id="{A07F1997-83E5-AE44-B6D1-7399ABDFD7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6906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Picture 8" descr="A picture containing person, indoor, person, looking&#10;&#10;Description automatically generated">
            <a:extLst>
              <a:ext uri="{FF2B5EF4-FFF2-40B4-BE49-F238E27FC236}">
                <a16:creationId xmlns:a16="http://schemas.microsoft.com/office/drawing/2014/main" id="{362AB058-5238-A146-B449-FC0C4195111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9418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767D7DB-751F-2540-8F66-58CBF4C673E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3565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Picture 4" descr="A picture containing person, computer, sitting, computer&#10;&#10;Description automatically generated">
            <a:extLst>
              <a:ext uri="{FF2B5EF4-FFF2-40B4-BE49-F238E27FC236}">
                <a16:creationId xmlns:a16="http://schemas.microsoft.com/office/drawing/2014/main" id="{ED03B4CF-6967-2A42-9B7B-0E9B325F735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3707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7EDE967-86D1-7D4C-B84A-8C7F2C063FA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58151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Picture 7" descr="A picture containing person, person, looking, standing&#10;&#10;Description automatically generated">
            <a:extLst>
              <a:ext uri="{FF2B5EF4-FFF2-40B4-BE49-F238E27FC236}">
                <a16:creationId xmlns:a16="http://schemas.microsoft.com/office/drawing/2014/main" id="{E3123C12-356D-1F4D-952F-25E27D16A48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65304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.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8411CD5-F90D-BB48-86E8-BDBDA65F402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1245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.Title Slide Green with S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>
            <a:extLst>
              <a:ext uri="{FF2B5EF4-FFF2-40B4-BE49-F238E27FC236}">
                <a16:creationId xmlns:a16="http://schemas.microsoft.com/office/drawing/2014/main" id="{5FCE1605-35FC-9A48-BAD7-21E42B0ED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6502" y="1113925"/>
            <a:ext cx="6347298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3DCDF3DF-6158-F44C-911D-8E04C9D77F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47353" y="2639012"/>
            <a:ext cx="7806447" cy="23721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1659895-D372-7B4F-AE59-ACD1B86DF66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pPr/>
              <a:t>‹#›</a:t>
            </a:fld>
            <a:endParaRPr lang="es-MX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13CC08B-C694-EA45-B836-AA31F371ED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852796" cy="32572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5687C1F-9B40-2542-8C54-8FDCB47FE5E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5854700" cy="326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6408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.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52B9B8-BCDC-CE4B-835A-9B137B2749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75085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96D7B7D-B48F-BD4F-8A22-65DBD00461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99960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5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ED63C5F1-B1AD-FC46-85EE-A571D7712CA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3143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Picture 4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3F73B26F-EA46-C043-B7A3-B6EBDC7948B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771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Picture 4" descr="A person wearing a uniform&#10;&#10;Description automatically generated">
            <a:extLst>
              <a:ext uri="{FF2B5EF4-FFF2-40B4-BE49-F238E27FC236}">
                <a16:creationId xmlns:a16="http://schemas.microsoft.com/office/drawing/2014/main" id="{9888F0B4-6648-7344-BCB7-1EDB0BD001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41348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4" name="Picture 3" descr="A person wearing a uniform&#10;&#10;Description automatically generated">
            <a:extLst>
              <a:ext uri="{FF2B5EF4-FFF2-40B4-BE49-F238E27FC236}">
                <a16:creationId xmlns:a16="http://schemas.microsoft.com/office/drawing/2014/main" id="{10421F12-CED9-4D4D-AE1E-0023978398F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53038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4" name="Picture 3" descr="A person wearing a hat&#10;&#10;Description automatically generated">
            <a:extLst>
              <a:ext uri="{FF2B5EF4-FFF2-40B4-BE49-F238E27FC236}">
                <a16:creationId xmlns:a16="http://schemas.microsoft.com/office/drawing/2014/main" id="{1C8A56AD-440F-5441-A871-04139998B6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74989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4" name="Picture 3" descr="A picture containing person, person, person, people&#10;&#10;Description automatically generated">
            <a:extLst>
              <a:ext uri="{FF2B5EF4-FFF2-40B4-BE49-F238E27FC236}">
                <a16:creationId xmlns:a16="http://schemas.microsoft.com/office/drawing/2014/main" id="{62CDE9B8-D170-434D-947F-EA7CFFBA1CF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54831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Picture 4" descr="A person looking at the camera&#10;&#10;Description automatically generated">
            <a:extLst>
              <a:ext uri="{FF2B5EF4-FFF2-40B4-BE49-F238E27FC236}">
                <a16:creationId xmlns:a16="http://schemas.microsoft.com/office/drawing/2014/main" id="{7C8EB10D-C79F-3D45-A408-11FFD05143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81736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X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4" name="Picture 3" descr="A group of people in uniform&#10;&#10;Description automatically generated">
            <a:extLst>
              <a:ext uri="{FF2B5EF4-FFF2-40B4-BE49-F238E27FC236}">
                <a16:creationId xmlns:a16="http://schemas.microsoft.com/office/drawing/2014/main" id="{93FC1D39-CD47-A84A-91A1-A644A77B6F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4021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. Title Slide Green with S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AF47BA3-DE7B-A247-A176-5A39BA47955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pPr/>
              <a:t>‹#›</a:t>
            </a:fld>
            <a:endParaRPr lang="es-MX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532A308-1980-2745-BECF-2985D44D9F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-11612"/>
            <a:ext cx="5851211" cy="3273286"/>
          </a:xfrm>
          <a:prstGeom prst="rect">
            <a:avLst/>
          </a:prstGeom>
        </p:spPr>
      </p:pic>
      <p:sp>
        <p:nvSpPr>
          <p:cNvPr id="4" name="Title 6">
            <a:extLst>
              <a:ext uri="{FF2B5EF4-FFF2-40B4-BE49-F238E27FC236}">
                <a16:creationId xmlns:a16="http://schemas.microsoft.com/office/drawing/2014/main" id="{24BA6D05-8634-654C-B63F-68C05C725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5166" y="1113925"/>
            <a:ext cx="6418634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0FB5E14C-8B23-7143-BE4F-316C5B93099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14928" y="2639012"/>
            <a:ext cx="7838872" cy="23721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2731051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Picture 4" descr="A picture containing person, person, holding, wearing&#10;&#10;Description automatically generated">
            <a:extLst>
              <a:ext uri="{FF2B5EF4-FFF2-40B4-BE49-F238E27FC236}">
                <a16:creationId xmlns:a16="http://schemas.microsoft.com/office/drawing/2014/main" id="{D24C4992-2D6C-504E-9AFD-C20D279D8BF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28122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529D702-2C73-4F49-9234-DCC2E91C5A7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03047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A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4887CD-C68B-DA4C-A122-E645173D14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0230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B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Picture 4" descr="A picture containing vehicle, outdoor, transport, person&#10;&#10;Description automatically generated">
            <a:extLst>
              <a:ext uri="{FF2B5EF4-FFF2-40B4-BE49-F238E27FC236}">
                <a16:creationId xmlns:a16="http://schemas.microsoft.com/office/drawing/2014/main" id="{EB14D207-0606-BB4A-81B9-231F6E07C7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47997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C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Picture 4" descr="A person looking at the camera&#10;&#10;Description automatically generated">
            <a:extLst>
              <a:ext uri="{FF2B5EF4-FFF2-40B4-BE49-F238E27FC236}">
                <a16:creationId xmlns:a16="http://schemas.microsoft.com/office/drawing/2014/main" id="{89738918-E23E-0541-84C6-8842D94C0B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44269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D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4" name="Picture 3" descr="A person in a military uniform&#10;&#10;Description automatically generated">
            <a:extLst>
              <a:ext uri="{FF2B5EF4-FFF2-40B4-BE49-F238E27FC236}">
                <a16:creationId xmlns:a16="http://schemas.microsoft.com/office/drawing/2014/main" id="{00106DF1-643A-8A49-A193-D87A6360698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56078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E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E1B744E-60ED-C74C-B95A-02548B60C9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16977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F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2409A34-D246-144A-AA70-F69A3F0C98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6294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G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F3BEF0-5F8A-F847-ADBD-EC6027D3045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15128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H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E644870-6B3A-5F40-813F-5FEAA978E264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/>
          </a:p>
        </p:txBody>
      </p:sp>
      <p:sp>
        <p:nvSpPr>
          <p:cNvPr id="10" name="Rectangle 4"/>
          <p:cNvSpPr/>
          <p:nvPr userDrawn="1"/>
        </p:nvSpPr>
        <p:spPr>
          <a:xfrm rot="10800000" flipH="1">
            <a:off x="-19106" y="3557280"/>
            <a:ext cx="2620066" cy="3306036"/>
          </a:xfrm>
          <a:custGeom>
            <a:avLst/>
            <a:gdLst>
              <a:gd name="connsiteX0" fmla="*/ 0 w 2611120"/>
              <a:gd name="connsiteY0" fmla="*/ 0 h 2559136"/>
              <a:gd name="connsiteX1" fmla="*/ 2611120 w 2611120"/>
              <a:gd name="connsiteY1" fmla="*/ 0 h 2559136"/>
              <a:gd name="connsiteX2" fmla="*/ 2611120 w 2611120"/>
              <a:gd name="connsiteY2" fmla="*/ 2559136 h 2559136"/>
              <a:gd name="connsiteX3" fmla="*/ 0 w 2611120"/>
              <a:gd name="connsiteY3" fmla="*/ 2559136 h 2559136"/>
              <a:gd name="connsiteX4" fmla="*/ 0 w 2611120"/>
              <a:gd name="connsiteY4" fmla="*/ 0 h 2559136"/>
              <a:gd name="connsiteX0" fmla="*/ 0 w 2611120"/>
              <a:gd name="connsiteY0" fmla="*/ 0 h 2559136"/>
              <a:gd name="connsiteX1" fmla="*/ 2611120 w 2611120"/>
              <a:gd name="connsiteY1" fmla="*/ 0 h 2559136"/>
              <a:gd name="connsiteX2" fmla="*/ 2611120 w 2611120"/>
              <a:gd name="connsiteY2" fmla="*/ 2559136 h 2559136"/>
              <a:gd name="connsiteX3" fmla="*/ 568960 w 2611120"/>
              <a:gd name="connsiteY3" fmla="*/ 2081616 h 2559136"/>
              <a:gd name="connsiteX4" fmla="*/ 0 w 2611120"/>
              <a:gd name="connsiteY4" fmla="*/ 0 h 2559136"/>
              <a:gd name="connsiteX0" fmla="*/ 508009 w 2042160"/>
              <a:gd name="connsiteY0" fmla="*/ 257187 h 2559136"/>
              <a:gd name="connsiteX1" fmla="*/ 2042160 w 2042160"/>
              <a:gd name="connsiteY1" fmla="*/ 0 h 2559136"/>
              <a:gd name="connsiteX2" fmla="*/ 2042160 w 2042160"/>
              <a:gd name="connsiteY2" fmla="*/ 2559136 h 2559136"/>
              <a:gd name="connsiteX3" fmla="*/ 0 w 2042160"/>
              <a:gd name="connsiteY3" fmla="*/ 2081616 h 2559136"/>
              <a:gd name="connsiteX4" fmla="*/ 508009 w 2042160"/>
              <a:gd name="connsiteY4" fmla="*/ 25718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14401 w 2056561"/>
              <a:gd name="connsiteY3" fmla="*/ 2081616 h 2559136"/>
              <a:gd name="connsiteX4" fmla="*/ 0 w 2056561"/>
              <a:gd name="connsiteY4" fmla="*/ 803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38512 w 2056561"/>
              <a:gd name="connsiteY3" fmla="*/ 1093055 h 2559136"/>
              <a:gd name="connsiteX4" fmla="*/ 0 w 2056561"/>
              <a:gd name="connsiteY4" fmla="*/ 803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102809 w 2056561"/>
              <a:gd name="connsiteY3" fmla="*/ 667090 h 2559136"/>
              <a:gd name="connsiteX4" fmla="*/ 0 w 2056561"/>
              <a:gd name="connsiteY4" fmla="*/ 8037 h 2559136"/>
              <a:gd name="connsiteX0" fmla="*/ 1673 w 2058234"/>
              <a:gd name="connsiteY0" fmla="*/ 8037 h 2559136"/>
              <a:gd name="connsiteX1" fmla="*/ 2058234 w 2058234"/>
              <a:gd name="connsiteY1" fmla="*/ 0 h 2559136"/>
              <a:gd name="connsiteX2" fmla="*/ 2058234 w 2058234"/>
              <a:gd name="connsiteY2" fmla="*/ 2559136 h 2559136"/>
              <a:gd name="connsiteX3" fmla="*/ 0 w 2058234"/>
              <a:gd name="connsiteY3" fmla="*/ 514385 h 2559136"/>
              <a:gd name="connsiteX4" fmla="*/ 1673 w 2058234"/>
              <a:gd name="connsiteY4" fmla="*/ 8037 h 2559136"/>
              <a:gd name="connsiteX0" fmla="*/ 2 w 2056563"/>
              <a:gd name="connsiteY0" fmla="*/ 8037 h 2559136"/>
              <a:gd name="connsiteX1" fmla="*/ 2056563 w 2056563"/>
              <a:gd name="connsiteY1" fmla="*/ 0 h 2559136"/>
              <a:gd name="connsiteX2" fmla="*/ 2056563 w 2056563"/>
              <a:gd name="connsiteY2" fmla="*/ 2559136 h 2559136"/>
              <a:gd name="connsiteX3" fmla="*/ 167436 w 2056563"/>
              <a:gd name="connsiteY3" fmla="*/ 490720 h 2559136"/>
              <a:gd name="connsiteX4" fmla="*/ 2 w 2056563"/>
              <a:gd name="connsiteY4" fmla="*/ 8037 h 2559136"/>
              <a:gd name="connsiteX0" fmla="*/ 114411 w 1889127"/>
              <a:gd name="connsiteY0" fmla="*/ 8037 h 2559136"/>
              <a:gd name="connsiteX1" fmla="*/ 1889127 w 1889127"/>
              <a:gd name="connsiteY1" fmla="*/ 0 h 2559136"/>
              <a:gd name="connsiteX2" fmla="*/ 1889127 w 1889127"/>
              <a:gd name="connsiteY2" fmla="*/ 2559136 h 2559136"/>
              <a:gd name="connsiteX3" fmla="*/ 0 w 1889127"/>
              <a:gd name="connsiteY3" fmla="*/ 490720 h 2559136"/>
              <a:gd name="connsiteX4" fmla="*/ 114411 w 1889127"/>
              <a:gd name="connsiteY4" fmla="*/ 8037 h 2559136"/>
              <a:gd name="connsiteX0" fmla="*/ 2 w 1774718"/>
              <a:gd name="connsiteY0" fmla="*/ 8037 h 2559136"/>
              <a:gd name="connsiteX1" fmla="*/ 1774718 w 1774718"/>
              <a:gd name="connsiteY1" fmla="*/ 0 h 2559136"/>
              <a:gd name="connsiteX2" fmla="*/ 1774718 w 1774718"/>
              <a:gd name="connsiteY2" fmla="*/ 2559136 h 2559136"/>
              <a:gd name="connsiteX3" fmla="*/ 132205 w 1774718"/>
              <a:gd name="connsiteY3" fmla="*/ 553827 h 2559136"/>
              <a:gd name="connsiteX4" fmla="*/ 2 w 1774718"/>
              <a:gd name="connsiteY4" fmla="*/ 8037 h 2559136"/>
              <a:gd name="connsiteX0" fmla="*/ 29858 w 1804574"/>
              <a:gd name="connsiteY0" fmla="*/ 8037 h 2559136"/>
              <a:gd name="connsiteX1" fmla="*/ 1804574 w 1804574"/>
              <a:gd name="connsiteY1" fmla="*/ 0 h 2559136"/>
              <a:gd name="connsiteX2" fmla="*/ 1804574 w 1804574"/>
              <a:gd name="connsiteY2" fmla="*/ 2559136 h 2559136"/>
              <a:gd name="connsiteX3" fmla="*/ 0 w 1804574"/>
              <a:gd name="connsiteY3" fmla="*/ 514385 h 2559136"/>
              <a:gd name="connsiteX4" fmla="*/ 29858 w 1804574"/>
              <a:gd name="connsiteY4" fmla="*/ 8037 h 2559136"/>
              <a:gd name="connsiteX0" fmla="*/ 16 w 1817009"/>
              <a:gd name="connsiteY0" fmla="*/ 0 h 2566876"/>
              <a:gd name="connsiteX1" fmla="*/ 1817009 w 1817009"/>
              <a:gd name="connsiteY1" fmla="*/ 7740 h 2566876"/>
              <a:gd name="connsiteX2" fmla="*/ 1817009 w 1817009"/>
              <a:gd name="connsiteY2" fmla="*/ 2566876 h 2566876"/>
              <a:gd name="connsiteX3" fmla="*/ 12435 w 1817009"/>
              <a:gd name="connsiteY3" fmla="*/ 522125 h 2566876"/>
              <a:gd name="connsiteX4" fmla="*/ 16 w 1817009"/>
              <a:gd name="connsiteY4" fmla="*/ 0 h 2566876"/>
              <a:gd name="connsiteX0" fmla="*/ 65 w 1817058"/>
              <a:gd name="connsiteY0" fmla="*/ 0 h 2566876"/>
              <a:gd name="connsiteX1" fmla="*/ 1817058 w 1817058"/>
              <a:gd name="connsiteY1" fmla="*/ 7740 h 2566876"/>
              <a:gd name="connsiteX2" fmla="*/ 1817058 w 1817058"/>
              <a:gd name="connsiteY2" fmla="*/ 2566876 h 2566876"/>
              <a:gd name="connsiteX3" fmla="*/ 2145 w 1817058"/>
              <a:gd name="connsiteY3" fmla="*/ 525983 h 2566876"/>
              <a:gd name="connsiteX4" fmla="*/ 65 w 1817058"/>
              <a:gd name="connsiteY4" fmla="*/ 0 h 256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7058" h="2566876">
                <a:moveTo>
                  <a:pt x="65" y="0"/>
                </a:moveTo>
                <a:lnTo>
                  <a:pt x="1817058" y="7740"/>
                </a:lnTo>
                <a:lnTo>
                  <a:pt x="1817058" y="2566876"/>
                </a:lnTo>
                <a:lnTo>
                  <a:pt x="2145" y="525983"/>
                </a:lnTo>
                <a:cubicBezTo>
                  <a:pt x="2703" y="357200"/>
                  <a:pt x="-493" y="168783"/>
                  <a:pt x="65" y="0"/>
                </a:cubicBezTo>
                <a:close/>
              </a:path>
            </a:pathLst>
          </a:custGeom>
          <a:blipFill dpi="0" rotWithShape="0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68F1D3B-C530-814B-BF5B-8C34651AAD7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2590800" cy="3352800"/>
          </a:xfrm>
          <a:prstGeom prst="rect">
            <a:avLst/>
          </a:prstGeom>
        </p:spPr>
      </p:pic>
      <p:sp>
        <p:nvSpPr>
          <p:cNvPr id="15" name="Title 6">
            <a:extLst>
              <a:ext uri="{FF2B5EF4-FFF2-40B4-BE49-F238E27FC236}">
                <a16:creationId xmlns:a16="http://schemas.microsoft.com/office/drawing/2014/main" id="{F4633B24-102C-1146-81A4-F9E5044775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BFA22E03-B583-2E4A-AE0F-97B45F8754C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71097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Title Slide Green with S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9B8BE1A-00F8-FC43-ADF5-949903DA0A4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pPr/>
              <a:t>‹#›</a:t>
            </a:fld>
            <a:endParaRPr lang="es-MX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481B03-C882-C045-85F4-95459C0831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"/>
            <a:ext cx="5851210" cy="3268832"/>
          </a:xfrm>
          <a:prstGeom prst="rect">
            <a:avLst/>
          </a:prstGeom>
        </p:spPr>
      </p:pic>
      <p:sp>
        <p:nvSpPr>
          <p:cNvPr id="5" name="Title 6">
            <a:extLst>
              <a:ext uri="{FF2B5EF4-FFF2-40B4-BE49-F238E27FC236}">
                <a16:creationId xmlns:a16="http://schemas.microsoft.com/office/drawing/2014/main" id="{B43B74F9-7490-494B-ABCE-D8F8B67505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5166" y="1113925"/>
            <a:ext cx="6418634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B7A35724-8D4A-E34E-9E8F-7A6C621828F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14928" y="2639012"/>
            <a:ext cx="7838872" cy="23721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8798895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I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4"/>
          <p:cNvSpPr/>
          <p:nvPr userDrawn="1"/>
        </p:nvSpPr>
        <p:spPr>
          <a:xfrm rot="10800000" flipH="1">
            <a:off x="-19106" y="3557280"/>
            <a:ext cx="2620066" cy="3306036"/>
          </a:xfrm>
          <a:custGeom>
            <a:avLst/>
            <a:gdLst>
              <a:gd name="connsiteX0" fmla="*/ 0 w 2611120"/>
              <a:gd name="connsiteY0" fmla="*/ 0 h 2559136"/>
              <a:gd name="connsiteX1" fmla="*/ 2611120 w 2611120"/>
              <a:gd name="connsiteY1" fmla="*/ 0 h 2559136"/>
              <a:gd name="connsiteX2" fmla="*/ 2611120 w 2611120"/>
              <a:gd name="connsiteY2" fmla="*/ 2559136 h 2559136"/>
              <a:gd name="connsiteX3" fmla="*/ 0 w 2611120"/>
              <a:gd name="connsiteY3" fmla="*/ 2559136 h 2559136"/>
              <a:gd name="connsiteX4" fmla="*/ 0 w 2611120"/>
              <a:gd name="connsiteY4" fmla="*/ 0 h 2559136"/>
              <a:gd name="connsiteX0" fmla="*/ 0 w 2611120"/>
              <a:gd name="connsiteY0" fmla="*/ 0 h 2559136"/>
              <a:gd name="connsiteX1" fmla="*/ 2611120 w 2611120"/>
              <a:gd name="connsiteY1" fmla="*/ 0 h 2559136"/>
              <a:gd name="connsiteX2" fmla="*/ 2611120 w 2611120"/>
              <a:gd name="connsiteY2" fmla="*/ 2559136 h 2559136"/>
              <a:gd name="connsiteX3" fmla="*/ 568960 w 2611120"/>
              <a:gd name="connsiteY3" fmla="*/ 2081616 h 2559136"/>
              <a:gd name="connsiteX4" fmla="*/ 0 w 2611120"/>
              <a:gd name="connsiteY4" fmla="*/ 0 h 2559136"/>
              <a:gd name="connsiteX0" fmla="*/ 508009 w 2042160"/>
              <a:gd name="connsiteY0" fmla="*/ 257187 h 2559136"/>
              <a:gd name="connsiteX1" fmla="*/ 2042160 w 2042160"/>
              <a:gd name="connsiteY1" fmla="*/ 0 h 2559136"/>
              <a:gd name="connsiteX2" fmla="*/ 2042160 w 2042160"/>
              <a:gd name="connsiteY2" fmla="*/ 2559136 h 2559136"/>
              <a:gd name="connsiteX3" fmla="*/ 0 w 2042160"/>
              <a:gd name="connsiteY3" fmla="*/ 2081616 h 2559136"/>
              <a:gd name="connsiteX4" fmla="*/ 508009 w 2042160"/>
              <a:gd name="connsiteY4" fmla="*/ 25718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14401 w 2056561"/>
              <a:gd name="connsiteY3" fmla="*/ 2081616 h 2559136"/>
              <a:gd name="connsiteX4" fmla="*/ 0 w 2056561"/>
              <a:gd name="connsiteY4" fmla="*/ 803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38512 w 2056561"/>
              <a:gd name="connsiteY3" fmla="*/ 1093055 h 2559136"/>
              <a:gd name="connsiteX4" fmla="*/ 0 w 2056561"/>
              <a:gd name="connsiteY4" fmla="*/ 803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102809 w 2056561"/>
              <a:gd name="connsiteY3" fmla="*/ 667090 h 2559136"/>
              <a:gd name="connsiteX4" fmla="*/ 0 w 2056561"/>
              <a:gd name="connsiteY4" fmla="*/ 8037 h 2559136"/>
              <a:gd name="connsiteX0" fmla="*/ 1673 w 2058234"/>
              <a:gd name="connsiteY0" fmla="*/ 8037 h 2559136"/>
              <a:gd name="connsiteX1" fmla="*/ 2058234 w 2058234"/>
              <a:gd name="connsiteY1" fmla="*/ 0 h 2559136"/>
              <a:gd name="connsiteX2" fmla="*/ 2058234 w 2058234"/>
              <a:gd name="connsiteY2" fmla="*/ 2559136 h 2559136"/>
              <a:gd name="connsiteX3" fmla="*/ 0 w 2058234"/>
              <a:gd name="connsiteY3" fmla="*/ 514385 h 2559136"/>
              <a:gd name="connsiteX4" fmla="*/ 1673 w 2058234"/>
              <a:gd name="connsiteY4" fmla="*/ 8037 h 2559136"/>
              <a:gd name="connsiteX0" fmla="*/ 2 w 2056563"/>
              <a:gd name="connsiteY0" fmla="*/ 8037 h 2559136"/>
              <a:gd name="connsiteX1" fmla="*/ 2056563 w 2056563"/>
              <a:gd name="connsiteY1" fmla="*/ 0 h 2559136"/>
              <a:gd name="connsiteX2" fmla="*/ 2056563 w 2056563"/>
              <a:gd name="connsiteY2" fmla="*/ 2559136 h 2559136"/>
              <a:gd name="connsiteX3" fmla="*/ 167436 w 2056563"/>
              <a:gd name="connsiteY3" fmla="*/ 490720 h 2559136"/>
              <a:gd name="connsiteX4" fmla="*/ 2 w 2056563"/>
              <a:gd name="connsiteY4" fmla="*/ 8037 h 2559136"/>
              <a:gd name="connsiteX0" fmla="*/ 114411 w 1889127"/>
              <a:gd name="connsiteY0" fmla="*/ 8037 h 2559136"/>
              <a:gd name="connsiteX1" fmla="*/ 1889127 w 1889127"/>
              <a:gd name="connsiteY1" fmla="*/ 0 h 2559136"/>
              <a:gd name="connsiteX2" fmla="*/ 1889127 w 1889127"/>
              <a:gd name="connsiteY2" fmla="*/ 2559136 h 2559136"/>
              <a:gd name="connsiteX3" fmla="*/ 0 w 1889127"/>
              <a:gd name="connsiteY3" fmla="*/ 490720 h 2559136"/>
              <a:gd name="connsiteX4" fmla="*/ 114411 w 1889127"/>
              <a:gd name="connsiteY4" fmla="*/ 8037 h 2559136"/>
              <a:gd name="connsiteX0" fmla="*/ 2 w 1774718"/>
              <a:gd name="connsiteY0" fmla="*/ 8037 h 2559136"/>
              <a:gd name="connsiteX1" fmla="*/ 1774718 w 1774718"/>
              <a:gd name="connsiteY1" fmla="*/ 0 h 2559136"/>
              <a:gd name="connsiteX2" fmla="*/ 1774718 w 1774718"/>
              <a:gd name="connsiteY2" fmla="*/ 2559136 h 2559136"/>
              <a:gd name="connsiteX3" fmla="*/ 132205 w 1774718"/>
              <a:gd name="connsiteY3" fmla="*/ 553827 h 2559136"/>
              <a:gd name="connsiteX4" fmla="*/ 2 w 1774718"/>
              <a:gd name="connsiteY4" fmla="*/ 8037 h 2559136"/>
              <a:gd name="connsiteX0" fmla="*/ 29858 w 1804574"/>
              <a:gd name="connsiteY0" fmla="*/ 8037 h 2559136"/>
              <a:gd name="connsiteX1" fmla="*/ 1804574 w 1804574"/>
              <a:gd name="connsiteY1" fmla="*/ 0 h 2559136"/>
              <a:gd name="connsiteX2" fmla="*/ 1804574 w 1804574"/>
              <a:gd name="connsiteY2" fmla="*/ 2559136 h 2559136"/>
              <a:gd name="connsiteX3" fmla="*/ 0 w 1804574"/>
              <a:gd name="connsiteY3" fmla="*/ 514385 h 2559136"/>
              <a:gd name="connsiteX4" fmla="*/ 29858 w 1804574"/>
              <a:gd name="connsiteY4" fmla="*/ 8037 h 2559136"/>
              <a:gd name="connsiteX0" fmla="*/ 16 w 1817009"/>
              <a:gd name="connsiteY0" fmla="*/ 0 h 2566876"/>
              <a:gd name="connsiteX1" fmla="*/ 1817009 w 1817009"/>
              <a:gd name="connsiteY1" fmla="*/ 7740 h 2566876"/>
              <a:gd name="connsiteX2" fmla="*/ 1817009 w 1817009"/>
              <a:gd name="connsiteY2" fmla="*/ 2566876 h 2566876"/>
              <a:gd name="connsiteX3" fmla="*/ 12435 w 1817009"/>
              <a:gd name="connsiteY3" fmla="*/ 522125 h 2566876"/>
              <a:gd name="connsiteX4" fmla="*/ 16 w 1817009"/>
              <a:gd name="connsiteY4" fmla="*/ 0 h 2566876"/>
              <a:gd name="connsiteX0" fmla="*/ 65 w 1817058"/>
              <a:gd name="connsiteY0" fmla="*/ 0 h 2566876"/>
              <a:gd name="connsiteX1" fmla="*/ 1817058 w 1817058"/>
              <a:gd name="connsiteY1" fmla="*/ 7740 h 2566876"/>
              <a:gd name="connsiteX2" fmla="*/ 1817058 w 1817058"/>
              <a:gd name="connsiteY2" fmla="*/ 2566876 h 2566876"/>
              <a:gd name="connsiteX3" fmla="*/ 2145 w 1817058"/>
              <a:gd name="connsiteY3" fmla="*/ 525983 h 2566876"/>
              <a:gd name="connsiteX4" fmla="*/ 65 w 1817058"/>
              <a:gd name="connsiteY4" fmla="*/ 0 h 256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7058" h="2566876">
                <a:moveTo>
                  <a:pt x="65" y="0"/>
                </a:moveTo>
                <a:lnTo>
                  <a:pt x="1817058" y="7740"/>
                </a:lnTo>
                <a:lnTo>
                  <a:pt x="1817058" y="2566876"/>
                </a:lnTo>
                <a:lnTo>
                  <a:pt x="2145" y="525983"/>
                </a:lnTo>
                <a:cubicBezTo>
                  <a:pt x="2703" y="357200"/>
                  <a:pt x="-493" y="168783"/>
                  <a:pt x="65" y="0"/>
                </a:cubicBezTo>
                <a:close/>
              </a:path>
            </a:pathLst>
          </a:custGeom>
          <a:blipFill dpi="0" rotWithShape="0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30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-8778" y="-34516"/>
            <a:ext cx="2620066" cy="3306036"/>
          </a:xfrm>
          <a:custGeom>
            <a:avLst/>
            <a:gdLst>
              <a:gd name="connsiteX0" fmla="*/ 0 w 2611120"/>
              <a:gd name="connsiteY0" fmla="*/ 0 h 2559136"/>
              <a:gd name="connsiteX1" fmla="*/ 2611120 w 2611120"/>
              <a:gd name="connsiteY1" fmla="*/ 0 h 2559136"/>
              <a:gd name="connsiteX2" fmla="*/ 2611120 w 2611120"/>
              <a:gd name="connsiteY2" fmla="*/ 2559136 h 2559136"/>
              <a:gd name="connsiteX3" fmla="*/ 0 w 2611120"/>
              <a:gd name="connsiteY3" fmla="*/ 2559136 h 2559136"/>
              <a:gd name="connsiteX4" fmla="*/ 0 w 2611120"/>
              <a:gd name="connsiteY4" fmla="*/ 0 h 2559136"/>
              <a:gd name="connsiteX0" fmla="*/ 0 w 2611120"/>
              <a:gd name="connsiteY0" fmla="*/ 0 h 2559136"/>
              <a:gd name="connsiteX1" fmla="*/ 2611120 w 2611120"/>
              <a:gd name="connsiteY1" fmla="*/ 0 h 2559136"/>
              <a:gd name="connsiteX2" fmla="*/ 2611120 w 2611120"/>
              <a:gd name="connsiteY2" fmla="*/ 2559136 h 2559136"/>
              <a:gd name="connsiteX3" fmla="*/ 568960 w 2611120"/>
              <a:gd name="connsiteY3" fmla="*/ 2081616 h 2559136"/>
              <a:gd name="connsiteX4" fmla="*/ 0 w 2611120"/>
              <a:gd name="connsiteY4" fmla="*/ 0 h 2559136"/>
              <a:gd name="connsiteX0" fmla="*/ 508009 w 2042160"/>
              <a:gd name="connsiteY0" fmla="*/ 257187 h 2559136"/>
              <a:gd name="connsiteX1" fmla="*/ 2042160 w 2042160"/>
              <a:gd name="connsiteY1" fmla="*/ 0 h 2559136"/>
              <a:gd name="connsiteX2" fmla="*/ 2042160 w 2042160"/>
              <a:gd name="connsiteY2" fmla="*/ 2559136 h 2559136"/>
              <a:gd name="connsiteX3" fmla="*/ 0 w 2042160"/>
              <a:gd name="connsiteY3" fmla="*/ 2081616 h 2559136"/>
              <a:gd name="connsiteX4" fmla="*/ 508009 w 2042160"/>
              <a:gd name="connsiteY4" fmla="*/ 25718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14401 w 2056561"/>
              <a:gd name="connsiteY3" fmla="*/ 2081616 h 2559136"/>
              <a:gd name="connsiteX4" fmla="*/ 0 w 2056561"/>
              <a:gd name="connsiteY4" fmla="*/ 803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38512 w 2056561"/>
              <a:gd name="connsiteY3" fmla="*/ 1093055 h 2559136"/>
              <a:gd name="connsiteX4" fmla="*/ 0 w 2056561"/>
              <a:gd name="connsiteY4" fmla="*/ 803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102809 w 2056561"/>
              <a:gd name="connsiteY3" fmla="*/ 667090 h 2559136"/>
              <a:gd name="connsiteX4" fmla="*/ 0 w 2056561"/>
              <a:gd name="connsiteY4" fmla="*/ 8037 h 2559136"/>
              <a:gd name="connsiteX0" fmla="*/ 1673 w 2058234"/>
              <a:gd name="connsiteY0" fmla="*/ 8037 h 2559136"/>
              <a:gd name="connsiteX1" fmla="*/ 2058234 w 2058234"/>
              <a:gd name="connsiteY1" fmla="*/ 0 h 2559136"/>
              <a:gd name="connsiteX2" fmla="*/ 2058234 w 2058234"/>
              <a:gd name="connsiteY2" fmla="*/ 2559136 h 2559136"/>
              <a:gd name="connsiteX3" fmla="*/ 0 w 2058234"/>
              <a:gd name="connsiteY3" fmla="*/ 514385 h 2559136"/>
              <a:gd name="connsiteX4" fmla="*/ 1673 w 2058234"/>
              <a:gd name="connsiteY4" fmla="*/ 8037 h 2559136"/>
              <a:gd name="connsiteX0" fmla="*/ 2 w 2056563"/>
              <a:gd name="connsiteY0" fmla="*/ 8037 h 2559136"/>
              <a:gd name="connsiteX1" fmla="*/ 2056563 w 2056563"/>
              <a:gd name="connsiteY1" fmla="*/ 0 h 2559136"/>
              <a:gd name="connsiteX2" fmla="*/ 2056563 w 2056563"/>
              <a:gd name="connsiteY2" fmla="*/ 2559136 h 2559136"/>
              <a:gd name="connsiteX3" fmla="*/ 167436 w 2056563"/>
              <a:gd name="connsiteY3" fmla="*/ 490720 h 2559136"/>
              <a:gd name="connsiteX4" fmla="*/ 2 w 2056563"/>
              <a:gd name="connsiteY4" fmla="*/ 8037 h 2559136"/>
              <a:gd name="connsiteX0" fmla="*/ 114411 w 1889127"/>
              <a:gd name="connsiteY0" fmla="*/ 8037 h 2559136"/>
              <a:gd name="connsiteX1" fmla="*/ 1889127 w 1889127"/>
              <a:gd name="connsiteY1" fmla="*/ 0 h 2559136"/>
              <a:gd name="connsiteX2" fmla="*/ 1889127 w 1889127"/>
              <a:gd name="connsiteY2" fmla="*/ 2559136 h 2559136"/>
              <a:gd name="connsiteX3" fmla="*/ 0 w 1889127"/>
              <a:gd name="connsiteY3" fmla="*/ 490720 h 2559136"/>
              <a:gd name="connsiteX4" fmla="*/ 114411 w 1889127"/>
              <a:gd name="connsiteY4" fmla="*/ 8037 h 2559136"/>
              <a:gd name="connsiteX0" fmla="*/ 2 w 1774718"/>
              <a:gd name="connsiteY0" fmla="*/ 8037 h 2559136"/>
              <a:gd name="connsiteX1" fmla="*/ 1774718 w 1774718"/>
              <a:gd name="connsiteY1" fmla="*/ 0 h 2559136"/>
              <a:gd name="connsiteX2" fmla="*/ 1774718 w 1774718"/>
              <a:gd name="connsiteY2" fmla="*/ 2559136 h 2559136"/>
              <a:gd name="connsiteX3" fmla="*/ 132205 w 1774718"/>
              <a:gd name="connsiteY3" fmla="*/ 553827 h 2559136"/>
              <a:gd name="connsiteX4" fmla="*/ 2 w 1774718"/>
              <a:gd name="connsiteY4" fmla="*/ 8037 h 2559136"/>
              <a:gd name="connsiteX0" fmla="*/ 29858 w 1804574"/>
              <a:gd name="connsiteY0" fmla="*/ 8037 h 2559136"/>
              <a:gd name="connsiteX1" fmla="*/ 1804574 w 1804574"/>
              <a:gd name="connsiteY1" fmla="*/ 0 h 2559136"/>
              <a:gd name="connsiteX2" fmla="*/ 1804574 w 1804574"/>
              <a:gd name="connsiteY2" fmla="*/ 2559136 h 2559136"/>
              <a:gd name="connsiteX3" fmla="*/ 0 w 1804574"/>
              <a:gd name="connsiteY3" fmla="*/ 514385 h 2559136"/>
              <a:gd name="connsiteX4" fmla="*/ 29858 w 1804574"/>
              <a:gd name="connsiteY4" fmla="*/ 8037 h 2559136"/>
              <a:gd name="connsiteX0" fmla="*/ 16 w 1817009"/>
              <a:gd name="connsiteY0" fmla="*/ 0 h 2566876"/>
              <a:gd name="connsiteX1" fmla="*/ 1817009 w 1817009"/>
              <a:gd name="connsiteY1" fmla="*/ 7740 h 2566876"/>
              <a:gd name="connsiteX2" fmla="*/ 1817009 w 1817009"/>
              <a:gd name="connsiteY2" fmla="*/ 2566876 h 2566876"/>
              <a:gd name="connsiteX3" fmla="*/ 12435 w 1817009"/>
              <a:gd name="connsiteY3" fmla="*/ 522125 h 2566876"/>
              <a:gd name="connsiteX4" fmla="*/ 16 w 1817009"/>
              <a:gd name="connsiteY4" fmla="*/ 0 h 2566876"/>
              <a:gd name="connsiteX0" fmla="*/ 65 w 1817058"/>
              <a:gd name="connsiteY0" fmla="*/ 0 h 2566876"/>
              <a:gd name="connsiteX1" fmla="*/ 1817058 w 1817058"/>
              <a:gd name="connsiteY1" fmla="*/ 7740 h 2566876"/>
              <a:gd name="connsiteX2" fmla="*/ 1817058 w 1817058"/>
              <a:gd name="connsiteY2" fmla="*/ 2566876 h 2566876"/>
              <a:gd name="connsiteX3" fmla="*/ 2145 w 1817058"/>
              <a:gd name="connsiteY3" fmla="*/ 525983 h 2566876"/>
              <a:gd name="connsiteX4" fmla="*/ 65 w 1817058"/>
              <a:gd name="connsiteY4" fmla="*/ 0 h 256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7058" h="2566876">
                <a:moveTo>
                  <a:pt x="65" y="0"/>
                </a:moveTo>
                <a:lnTo>
                  <a:pt x="1817058" y="7740"/>
                </a:lnTo>
                <a:lnTo>
                  <a:pt x="1817058" y="2566876"/>
                </a:lnTo>
                <a:lnTo>
                  <a:pt x="2145" y="525983"/>
                </a:lnTo>
                <a:cubicBezTo>
                  <a:pt x="2703" y="357200"/>
                  <a:pt x="-493" y="168783"/>
                  <a:pt x="65" y="0"/>
                </a:cubicBez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07497A6-F663-5844-B8E8-7DDB7B978D5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/>
          </a:p>
        </p:txBody>
      </p:sp>
      <p:sp>
        <p:nvSpPr>
          <p:cNvPr id="11" name="Title 6">
            <a:extLst>
              <a:ext uri="{FF2B5EF4-FFF2-40B4-BE49-F238E27FC236}">
                <a16:creationId xmlns:a16="http://schemas.microsoft.com/office/drawing/2014/main" id="{C300E0E1-2E69-5342-87A0-E5C44CA8F3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634349C9-2FB1-4D4C-84F0-0CE504B47CF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218320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384" userDrawn="1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J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/>
          <p:nvPr userDrawn="1"/>
        </p:nvSpPr>
        <p:spPr>
          <a:xfrm>
            <a:off x="-14094" y="-29200"/>
            <a:ext cx="2620066" cy="3306036"/>
          </a:xfrm>
          <a:custGeom>
            <a:avLst/>
            <a:gdLst>
              <a:gd name="connsiteX0" fmla="*/ 0 w 2611120"/>
              <a:gd name="connsiteY0" fmla="*/ 0 h 2559136"/>
              <a:gd name="connsiteX1" fmla="*/ 2611120 w 2611120"/>
              <a:gd name="connsiteY1" fmla="*/ 0 h 2559136"/>
              <a:gd name="connsiteX2" fmla="*/ 2611120 w 2611120"/>
              <a:gd name="connsiteY2" fmla="*/ 2559136 h 2559136"/>
              <a:gd name="connsiteX3" fmla="*/ 0 w 2611120"/>
              <a:gd name="connsiteY3" fmla="*/ 2559136 h 2559136"/>
              <a:gd name="connsiteX4" fmla="*/ 0 w 2611120"/>
              <a:gd name="connsiteY4" fmla="*/ 0 h 2559136"/>
              <a:gd name="connsiteX0" fmla="*/ 0 w 2611120"/>
              <a:gd name="connsiteY0" fmla="*/ 0 h 2559136"/>
              <a:gd name="connsiteX1" fmla="*/ 2611120 w 2611120"/>
              <a:gd name="connsiteY1" fmla="*/ 0 h 2559136"/>
              <a:gd name="connsiteX2" fmla="*/ 2611120 w 2611120"/>
              <a:gd name="connsiteY2" fmla="*/ 2559136 h 2559136"/>
              <a:gd name="connsiteX3" fmla="*/ 568960 w 2611120"/>
              <a:gd name="connsiteY3" fmla="*/ 2081616 h 2559136"/>
              <a:gd name="connsiteX4" fmla="*/ 0 w 2611120"/>
              <a:gd name="connsiteY4" fmla="*/ 0 h 2559136"/>
              <a:gd name="connsiteX0" fmla="*/ 508009 w 2042160"/>
              <a:gd name="connsiteY0" fmla="*/ 257187 h 2559136"/>
              <a:gd name="connsiteX1" fmla="*/ 2042160 w 2042160"/>
              <a:gd name="connsiteY1" fmla="*/ 0 h 2559136"/>
              <a:gd name="connsiteX2" fmla="*/ 2042160 w 2042160"/>
              <a:gd name="connsiteY2" fmla="*/ 2559136 h 2559136"/>
              <a:gd name="connsiteX3" fmla="*/ 0 w 2042160"/>
              <a:gd name="connsiteY3" fmla="*/ 2081616 h 2559136"/>
              <a:gd name="connsiteX4" fmla="*/ 508009 w 2042160"/>
              <a:gd name="connsiteY4" fmla="*/ 25718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14401 w 2056561"/>
              <a:gd name="connsiteY3" fmla="*/ 2081616 h 2559136"/>
              <a:gd name="connsiteX4" fmla="*/ 0 w 2056561"/>
              <a:gd name="connsiteY4" fmla="*/ 803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38512 w 2056561"/>
              <a:gd name="connsiteY3" fmla="*/ 1093055 h 2559136"/>
              <a:gd name="connsiteX4" fmla="*/ 0 w 2056561"/>
              <a:gd name="connsiteY4" fmla="*/ 803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102809 w 2056561"/>
              <a:gd name="connsiteY3" fmla="*/ 667090 h 2559136"/>
              <a:gd name="connsiteX4" fmla="*/ 0 w 2056561"/>
              <a:gd name="connsiteY4" fmla="*/ 8037 h 2559136"/>
              <a:gd name="connsiteX0" fmla="*/ 1673 w 2058234"/>
              <a:gd name="connsiteY0" fmla="*/ 8037 h 2559136"/>
              <a:gd name="connsiteX1" fmla="*/ 2058234 w 2058234"/>
              <a:gd name="connsiteY1" fmla="*/ 0 h 2559136"/>
              <a:gd name="connsiteX2" fmla="*/ 2058234 w 2058234"/>
              <a:gd name="connsiteY2" fmla="*/ 2559136 h 2559136"/>
              <a:gd name="connsiteX3" fmla="*/ 0 w 2058234"/>
              <a:gd name="connsiteY3" fmla="*/ 514385 h 2559136"/>
              <a:gd name="connsiteX4" fmla="*/ 1673 w 2058234"/>
              <a:gd name="connsiteY4" fmla="*/ 8037 h 2559136"/>
              <a:gd name="connsiteX0" fmla="*/ 2 w 2056563"/>
              <a:gd name="connsiteY0" fmla="*/ 8037 h 2559136"/>
              <a:gd name="connsiteX1" fmla="*/ 2056563 w 2056563"/>
              <a:gd name="connsiteY1" fmla="*/ 0 h 2559136"/>
              <a:gd name="connsiteX2" fmla="*/ 2056563 w 2056563"/>
              <a:gd name="connsiteY2" fmla="*/ 2559136 h 2559136"/>
              <a:gd name="connsiteX3" fmla="*/ 167436 w 2056563"/>
              <a:gd name="connsiteY3" fmla="*/ 490720 h 2559136"/>
              <a:gd name="connsiteX4" fmla="*/ 2 w 2056563"/>
              <a:gd name="connsiteY4" fmla="*/ 8037 h 2559136"/>
              <a:gd name="connsiteX0" fmla="*/ 114411 w 1889127"/>
              <a:gd name="connsiteY0" fmla="*/ 8037 h 2559136"/>
              <a:gd name="connsiteX1" fmla="*/ 1889127 w 1889127"/>
              <a:gd name="connsiteY1" fmla="*/ 0 h 2559136"/>
              <a:gd name="connsiteX2" fmla="*/ 1889127 w 1889127"/>
              <a:gd name="connsiteY2" fmla="*/ 2559136 h 2559136"/>
              <a:gd name="connsiteX3" fmla="*/ 0 w 1889127"/>
              <a:gd name="connsiteY3" fmla="*/ 490720 h 2559136"/>
              <a:gd name="connsiteX4" fmla="*/ 114411 w 1889127"/>
              <a:gd name="connsiteY4" fmla="*/ 8037 h 2559136"/>
              <a:gd name="connsiteX0" fmla="*/ 2 w 1774718"/>
              <a:gd name="connsiteY0" fmla="*/ 8037 h 2559136"/>
              <a:gd name="connsiteX1" fmla="*/ 1774718 w 1774718"/>
              <a:gd name="connsiteY1" fmla="*/ 0 h 2559136"/>
              <a:gd name="connsiteX2" fmla="*/ 1774718 w 1774718"/>
              <a:gd name="connsiteY2" fmla="*/ 2559136 h 2559136"/>
              <a:gd name="connsiteX3" fmla="*/ 132205 w 1774718"/>
              <a:gd name="connsiteY3" fmla="*/ 553827 h 2559136"/>
              <a:gd name="connsiteX4" fmla="*/ 2 w 1774718"/>
              <a:gd name="connsiteY4" fmla="*/ 8037 h 2559136"/>
              <a:gd name="connsiteX0" fmla="*/ 29858 w 1804574"/>
              <a:gd name="connsiteY0" fmla="*/ 8037 h 2559136"/>
              <a:gd name="connsiteX1" fmla="*/ 1804574 w 1804574"/>
              <a:gd name="connsiteY1" fmla="*/ 0 h 2559136"/>
              <a:gd name="connsiteX2" fmla="*/ 1804574 w 1804574"/>
              <a:gd name="connsiteY2" fmla="*/ 2559136 h 2559136"/>
              <a:gd name="connsiteX3" fmla="*/ 0 w 1804574"/>
              <a:gd name="connsiteY3" fmla="*/ 514385 h 2559136"/>
              <a:gd name="connsiteX4" fmla="*/ 29858 w 1804574"/>
              <a:gd name="connsiteY4" fmla="*/ 8037 h 2559136"/>
              <a:gd name="connsiteX0" fmla="*/ 16 w 1817009"/>
              <a:gd name="connsiteY0" fmla="*/ 0 h 2566876"/>
              <a:gd name="connsiteX1" fmla="*/ 1817009 w 1817009"/>
              <a:gd name="connsiteY1" fmla="*/ 7740 h 2566876"/>
              <a:gd name="connsiteX2" fmla="*/ 1817009 w 1817009"/>
              <a:gd name="connsiteY2" fmla="*/ 2566876 h 2566876"/>
              <a:gd name="connsiteX3" fmla="*/ 12435 w 1817009"/>
              <a:gd name="connsiteY3" fmla="*/ 522125 h 2566876"/>
              <a:gd name="connsiteX4" fmla="*/ 16 w 1817009"/>
              <a:gd name="connsiteY4" fmla="*/ 0 h 2566876"/>
              <a:gd name="connsiteX0" fmla="*/ 65 w 1817058"/>
              <a:gd name="connsiteY0" fmla="*/ 0 h 2566876"/>
              <a:gd name="connsiteX1" fmla="*/ 1817058 w 1817058"/>
              <a:gd name="connsiteY1" fmla="*/ 7740 h 2566876"/>
              <a:gd name="connsiteX2" fmla="*/ 1817058 w 1817058"/>
              <a:gd name="connsiteY2" fmla="*/ 2566876 h 2566876"/>
              <a:gd name="connsiteX3" fmla="*/ 2145 w 1817058"/>
              <a:gd name="connsiteY3" fmla="*/ 525983 h 2566876"/>
              <a:gd name="connsiteX4" fmla="*/ 65 w 1817058"/>
              <a:gd name="connsiteY4" fmla="*/ 0 h 256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7058" h="2566876">
                <a:moveTo>
                  <a:pt x="65" y="0"/>
                </a:moveTo>
                <a:lnTo>
                  <a:pt x="1817058" y="7740"/>
                </a:lnTo>
                <a:lnTo>
                  <a:pt x="1817058" y="2566876"/>
                </a:lnTo>
                <a:lnTo>
                  <a:pt x="2145" y="525983"/>
                </a:lnTo>
                <a:cubicBezTo>
                  <a:pt x="2703" y="357200"/>
                  <a:pt x="-493" y="168783"/>
                  <a:pt x="65" y="0"/>
                </a:cubicBez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4"/>
          <p:cNvSpPr/>
          <p:nvPr userDrawn="1"/>
        </p:nvSpPr>
        <p:spPr>
          <a:xfrm rot="10800000" flipH="1">
            <a:off x="-19106" y="3557280"/>
            <a:ext cx="2620066" cy="3306036"/>
          </a:xfrm>
          <a:custGeom>
            <a:avLst/>
            <a:gdLst>
              <a:gd name="connsiteX0" fmla="*/ 0 w 2611120"/>
              <a:gd name="connsiteY0" fmla="*/ 0 h 2559136"/>
              <a:gd name="connsiteX1" fmla="*/ 2611120 w 2611120"/>
              <a:gd name="connsiteY1" fmla="*/ 0 h 2559136"/>
              <a:gd name="connsiteX2" fmla="*/ 2611120 w 2611120"/>
              <a:gd name="connsiteY2" fmla="*/ 2559136 h 2559136"/>
              <a:gd name="connsiteX3" fmla="*/ 0 w 2611120"/>
              <a:gd name="connsiteY3" fmla="*/ 2559136 h 2559136"/>
              <a:gd name="connsiteX4" fmla="*/ 0 w 2611120"/>
              <a:gd name="connsiteY4" fmla="*/ 0 h 2559136"/>
              <a:gd name="connsiteX0" fmla="*/ 0 w 2611120"/>
              <a:gd name="connsiteY0" fmla="*/ 0 h 2559136"/>
              <a:gd name="connsiteX1" fmla="*/ 2611120 w 2611120"/>
              <a:gd name="connsiteY1" fmla="*/ 0 h 2559136"/>
              <a:gd name="connsiteX2" fmla="*/ 2611120 w 2611120"/>
              <a:gd name="connsiteY2" fmla="*/ 2559136 h 2559136"/>
              <a:gd name="connsiteX3" fmla="*/ 568960 w 2611120"/>
              <a:gd name="connsiteY3" fmla="*/ 2081616 h 2559136"/>
              <a:gd name="connsiteX4" fmla="*/ 0 w 2611120"/>
              <a:gd name="connsiteY4" fmla="*/ 0 h 2559136"/>
              <a:gd name="connsiteX0" fmla="*/ 508009 w 2042160"/>
              <a:gd name="connsiteY0" fmla="*/ 257187 h 2559136"/>
              <a:gd name="connsiteX1" fmla="*/ 2042160 w 2042160"/>
              <a:gd name="connsiteY1" fmla="*/ 0 h 2559136"/>
              <a:gd name="connsiteX2" fmla="*/ 2042160 w 2042160"/>
              <a:gd name="connsiteY2" fmla="*/ 2559136 h 2559136"/>
              <a:gd name="connsiteX3" fmla="*/ 0 w 2042160"/>
              <a:gd name="connsiteY3" fmla="*/ 2081616 h 2559136"/>
              <a:gd name="connsiteX4" fmla="*/ 508009 w 2042160"/>
              <a:gd name="connsiteY4" fmla="*/ 25718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14401 w 2056561"/>
              <a:gd name="connsiteY3" fmla="*/ 2081616 h 2559136"/>
              <a:gd name="connsiteX4" fmla="*/ 0 w 2056561"/>
              <a:gd name="connsiteY4" fmla="*/ 803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38512 w 2056561"/>
              <a:gd name="connsiteY3" fmla="*/ 1093055 h 2559136"/>
              <a:gd name="connsiteX4" fmla="*/ 0 w 2056561"/>
              <a:gd name="connsiteY4" fmla="*/ 803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102809 w 2056561"/>
              <a:gd name="connsiteY3" fmla="*/ 667090 h 2559136"/>
              <a:gd name="connsiteX4" fmla="*/ 0 w 2056561"/>
              <a:gd name="connsiteY4" fmla="*/ 8037 h 2559136"/>
              <a:gd name="connsiteX0" fmla="*/ 1673 w 2058234"/>
              <a:gd name="connsiteY0" fmla="*/ 8037 h 2559136"/>
              <a:gd name="connsiteX1" fmla="*/ 2058234 w 2058234"/>
              <a:gd name="connsiteY1" fmla="*/ 0 h 2559136"/>
              <a:gd name="connsiteX2" fmla="*/ 2058234 w 2058234"/>
              <a:gd name="connsiteY2" fmla="*/ 2559136 h 2559136"/>
              <a:gd name="connsiteX3" fmla="*/ 0 w 2058234"/>
              <a:gd name="connsiteY3" fmla="*/ 514385 h 2559136"/>
              <a:gd name="connsiteX4" fmla="*/ 1673 w 2058234"/>
              <a:gd name="connsiteY4" fmla="*/ 8037 h 2559136"/>
              <a:gd name="connsiteX0" fmla="*/ 2 w 2056563"/>
              <a:gd name="connsiteY0" fmla="*/ 8037 h 2559136"/>
              <a:gd name="connsiteX1" fmla="*/ 2056563 w 2056563"/>
              <a:gd name="connsiteY1" fmla="*/ 0 h 2559136"/>
              <a:gd name="connsiteX2" fmla="*/ 2056563 w 2056563"/>
              <a:gd name="connsiteY2" fmla="*/ 2559136 h 2559136"/>
              <a:gd name="connsiteX3" fmla="*/ 167436 w 2056563"/>
              <a:gd name="connsiteY3" fmla="*/ 490720 h 2559136"/>
              <a:gd name="connsiteX4" fmla="*/ 2 w 2056563"/>
              <a:gd name="connsiteY4" fmla="*/ 8037 h 2559136"/>
              <a:gd name="connsiteX0" fmla="*/ 114411 w 1889127"/>
              <a:gd name="connsiteY0" fmla="*/ 8037 h 2559136"/>
              <a:gd name="connsiteX1" fmla="*/ 1889127 w 1889127"/>
              <a:gd name="connsiteY1" fmla="*/ 0 h 2559136"/>
              <a:gd name="connsiteX2" fmla="*/ 1889127 w 1889127"/>
              <a:gd name="connsiteY2" fmla="*/ 2559136 h 2559136"/>
              <a:gd name="connsiteX3" fmla="*/ 0 w 1889127"/>
              <a:gd name="connsiteY3" fmla="*/ 490720 h 2559136"/>
              <a:gd name="connsiteX4" fmla="*/ 114411 w 1889127"/>
              <a:gd name="connsiteY4" fmla="*/ 8037 h 2559136"/>
              <a:gd name="connsiteX0" fmla="*/ 2 w 1774718"/>
              <a:gd name="connsiteY0" fmla="*/ 8037 h 2559136"/>
              <a:gd name="connsiteX1" fmla="*/ 1774718 w 1774718"/>
              <a:gd name="connsiteY1" fmla="*/ 0 h 2559136"/>
              <a:gd name="connsiteX2" fmla="*/ 1774718 w 1774718"/>
              <a:gd name="connsiteY2" fmla="*/ 2559136 h 2559136"/>
              <a:gd name="connsiteX3" fmla="*/ 132205 w 1774718"/>
              <a:gd name="connsiteY3" fmla="*/ 553827 h 2559136"/>
              <a:gd name="connsiteX4" fmla="*/ 2 w 1774718"/>
              <a:gd name="connsiteY4" fmla="*/ 8037 h 2559136"/>
              <a:gd name="connsiteX0" fmla="*/ 29858 w 1804574"/>
              <a:gd name="connsiteY0" fmla="*/ 8037 h 2559136"/>
              <a:gd name="connsiteX1" fmla="*/ 1804574 w 1804574"/>
              <a:gd name="connsiteY1" fmla="*/ 0 h 2559136"/>
              <a:gd name="connsiteX2" fmla="*/ 1804574 w 1804574"/>
              <a:gd name="connsiteY2" fmla="*/ 2559136 h 2559136"/>
              <a:gd name="connsiteX3" fmla="*/ 0 w 1804574"/>
              <a:gd name="connsiteY3" fmla="*/ 514385 h 2559136"/>
              <a:gd name="connsiteX4" fmla="*/ 29858 w 1804574"/>
              <a:gd name="connsiteY4" fmla="*/ 8037 h 2559136"/>
              <a:gd name="connsiteX0" fmla="*/ 16 w 1817009"/>
              <a:gd name="connsiteY0" fmla="*/ 0 h 2566876"/>
              <a:gd name="connsiteX1" fmla="*/ 1817009 w 1817009"/>
              <a:gd name="connsiteY1" fmla="*/ 7740 h 2566876"/>
              <a:gd name="connsiteX2" fmla="*/ 1817009 w 1817009"/>
              <a:gd name="connsiteY2" fmla="*/ 2566876 h 2566876"/>
              <a:gd name="connsiteX3" fmla="*/ 12435 w 1817009"/>
              <a:gd name="connsiteY3" fmla="*/ 522125 h 2566876"/>
              <a:gd name="connsiteX4" fmla="*/ 16 w 1817009"/>
              <a:gd name="connsiteY4" fmla="*/ 0 h 2566876"/>
              <a:gd name="connsiteX0" fmla="*/ 65 w 1817058"/>
              <a:gd name="connsiteY0" fmla="*/ 0 h 2566876"/>
              <a:gd name="connsiteX1" fmla="*/ 1817058 w 1817058"/>
              <a:gd name="connsiteY1" fmla="*/ 7740 h 2566876"/>
              <a:gd name="connsiteX2" fmla="*/ 1817058 w 1817058"/>
              <a:gd name="connsiteY2" fmla="*/ 2566876 h 2566876"/>
              <a:gd name="connsiteX3" fmla="*/ 2145 w 1817058"/>
              <a:gd name="connsiteY3" fmla="*/ 525983 h 2566876"/>
              <a:gd name="connsiteX4" fmla="*/ 65 w 1817058"/>
              <a:gd name="connsiteY4" fmla="*/ 0 h 256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7058" h="2566876">
                <a:moveTo>
                  <a:pt x="65" y="0"/>
                </a:moveTo>
                <a:lnTo>
                  <a:pt x="1817058" y="7740"/>
                </a:lnTo>
                <a:lnTo>
                  <a:pt x="1817058" y="2566876"/>
                </a:lnTo>
                <a:lnTo>
                  <a:pt x="2145" y="525983"/>
                </a:lnTo>
                <a:cubicBezTo>
                  <a:pt x="2703" y="357200"/>
                  <a:pt x="-493" y="168783"/>
                  <a:pt x="65" y="0"/>
                </a:cubicBezTo>
                <a:close/>
              </a:path>
            </a:pathLst>
          </a:custGeom>
          <a:blipFill dpi="0" rotWithShape="0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1A1F750-F3EF-2F46-ACA2-DD4BFDB11B3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/>
          </a:p>
        </p:txBody>
      </p:sp>
      <p:sp>
        <p:nvSpPr>
          <p:cNvPr id="13" name="Title 6">
            <a:extLst>
              <a:ext uri="{FF2B5EF4-FFF2-40B4-BE49-F238E27FC236}">
                <a16:creationId xmlns:a16="http://schemas.microsoft.com/office/drawing/2014/main" id="{DAFB5A97-DACD-6441-9958-E3AD47AC55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AD0D48C3-F254-BB43-AB72-C361BBE173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9570719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K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EA368A1-C93E-5D42-9FCE-2B907E9D299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fld id="{4CA65FBD-AD12-4242-891A-2FE2F0C47305}" type="slidenum">
              <a:rPr lang="es-MX" smtClean="0"/>
              <a:pPr/>
              <a:t>‹#›</a:t>
            </a:fld>
            <a:endParaRPr lang="es-MX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A7BA28-4EB4-484F-9302-F642198ECD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621582" cy="330603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8DE3B30-CC20-A44B-A94D-A0F5295586B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581400"/>
            <a:ext cx="2590800" cy="3276600"/>
          </a:xfrm>
          <a:prstGeom prst="rect">
            <a:avLst/>
          </a:prstGeom>
        </p:spPr>
      </p:pic>
      <p:sp>
        <p:nvSpPr>
          <p:cNvPr id="9" name="Title 6">
            <a:extLst>
              <a:ext uri="{FF2B5EF4-FFF2-40B4-BE49-F238E27FC236}">
                <a16:creationId xmlns:a16="http://schemas.microsoft.com/office/drawing/2014/main" id="{8D7DCD03-84DB-DB47-805B-815824967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77DE3416-111A-A94C-B0DA-436EA4C816F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9596127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L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4"/>
          <p:cNvSpPr/>
          <p:nvPr userDrawn="1"/>
        </p:nvSpPr>
        <p:spPr>
          <a:xfrm rot="10800000" flipH="1">
            <a:off x="-19106" y="3551964"/>
            <a:ext cx="2620066" cy="3321984"/>
          </a:xfrm>
          <a:custGeom>
            <a:avLst/>
            <a:gdLst>
              <a:gd name="connsiteX0" fmla="*/ 0 w 2611120"/>
              <a:gd name="connsiteY0" fmla="*/ 0 h 2559136"/>
              <a:gd name="connsiteX1" fmla="*/ 2611120 w 2611120"/>
              <a:gd name="connsiteY1" fmla="*/ 0 h 2559136"/>
              <a:gd name="connsiteX2" fmla="*/ 2611120 w 2611120"/>
              <a:gd name="connsiteY2" fmla="*/ 2559136 h 2559136"/>
              <a:gd name="connsiteX3" fmla="*/ 0 w 2611120"/>
              <a:gd name="connsiteY3" fmla="*/ 2559136 h 2559136"/>
              <a:gd name="connsiteX4" fmla="*/ 0 w 2611120"/>
              <a:gd name="connsiteY4" fmla="*/ 0 h 2559136"/>
              <a:gd name="connsiteX0" fmla="*/ 0 w 2611120"/>
              <a:gd name="connsiteY0" fmla="*/ 0 h 2559136"/>
              <a:gd name="connsiteX1" fmla="*/ 2611120 w 2611120"/>
              <a:gd name="connsiteY1" fmla="*/ 0 h 2559136"/>
              <a:gd name="connsiteX2" fmla="*/ 2611120 w 2611120"/>
              <a:gd name="connsiteY2" fmla="*/ 2559136 h 2559136"/>
              <a:gd name="connsiteX3" fmla="*/ 568960 w 2611120"/>
              <a:gd name="connsiteY3" fmla="*/ 2081616 h 2559136"/>
              <a:gd name="connsiteX4" fmla="*/ 0 w 2611120"/>
              <a:gd name="connsiteY4" fmla="*/ 0 h 2559136"/>
              <a:gd name="connsiteX0" fmla="*/ 508009 w 2042160"/>
              <a:gd name="connsiteY0" fmla="*/ 257187 h 2559136"/>
              <a:gd name="connsiteX1" fmla="*/ 2042160 w 2042160"/>
              <a:gd name="connsiteY1" fmla="*/ 0 h 2559136"/>
              <a:gd name="connsiteX2" fmla="*/ 2042160 w 2042160"/>
              <a:gd name="connsiteY2" fmla="*/ 2559136 h 2559136"/>
              <a:gd name="connsiteX3" fmla="*/ 0 w 2042160"/>
              <a:gd name="connsiteY3" fmla="*/ 2081616 h 2559136"/>
              <a:gd name="connsiteX4" fmla="*/ 508009 w 2042160"/>
              <a:gd name="connsiteY4" fmla="*/ 25718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14401 w 2056561"/>
              <a:gd name="connsiteY3" fmla="*/ 2081616 h 2559136"/>
              <a:gd name="connsiteX4" fmla="*/ 0 w 2056561"/>
              <a:gd name="connsiteY4" fmla="*/ 803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38512 w 2056561"/>
              <a:gd name="connsiteY3" fmla="*/ 1093055 h 2559136"/>
              <a:gd name="connsiteX4" fmla="*/ 0 w 2056561"/>
              <a:gd name="connsiteY4" fmla="*/ 803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102809 w 2056561"/>
              <a:gd name="connsiteY3" fmla="*/ 667090 h 2559136"/>
              <a:gd name="connsiteX4" fmla="*/ 0 w 2056561"/>
              <a:gd name="connsiteY4" fmla="*/ 8037 h 2559136"/>
              <a:gd name="connsiteX0" fmla="*/ 1673 w 2058234"/>
              <a:gd name="connsiteY0" fmla="*/ 8037 h 2559136"/>
              <a:gd name="connsiteX1" fmla="*/ 2058234 w 2058234"/>
              <a:gd name="connsiteY1" fmla="*/ 0 h 2559136"/>
              <a:gd name="connsiteX2" fmla="*/ 2058234 w 2058234"/>
              <a:gd name="connsiteY2" fmla="*/ 2559136 h 2559136"/>
              <a:gd name="connsiteX3" fmla="*/ 0 w 2058234"/>
              <a:gd name="connsiteY3" fmla="*/ 514385 h 2559136"/>
              <a:gd name="connsiteX4" fmla="*/ 1673 w 2058234"/>
              <a:gd name="connsiteY4" fmla="*/ 8037 h 2559136"/>
              <a:gd name="connsiteX0" fmla="*/ 2 w 2056563"/>
              <a:gd name="connsiteY0" fmla="*/ 8037 h 2559136"/>
              <a:gd name="connsiteX1" fmla="*/ 2056563 w 2056563"/>
              <a:gd name="connsiteY1" fmla="*/ 0 h 2559136"/>
              <a:gd name="connsiteX2" fmla="*/ 2056563 w 2056563"/>
              <a:gd name="connsiteY2" fmla="*/ 2559136 h 2559136"/>
              <a:gd name="connsiteX3" fmla="*/ 167436 w 2056563"/>
              <a:gd name="connsiteY3" fmla="*/ 490720 h 2559136"/>
              <a:gd name="connsiteX4" fmla="*/ 2 w 2056563"/>
              <a:gd name="connsiteY4" fmla="*/ 8037 h 2559136"/>
              <a:gd name="connsiteX0" fmla="*/ 114411 w 1889127"/>
              <a:gd name="connsiteY0" fmla="*/ 8037 h 2559136"/>
              <a:gd name="connsiteX1" fmla="*/ 1889127 w 1889127"/>
              <a:gd name="connsiteY1" fmla="*/ 0 h 2559136"/>
              <a:gd name="connsiteX2" fmla="*/ 1889127 w 1889127"/>
              <a:gd name="connsiteY2" fmla="*/ 2559136 h 2559136"/>
              <a:gd name="connsiteX3" fmla="*/ 0 w 1889127"/>
              <a:gd name="connsiteY3" fmla="*/ 490720 h 2559136"/>
              <a:gd name="connsiteX4" fmla="*/ 114411 w 1889127"/>
              <a:gd name="connsiteY4" fmla="*/ 8037 h 2559136"/>
              <a:gd name="connsiteX0" fmla="*/ 2 w 1774718"/>
              <a:gd name="connsiteY0" fmla="*/ 8037 h 2559136"/>
              <a:gd name="connsiteX1" fmla="*/ 1774718 w 1774718"/>
              <a:gd name="connsiteY1" fmla="*/ 0 h 2559136"/>
              <a:gd name="connsiteX2" fmla="*/ 1774718 w 1774718"/>
              <a:gd name="connsiteY2" fmla="*/ 2559136 h 2559136"/>
              <a:gd name="connsiteX3" fmla="*/ 132205 w 1774718"/>
              <a:gd name="connsiteY3" fmla="*/ 553827 h 2559136"/>
              <a:gd name="connsiteX4" fmla="*/ 2 w 1774718"/>
              <a:gd name="connsiteY4" fmla="*/ 8037 h 2559136"/>
              <a:gd name="connsiteX0" fmla="*/ 29858 w 1804574"/>
              <a:gd name="connsiteY0" fmla="*/ 8037 h 2559136"/>
              <a:gd name="connsiteX1" fmla="*/ 1804574 w 1804574"/>
              <a:gd name="connsiteY1" fmla="*/ 0 h 2559136"/>
              <a:gd name="connsiteX2" fmla="*/ 1804574 w 1804574"/>
              <a:gd name="connsiteY2" fmla="*/ 2559136 h 2559136"/>
              <a:gd name="connsiteX3" fmla="*/ 0 w 1804574"/>
              <a:gd name="connsiteY3" fmla="*/ 514385 h 2559136"/>
              <a:gd name="connsiteX4" fmla="*/ 29858 w 1804574"/>
              <a:gd name="connsiteY4" fmla="*/ 8037 h 2559136"/>
              <a:gd name="connsiteX0" fmla="*/ 16 w 1817009"/>
              <a:gd name="connsiteY0" fmla="*/ 0 h 2566876"/>
              <a:gd name="connsiteX1" fmla="*/ 1817009 w 1817009"/>
              <a:gd name="connsiteY1" fmla="*/ 7740 h 2566876"/>
              <a:gd name="connsiteX2" fmla="*/ 1817009 w 1817009"/>
              <a:gd name="connsiteY2" fmla="*/ 2566876 h 2566876"/>
              <a:gd name="connsiteX3" fmla="*/ 12435 w 1817009"/>
              <a:gd name="connsiteY3" fmla="*/ 522125 h 2566876"/>
              <a:gd name="connsiteX4" fmla="*/ 16 w 1817009"/>
              <a:gd name="connsiteY4" fmla="*/ 0 h 2566876"/>
              <a:gd name="connsiteX0" fmla="*/ 65 w 1817058"/>
              <a:gd name="connsiteY0" fmla="*/ 0 h 2566876"/>
              <a:gd name="connsiteX1" fmla="*/ 1817058 w 1817058"/>
              <a:gd name="connsiteY1" fmla="*/ 7740 h 2566876"/>
              <a:gd name="connsiteX2" fmla="*/ 1817058 w 1817058"/>
              <a:gd name="connsiteY2" fmla="*/ 2566876 h 2566876"/>
              <a:gd name="connsiteX3" fmla="*/ 2145 w 1817058"/>
              <a:gd name="connsiteY3" fmla="*/ 525983 h 2566876"/>
              <a:gd name="connsiteX4" fmla="*/ 65 w 1817058"/>
              <a:gd name="connsiteY4" fmla="*/ 0 h 256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7058" h="2566876">
                <a:moveTo>
                  <a:pt x="65" y="0"/>
                </a:moveTo>
                <a:lnTo>
                  <a:pt x="1817058" y="7740"/>
                </a:lnTo>
                <a:lnTo>
                  <a:pt x="1817058" y="2566876"/>
                </a:lnTo>
                <a:lnTo>
                  <a:pt x="2145" y="525983"/>
                </a:lnTo>
                <a:cubicBezTo>
                  <a:pt x="2703" y="357200"/>
                  <a:pt x="-493" y="168783"/>
                  <a:pt x="65" y="0"/>
                </a:cubicBezTo>
                <a:close/>
              </a:path>
            </a:pathLst>
          </a:custGeom>
          <a:blipFill dpi="0" rotWithShape="0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A2920A-4537-B244-8106-B93F0B4E43B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473" y="0"/>
            <a:ext cx="2590800" cy="3251200"/>
          </a:xfrm>
          <a:prstGeom prst="rect">
            <a:avLst/>
          </a:prstGeom>
        </p:spPr>
      </p:pic>
      <p:sp>
        <p:nvSpPr>
          <p:cNvPr id="12" name="Title 6">
            <a:extLst>
              <a:ext uri="{FF2B5EF4-FFF2-40B4-BE49-F238E27FC236}">
                <a16:creationId xmlns:a16="http://schemas.microsoft.com/office/drawing/2014/main" id="{71E0D68A-913A-3149-8069-77C36D0E4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9D190CD3-3751-744C-AEA9-7430E4D1471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5926938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M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B920F2F-6613-4C44-91A5-C2CDFA3D47E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fld id="{4CA65FBD-AD12-4242-891A-2FE2F0C47305}" type="slidenum">
              <a:rPr lang="es-MX" smtClean="0"/>
              <a:pPr/>
              <a:t>‹#›</a:t>
            </a:fld>
            <a:endParaRPr lang="es-MX" dirty="0"/>
          </a:p>
        </p:txBody>
      </p:sp>
      <p:sp>
        <p:nvSpPr>
          <p:cNvPr id="9" name="Title 6">
            <a:extLst>
              <a:ext uri="{FF2B5EF4-FFF2-40B4-BE49-F238E27FC236}">
                <a16:creationId xmlns:a16="http://schemas.microsoft.com/office/drawing/2014/main" id="{5E30B62D-A01A-314B-BBCC-818A41A50A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22BB2199-11E7-2C43-8C26-9A4B80CCC01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3551AA6-6B97-5347-9B5C-0B850C2819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5005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N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EA368A1-C93E-5D42-9FCE-2B907E9D299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fld id="{4CA65FBD-AD12-4242-891A-2FE2F0C47305}" type="slidenum">
              <a:rPr lang="es-MX" smtClean="0"/>
              <a:pPr/>
              <a:t>‹#›</a:t>
            </a:fld>
            <a:endParaRPr lang="es-MX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80913A3-A8FA-5445-AB7E-3220CEC781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589028" cy="687286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B56C0F8-7C26-2E4E-B7C6-392CD85BD72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772" y="0"/>
            <a:ext cx="2590800" cy="3263900"/>
          </a:xfrm>
          <a:prstGeom prst="rect">
            <a:avLst/>
          </a:prstGeom>
        </p:spPr>
      </p:pic>
      <p:sp>
        <p:nvSpPr>
          <p:cNvPr id="12" name="Title 6">
            <a:extLst>
              <a:ext uri="{FF2B5EF4-FFF2-40B4-BE49-F238E27FC236}">
                <a16:creationId xmlns:a16="http://schemas.microsoft.com/office/drawing/2014/main" id="{54E4D544-0213-6F41-B456-24AE227ABE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1C84A7EB-F5FB-7B46-8089-76A264F69E4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554514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O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B920F2F-6613-4C44-91A5-C2CDFA3D47E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fld id="{4CA65FBD-AD12-4242-891A-2FE2F0C47305}" type="slidenum">
              <a:rPr lang="es-MX" smtClean="0"/>
              <a:pPr/>
              <a:t>‹#›</a:t>
            </a:fld>
            <a:endParaRPr lang="es-MX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D013F83-4902-CB45-BDE6-93E9FF64E1C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473" y="0"/>
            <a:ext cx="2590800" cy="3276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C1B1FB5-2868-8B4F-B95B-30CD0A4955E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551964"/>
            <a:ext cx="2631864" cy="3306036"/>
          </a:xfrm>
          <a:prstGeom prst="rect">
            <a:avLst/>
          </a:prstGeom>
        </p:spPr>
      </p:pic>
      <p:sp>
        <p:nvSpPr>
          <p:cNvPr id="9" name="Title 6">
            <a:extLst>
              <a:ext uri="{FF2B5EF4-FFF2-40B4-BE49-F238E27FC236}">
                <a16:creationId xmlns:a16="http://schemas.microsoft.com/office/drawing/2014/main" id="{54944ECE-ED14-F941-AB8B-194FD5F223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4E0EA91-4A9C-CD41-978F-8B45F6054BF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8156075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/>
          <p:nvPr userDrawn="1"/>
        </p:nvSpPr>
        <p:spPr>
          <a:xfrm>
            <a:off x="-14094" y="-29200"/>
            <a:ext cx="2620066" cy="3306036"/>
          </a:xfrm>
          <a:custGeom>
            <a:avLst/>
            <a:gdLst>
              <a:gd name="connsiteX0" fmla="*/ 0 w 2611120"/>
              <a:gd name="connsiteY0" fmla="*/ 0 h 2559136"/>
              <a:gd name="connsiteX1" fmla="*/ 2611120 w 2611120"/>
              <a:gd name="connsiteY1" fmla="*/ 0 h 2559136"/>
              <a:gd name="connsiteX2" fmla="*/ 2611120 w 2611120"/>
              <a:gd name="connsiteY2" fmla="*/ 2559136 h 2559136"/>
              <a:gd name="connsiteX3" fmla="*/ 0 w 2611120"/>
              <a:gd name="connsiteY3" fmla="*/ 2559136 h 2559136"/>
              <a:gd name="connsiteX4" fmla="*/ 0 w 2611120"/>
              <a:gd name="connsiteY4" fmla="*/ 0 h 2559136"/>
              <a:gd name="connsiteX0" fmla="*/ 0 w 2611120"/>
              <a:gd name="connsiteY0" fmla="*/ 0 h 2559136"/>
              <a:gd name="connsiteX1" fmla="*/ 2611120 w 2611120"/>
              <a:gd name="connsiteY1" fmla="*/ 0 h 2559136"/>
              <a:gd name="connsiteX2" fmla="*/ 2611120 w 2611120"/>
              <a:gd name="connsiteY2" fmla="*/ 2559136 h 2559136"/>
              <a:gd name="connsiteX3" fmla="*/ 568960 w 2611120"/>
              <a:gd name="connsiteY3" fmla="*/ 2081616 h 2559136"/>
              <a:gd name="connsiteX4" fmla="*/ 0 w 2611120"/>
              <a:gd name="connsiteY4" fmla="*/ 0 h 2559136"/>
              <a:gd name="connsiteX0" fmla="*/ 508009 w 2042160"/>
              <a:gd name="connsiteY0" fmla="*/ 257187 h 2559136"/>
              <a:gd name="connsiteX1" fmla="*/ 2042160 w 2042160"/>
              <a:gd name="connsiteY1" fmla="*/ 0 h 2559136"/>
              <a:gd name="connsiteX2" fmla="*/ 2042160 w 2042160"/>
              <a:gd name="connsiteY2" fmla="*/ 2559136 h 2559136"/>
              <a:gd name="connsiteX3" fmla="*/ 0 w 2042160"/>
              <a:gd name="connsiteY3" fmla="*/ 2081616 h 2559136"/>
              <a:gd name="connsiteX4" fmla="*/ 508009 w 2042160"/>
              <a:gd name="connsiteY4" fmla="*/ 25718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14401 w 2056561"/>
              <a:gd name="connsiteY3" fmla="*/ 2081616 h 2559136"/>
              <a:gd name="connsiteX4" fmla="*/ 0 w 2056561"/>
              <a:gd name="connsiteY4" fmla="*/ 803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38512 w 2056561"/>
              <a:gd name="connsiteY3" fmla="*/ 1093055 h 2559136"/>
              <a:gd name="connsiteX4" fmla="*/ 0 w 2056561"/>
              <a:gd name="connsiteY4" fmla="*/ 803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102809 w 2056561"/>
              <a:gd name="connsiteY3" fmla="*/ 667090 h 2559136"/>
              <a:gd name="connsiteX4" fmla="*/ 0 w 2056561"/>
              <a:gd name="connsiteY4" fmla="*/ 8037 h 2559136"/>
              <a:gd name="connsiteX0" fmla="*/ 1673 w 2058234"/>
              <a:gd name="connsiteY0" fmla="*/ 8037 h 2559136"/>
              <a:gd name="connsiteX1" fmla="*/ 2058234 w 2058234"/>
              <a:gd name="connsiteY1" fmla="*/ 0 h 2559136"/>
              <a:gd name="connsiteX2" fmla="*/ 2058234 w 2058234"/>
              <a:gd name="connsiteY2" fmla="*/ 2559136 h 2559136"/>
              <a:gd name="connsiteX3" fmla="*/ 0 w 2058234"/>
              <a:gd name="connsiteY3" fmla="*/ 514385 h 2559136"/>
              <a:gd name="connsiteX4" fmla="*/ 1673 w 2058234"/>
              <a:gd name="connsiteY4" fmla="*/ 8037 h 2559136"/>
              <a:gd name="connsiteX0" fmla="*/ 2 w 2056563"/>
              <a:gd name="connsiteY0" fmla="*/ 8037 h 2559136"/>
              <a:gd name="connsiteX1" fmla="*/ 2056563 w 2056563"/>
              <a:gd name="connsiteY1" fmla="*/ 0 h 2559136"/>
              <a:gd name="connsiteX2" fmla="*/ 2056563 w 2056563"/>
              <a:gd name="connsiteY2" fmla="*/ 2559136 h 2559136"/>
              <a:gd name="connsiteX3" fmla="*/ 167436 w 2056563"/>
              <a:gd name="connsiteY3" fmla="*/ 490720 h 2559136"/>
              <a:gd name="connsiteX4" fmla="*/ 2 w 2056563"/>
              <a:gd name="connsiteY4" fmla="*/ 8037 h 2559136"/>
              <a:gd name="connsiteX0" fmla="*/ 114411 w 1889127"/>
              <a:gd name="connsiteY0" fmla="*/ 8037 h 2559136"/>
              <a:gd name="connsiteX1" fmla="*/ 1889127 w 1889127"/>
              <a:gd name="connsiteY1" fmla="*/ 0 h 2559136"/>
              <a:gd name="connsiteX2" fmla="*/ 1889127 w 1889127"/>
              <a:gd name="connsiteY2" fmla="*/ 2559136 h 2559136"/>
              <a:gd name="connsiteX3" fmla="*/ 0 w 1889127"/>
              <a:gd name="connsiteY3" fmla="*/ 490720 h 2559136"/>
              <a:gd name="connsiteX4" fmla="*/ 114411 w 1889127"/>
              <a:gd name="connsiteY4" fmla="*/ 8037 h 2559136"/>
              <a:gd name="connsiteX0" fmla="*/ 2 w 1774718"/>
              <a:gd name="connsiteY0" fmla="*/ 8037 h 2559136"/>
              <a:gd name="connsiteX1" fmla="*/ 1774718 w 1774718"/>
              <a:gd name="connsiteY1" fmla="*/ 0 h 2559136"/>
              <a:gd name="connsiteX2" fmla="*/ 1774718 w 1774718"/>
              <a:gd name="connsiteY2" fmla="*/ 2559136 h 2559136"/>
              <a:gd name="connsiteX3" fmla="*/ 132205 w 1774718"/>
              <a:gd name="connsiteY3" fmla="*/ 553827 h 2559136"/>
              <a:gd name="connsiteX4" fmla="*/ 2 w 1774718"/>
              <a:gd name="connsiteY4" fmla="*/ 8037 h 2559136"/>
              <a:gd name="connsiteX0" fmla="*/ 29858 w 1804574"/>
              <a:gd name="connsiteY0" fmla="*/ 8037 h 2559136"/>
              <a:gd name="connsiteX1" fmla="*/ 1804574 w 1804574"/>
              <a:gd name="connsiteY1" fmla="*/ 0 h 2559136"/>
              <a:gd name="connsiteX2" fmla="*/ 1804574 w 1804574"/>
              <a:gd name="connsiteY2" fmla="*/ 2559136 h 2559136"/>
              <a:gd name="connsiteX3" fmla="*/ 0 w 1804574"/>
              <a:gd name="connsiteY3" fmla="*/ 514385 h 2559136"/>
              <a:gd name="connsiteX4" fmla="*/ 29858 w 1804574"/>
              <a:gd name="connsiteY4" fmla="*/ 8037 h 2559136"/>
              <a:gd name="connsiteX0" fmla="*/ 16 w 1817009"/>
              <a:gd name="connsiteY0" fmla="*/ 0 h 2566876"/>
              <a:gd name="connsiteX1" fmla="*/ 1817009 w 1817009"/>
              <a:gd name="connsiteY1" fmla="*/ 7740 h 2566876"/>
              <a:gd name="connsiteX2" fmla="*/ 1817009 w 1817009"/>
              <a:gd name="connsiteY2" fmla="*/ 2566876 h 2566876"/>
              <a:gd name="connsiteX3" fmla="*/ 12435 w 1817009"/>
              <a:gd name="connsiteY3" fmla="*/ 522125 h 2566876"/>
              <a:gd name="connsiteX4" fmla="*/ 16 w 1817009"/>
              <a:gd name="connsiteY4" fmla="*/ 0 h 2566876"/>
              <a:gd name="connsiteX0" fmla="*/ 65 w 1817058"/>
              <a:gd name="connsiteY0" fmla="*/ 0 h 2566876"/>
              <a:gd name="connsiteX1" fmla="*/ 1817058 w 1817058"/>
              <a:gd name="connsiteY1" fmla="*/ 7740 h 2566876"/>
              <a:gd name="connsiteX2" fmla="*/ 1817058 w 1817058"/>
              <a:gd name="connsiteY2" fmla="*/ 2566876 h 2566876"/>
              <a:gd name="connsiteX3" fmla="*/ 2145 w 1817058"/>
              <a:gd name="connsiteY3" fmla="*/ 525983 h 2566876"/>
              <a:gd name="connsiteX4" fmla="*/ 65 w 1817058"/>
              <a:gd name="connsiteY4" fmla="*/ 0 h 256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7058" h="2566876">
                <a:moveTo>
                  <a:pt x="65" y="0"/>
                </a:moveTo>
                <a:lnTo>
                  <a:pt x="1817058" y="7740"/>
                </a:lnTo>
                <a:lnTo>
                  <a:pt x="1817058" y="2566876"/>
                </a:lnTo>
                <a:lnTo>
                  <a:pt x="2145" y="525983"/>
                </a:lnTo>
                <a:cubicBezTo>
                  <a:pt x="2703" y="357200"/>
                  <a:pt x="-493" y="168783"/>
                  <a:pt x="65" y="0"/>
                </a:cubicBez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4"/>
          <p:cNvSpPr/>
          <p:nvPr userDrawn="1"/>
        </p:nvSpPr>
        <p:spPr>
          <a:xfrm rot="10800000" flipH="1">
            <a:off x="-19106" y="3557280"/>
            <a:ext cx="2620066" cy="3306036"/>
          </a:xfrm>
          <a:custGeom>
            <a:avLst/>
            <a:gdLst>
              <a:gd name="connsiteX0" fmla="*/ 0 w 2611120"/>
              <a:gd name="connsiteY0" fmla="*/ 0 h 2559136"/>
              <a:gd name="connsiteX1" fmla="*/ 2611120 w 2611120"/>
              <a:gd name="connsiteY1" fmla="*/ 0 h 2559136"/>
              <a:gd name="connsiteX2" fmla="*/ 2611120 w 2611120"/>
              <a:gd name="connsiteY2" fmla="*/ 2559136 h 2559136"/>
              <a:gd name="connsiteX3" fmla="*/ 0 w 2611120"/>
              <a:gd name="connsiteY3" fmla="*/ 2559136 h 2559136"/>
              <a:gd name="connsiteX4" fmla="*/ 0 w 2611120"/>
              <a:gd name="connsiteY4" fmla="*/ 0 h 2559136"/>
              <a:gd name="connsiteX0" fmla="*/ 0 w 2611120"/>
              <a:gd name="connsiteY0" fmla="*/ 0 h 2559136"/>
              <a:gd name="connsiteX1" fmla="*/ 2611120 w 2611120"/>
              <a:gd name="connsiteY1" fmla="*/ 0 h 2559136"/>
              <a:gd name="connsiteX2" fmla="*/ 2611120 w 2611120"/>
              <a:gd name="connsiteY2" fmla="*/ 2559136 h 2559136"/>
              <a:gd name="connsiteX3" fmla="*/ 568960 w 2611120"/>
              <a:gd name="connsiteY3" fmla="*/ 2081616 h 2559136"/>
              <a:gd name="connsiteX4" fmla="*/ 0 w 2611120"/>
              <a:gd name="connsiteY4" fmla="*/ 0 h 2559136"/>
              <a:gd name="connsiteX0" fmla="*/ 508009 w 2042160"/>
              <a:gd name="connsiteY0" fmla="*/ 257187 h 2559136"/>
              <a:gd name="connsiteX1" fmla="*/ 2042160 w 2042160"/>
              <a:gd name="connsiteY1" fmla="*/ 0 h 2559136"/>
              <a:gd name="connsiteX2" fmla="*/ 2042160 w 2042160"/>
              <a:gd name="connsiteY2" fmla="*/ 2559136 h 2559136"/>
              <a:gd name="connsiteX3" fmla="*/ 0 w 2042160"/>
              <a:gd name="connsiteY3" fmla="*/ 2081616 h 2559136"/>
              <a:gd name="connsiteX4" fmla="*/ 508009 w 2042160"/>
              <a:gd name="connsiteY4" fmla="*/ 25718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14401 w 2056561"/>
              <a:gd name="connsiteY3" fmla="*/ 2081616 h 2559136"/>
              <a:gd name="connsiteX4" fmla="*/ 0 w 2056561"/>
              <a:gd name="connsiteY4" fmla="*/ 803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38512 w 2056561"/>
              <a:gd name="connsiteY3" fmla="*/ 1093055 h 2559136"/>
              <a:gd name="connsiteX4" fmla="*/ 0 w 2056561"/>
              <a:gd name="connsiteY4" fmla="*/ 803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102809 w 2056561"/>
              <a:gd name="connsiteY3" fmla="*/ 667090 h 2559136"/>
              <a:gd name="connsiteX4" fmla="*/ 0 w 2056561"/>
              <a:gd name="connsiteY4" fmla="*/ 8037 h 2559136"/>
              <a:gd name="connsiteX0" fmla="*/ 1673 w 2058234"/>
              <a:gd name="connsiteY0" fmla="*/ 8037 h 2559136"/>
              <a:gd name="connsiteX1" fmla="*/ 2058234 w 2058234"/>
              <a:gd name="connsiteY1" fmla="*/ 0 h 2559136"/>
              <a:gd name="connsiteX2" fmla="*/ 2058234 w 2058234"/>
              <a:gd name="connsiteY2" fmla="*/ 2559136 h 2559136"/>
              <a:gd name="connsiteX3" fmla="*/ 0 w 2058234"/>
              <a:gd name="connsiteY3" fmla="*/ 514385 h 2559136"/>
              <a:gd name="connsiteX4" fmla="*/ 1673 w 2058234"/>
              <a:gd name="connsiteY4" fmla="*/ 8037 h 2559136"/>
              <a:gd name="connsiteX0" fmla="*/ 2 w 2056563"/>
              <a:gd name="connsiteY0" fmla="*/ 8037 h 2559136"/>
              <a:gd name="connsiteX1" fmla="*/ 2056563 w 2056563"/>
              <a:gd name="connsiteY1" fmla="*/ 0 h 2559136"/>
              <a:gd name="connsiteX2" fmla="*/ 2056563 w 2056563"/>
              <a:gd name="connsiteY2" fmla="*/ 2559136 h 2559136"/>
              <a:gd name="connsiteX3" fmla="*/ 167436 w 2056563"/>
              <a:gd name="connsiteY3" fmla="*/ 490720 h 2559136"/>
              <a:gd name="connsiteX4" fmla="*/ 2 w 2056563"/>
              <a:gd name="connsiteY4" fmla="*/ 8037 h 2559136"/>
              <a:gd name="connsiteX0" fmla="*/ 114411 w 1889127"/>
              <a:gd name="connsiteY0" fmla="*/ 8037 h 2559136"/>
              <a:gd name="connsiteX1" fmla="*/ 1889127 w 1889127"/>
              <a:gd name="connsiteY1" fmla="*/ 0 h 2559136"/>
              <a:gd name="connsiteX2" fmla="*/ 1889127 w 1889127"/>
              <a:gd name="connsiteY2" fmla="*/ 2559136 h 2559136"/>
              <a:gd name="connsiteX3" fmla="*/ 0 w 1889127"/>
              <a:gd name="connsiteY3" fmla="*/ 490720 h 2559136"/>
              <a:gd name="connsiteX4" fmla="*/ 114411 w 1889127"/>
              <a:gd name="connsiteY4" fmla="*/ 8037 h 2559136"/>
              <a:gd name="connsiteX0" fmla="*/ 2 w 1774718"/>
              <a:gd name="connsiteY0" fmla="*/ 8037 h 2559136"/>
              <a:gd name="connsiteX1" fmla="*/ 1774718 w 1774718"/>
              <a:gd name="connsiteY1" fmla="*/ 0 h 2559136"/>
              <a:gd name="connsiteX2" fmla="*/ 1774718 w 1774718"/>
              <a:gd name="connsiteY2" fmla="*/ 2559136 h 2559136"/>
              <a:gd name="connsiteX3" fmla="*/ 132205 w 1774718"/>
              <a:gd name="connsiteY3" fmla="*/ 553827 h 2559136"/>
              <a:gd name="connsiteX4" fmla="*/ 2 w 1774718"/>
              <a:gd name="connsiteY4" fmla="*/ 8037 h 2559136"/>
              <a:gd name="connsiteX0" fmla="*/ 29858 w 1804574"/>
              <a:gd name="connsiteY0" fmla="*/ 8037 h 2559136"/>
              <a:gd name="connsiteX1" fmla="*/ 1804574 w 1804574"/>
              <a:gd name="connsiteY1" fmla="*/ 0 h 2559136"/>
              <a:gd name="connsiteX2" fmla="*/ 1804574 w 1804574"/>
              <a:gd name="connsiteY2" fmla="*/ 2559136 h 2559136"/>
              <a:gd name="connsiteX3" fmla="*/ 0 w 1804574"/>
              <a:gd name="connsiteY3" fmla="*/ 514385 h 2559136"/>
              <a:gd name="connsiteX4" fmla="*/ 29858 w 1804574"/>
              <a:gd name="connsiteY4" fmla="*/ 8037 h 2559136"/>
              <a:gd name="connsiteX0" fmla="*/ 16 w 1817009"/>
              <a:gd name="connsiteY0" fmla="*/ 0 h 2566876"/>
              <a:gd name="connsiteX1" fmla="*/ 1817009 w 1817009"/>
              <a:gd name="connsiteY1" fmla="*/ 7740 h 2566876"/>
              <a:gd name="connsiteX2" fmla="*/ 1817009 w 1817009"/>
              <a:gd name="connsiteY2" fmla="*/ 2566876 h 2566876"/>
              <a:gd name="connsiteX3" fmla="*/ 12435 w 1817009"/>
              <a:gd name="connsiteY3" fmla="*/ 522125 h 2566876"/>
              <a:gd name="connsiteX4" fmla="*/ 16 w 1817009"/>
              <a:gd name="connsiteY4" fmla="*/ 0 h 2566876"/>
              <a:gd name="connsiteX0" fmla="*/ 65 w 1817058"/>
              <a:gd name="connsiteY0" fmla="*/ 0 h 2566876"/>
              <a:gd name="connsiteX1" fmla="*/ 1817058 w 1817058"/>
              <a:gd name="connsiteY1" fmla="*/ 7740 h 2566876"/>
              <a:gd name="connsiteX2" fmla="*/ 1817058 w 1817058"/>
              <a:gd name="connsiteY2" fmla="*/ 2566876 h 2566876"/>
              <a:gd name="connsiteX3" fmla="*/ 2145 w 1817058"/>
              <a:gd name="connsiteY3" fmla="*/ 525983 h 2566876"/>
              <a:gd name="connsiteX4" fmla="*/ 65 w 1817058"/>
              <a:gd name="connsiteY4" fmla="*/ 0 h 256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7058" h="2566876">
                <a:moveTo>
                  <a:pt x="65" y="0"/>
                </a:moveTo>
                <a:lnTo>
                  <a:pt x="1817058" y="7740"/>
                </a:lnTo>
                <a:lnTo>
                  <a:pt x="1817058" y="2566876"/>
                </a:lnTo>
                <a:lnTo>
                  <a:pt x="2145" y="525983"/>
                </a:lnTo>
                <a:cubicBezTo>
                  <a:pt x="2703" y="357200"/>
                  <a:pt x="-493" y="168783"/>
                  <a:pt x="65" y="0"/>
                </a:cubicBezTo>
                <a:close/>
              </a:path>
            </a:pathLst>
          </a:custGeom>
          <a:blipFill dpi="0" rotWithShape="0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BCE698E-67CD-4D46-AF4C-A5F4AFB3135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/>
          </a:p>
        </p:txBody>
      </p:sp>
      <p:sp>
        <p:nvSpPr>
          <p:cNvPr id="13" name="Title 6">
            <a:extLst>
              <a:ext uri="{FF2B5EF4-FFF2-40B4-BE49-F238E27FC236}">
                <a16:creationId xmlns:a16="http://schemas.microsoft.com/office/drawing/2014/main" id="{768FED3F-4865-8B47-B060-0B9B69C799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6C4FB2F8-2FCD-3044-A34F-B989DE8E452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5479373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Q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7910E00-391C-7B45-95DE-85FB0BE5270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fld id="{4CA65FBD-AD12-4242-891A-2FE2F0C47305}" type="slidenum">
              <a:rPr lang="es-MX" smtClean="0"/>
              <a:pPr/>
              <a:t>‹#›</a:t>
            </a:fld>
            <a:endParaRPr lang="es-MX" dirty="0"/>
          </a:p>
        </p:txBody>
      </p:sp>
      <p:sp>
        <p:nvSpPr>
          <p:cNvPr id="10" name="Rectangle 4"/>
          <p:cNvSpPr/>
          <p:nvPr userDrawn="1"/>
        </p:nvSpPr>
        <p:spPr>
          <a:xfrm rot="10800000" flipH="1">
            <a:off x="-19106" y="3557280"/>
            <a:ext cx="2620066" cy="3306036"/>
          </a:xfrm>
          <a:custGeom>
            <a:avLst/>
            <a:gdLst>
              <a:gd name="connsiteX0" fmla="*/ 0 w 2611120"/>
              <a:gd name="connsiteY0" fmla="*/ 0 h 2559136"/>
              <a:gd name="connsiteX1" fmla="*/ 2611120 w 2611120"/>
              <a:gd name="connsiteY1" fmla="*/ 0 h 2559136"/>
              <a:gd name="connsiteX2" fmla="*/ 2611120 w 2611120"/>
              <a:gd name="connsiteY2" fmla="*/ 2559136 h 2559136"/>
              <a:gd name="connsiteX3" fmla="*/ 0 w 2611120"/>
              <a:gd name="connsiteY3" fmla="*/ 2559136 h 2559136"/>
              <a:gd name="connsiteX4" fmla="*/ 0 w 2611120"/>
              <a:gd name="connsiteY4" fmla="*/ 0 h 2559136"/>
              <a:gd name="connsiteX0" fmla="*/ 0 w 2611120"/>
              <a:gd name="connsiteY0" fmla="*/ 0 h 2559136"/>
              <a:gd name="connsiteX1" fmla="*/ 2611120 w 2611120"/>
              <a:gd name="connsiteY1" fmla="*/ 0 h 2559136"/>
              <a:gd name="connsiteX2" fmla="*/ 2611120 w 2611120"/>
              <a:gd name="connsiteY2" fmla="*/ 2559136 h 2559136"/>
              <a:gd name="connsiteX3" fmla="*/ 568960 w 2611120"/>
              <a:gd name="connsiteY3" fmla="*/ 2081616 h 2559136"/>
              <a:gd name="connsiteX4" fmla="*/ 0 w 2611120"/>
              <a:gd name="connsiteY4" fmla="*/ 0 h 2559136"/>
              <a:gd name="connsiteX0" fmla="*/ 508009 w 2042160"/>
              <a:gd name="connsiteY0" fmla="*/ 257187 h 2559136"/>
              <a:gd name="connsiteX1" fmla="*/ 2042160 w 2042160"/>
              <a:gd name="connsiteY1" fmla="*/ 0 h 2559136"/>
              <a:gd name="connsiteX2" fmla="*/ 2042160 w 2042160"/>
              <a:gd name="connsiteY2" fmla="*/ 2559136 h 2559136"/>
              <a:gd name="connsiteX3" fmla="*/ 0 w 2042160"/>
              <a:gd name="connsiteY3" fmla="*/ 2081616 h 2559136"/>
              <a:gd name="connsiteX4" fmla="*/ 508009 w 2042160"/>
              <a:gd name="connsiteY4" fmla="*/ 25718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14401 w 2056561"/>
              <a:gd name="connsiteY3" fmla="*/ 2081616 h 2559136"/>
              <a:gd name="connsiteX4" fmla="*/ 0 w 2056561"/>
              <a:gd name="connsiteY4" fmla="*/ 803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38512 w 2056561"/>
              <a:gd name="connsiteY3" fmla="*/ 1093055 h 2559136"/>
              <a:gd name="connsiteX4" fmla="*/ 0 w 2056561"/>
              <a:gd name="connsiteY4" fmla="*/ 803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102809 w 2056561"/>
              <a:gd name="connsiteY3" fmla="*/ 667090 h 2559136"/>
              <a:gd name="connsiteX4" fmla="*/ 0 w 2056561"/>
              <a:gd name="connsiteY4" fmla="*/ 8037 h 2559136"/>
              <a:gd name="connsiteX0" fmla="*/ 1673 w 2058234"/>
              <a:gd name="connsiteY0" fmla="*/ 8037 h 2559136"/>
              <a:gd name="connsiteX1" fmla="*/ 2058234 w 2058234"/>
              <a:gd name="connsiteY1" fmla="*/ 0 h 2559136"/>
              <a:gd name="connsiteX2" fmla="*/ 2058234 w 2058234"/>
              <a:gd name="connsiteY2" fmla="*/ 2559136 h 2559136"/>
              <a:gd name="connsiteX3" fmla="*/ 0 w 2058234"/>
              <a:gd name="connsiteY3" fmla="*/ 514385 h 2559136"/>
              <a:gd name="connsiteX4" fmla="*/ 1673 w 2058234"/>
              <a:gd name="connsiteY4" fmla="*/ 8037 h 2559136"/>
              <a:gd name="connsiteX0" fmla="*/ 2 w 2056563"/>
              <a:gd name="connsiteY0" fmla="*/ 8037 h 2559136"/>
              <a:gd name="connsiteX1" fmla="*/ 2056563 w 2056563"/>
              <a:gd name="connsiteY1" fmla="*/ 0 h 2559136"/>
              <a:gd name="connsiteX2" fmla="*/ 2056563 w 2056563"/>
              <a:gd name="connsiteY2" fmla="*/ 2559136 h 2559136"/>
              <a:gd name="connsiteX3" fmla="*/ 167436 w 2056563"/>
              <a:gd name="connsiteY3" fmla="*/ 490720 h 2559136"/>
              <a:gd name="connsiteX4" fmla="*/ 2 w 2056563"/>
              <a:gd name="connsiteY4" fmla="*/ 8037 h 2559136"/>
              <a:gd name="connsiteX0" fmla="*/ 114411 w 1889127"/>
              <a:gd name="connsiteY0" fmla="*/ 8037 h 2559136"/>
              <a:gd name="connsiteX1" fmla="*/ 1889127 w 1889127"/>
              <a:gd name="connsiteY1" fmla="*/ 0 h 2559136"/>
              <a:gd name="connsiteX2" fmla="*/ 1889127 w 1889127"/>
              <a:gd name="connsiteY2" fmla="*/ 2559136 h 2559136"/>
              <a:gd name="connsiteX3" fmla="*/ 0 w 1889127"/>
              <a:gd name="connsiteY3" fmla="*/ 490720 h 2559136"/>
              <a:gd name="connsiteX4" fmla="*/ 114411 w 1889127"/>
              <a:gd name="connsiteY4" fmla="*/ 8037 h 2559136"/>
              <a:gd name="connsiteX0" fmla="*/ 2 w 1774718"/>
              <a:gd name="connsiteY0" fmla="*/ 8037 h 2559136"/>
              <a:gd name="connsiteX1" fmla="*/ 1774718 w 1774718"/>
              <a:gd name="connsiteY1" fmla="*/ 0 h 2559136"/>
              <a:gd name="connsiteX2" fmla="*/ 1774718 w 1774718"/>
              <a:gd name="connsiteY2" fmla="*/ 2559136 h 2559136"/>
              <a:gd name="connsiteX3" fmla="*/ 132205 w 1774718"/>
              <a:gd name="connsiteY3" fmla="*/ 553827 h 2559136"/>
              <a:gd name="connsiteX4" fmla="*/ 2 w 1774718"/>
              <a:gd name="connsiteY4" fmla="*/ 8037 h 2559136"/>
              <a:gd name="connsiteX0" fmla="*/ 29858 w 1804574"/>
              <a:gd name="connsiteY0" fmla="*/ 8037 h 2559136"/>
              <a:gd name="connsiteX1" fmla="*/ 1804574 w 1804574"/>
              <a:gd name="connsiteY1" fmla="*/ 0 h 2559136"/>
              <a:gd name="connsiteX2" fmla="*/ 1804574 w 1804574"/>
              <a:gd name="connsiteY2" fmla="*/ 2559136 h 2559136"/>
              <a:gd name="connsiteX3" fmla="*/ 0 w 1804574"/>
              <a:gd name="connsiteY3" fmla="*/ 514385 h 2559136"/>
              <a:gd name="connsiteX4" fmla="*/ 29858 w 1804574"/>
              <a:gd name="connsiteY4" fmla="*/ 8037 h 2559136"/>
              <a:gd name="connsiteX0" fmla="*/ 16 w 1817009"/>
              <a:gd name="connsiteY0" fmla="*/ 0 h 2566876"/>
              <a:gd name="connsiteX1" fmla="*/ 1817009 w 1817009"/>
              <a:gd name="connsiteY1" fmla="*/ 7740 h 2566876"/>
              <a:gd name="connsiteX2" fmla="*/ 1817009 w 1817009"/>
              <a:gd name="connsiteY2" fmla="*/ 2566876 h 2566876"/>
              <a:gd name="connsiteX3" fmla="*/ 12435 w 1817009"/>
              <a:gd name="connsiteY3" fmla="*/ 522125 h 2566876"/>
              <a:gd name="connsiteX4" fmla="*/ 16 w 1817009"/>
              <a:gd name="connsiteY4" fmla="*/ 0 h 2566876"/>
              <a:gd name="connsiteX0" fmla="*/ 65 w 1817058"/>
              <a:gd name="connsiteY0" fmla="*/ 0 h 2566876"/>
              <a:gd name="connsiteX1" fmla="*/ 1817058 w 1817058"/>
              <a:gd name="connsiteY1" fmla="*/ 7740 h 2566876"/>
              <a:gd name="connsiteX2" fmla="*/ 1817058 w 1817058"/>
              <a:gd name="connsiteY2" fmla="*/ 2566876 h 2566876"/>
              <a:gd name="connsiteX3" fmla="*/ 2145 w 1817058"/>
              <a:gd name="connsiteY3" fmla="*/ 525983 h 2566876"/>
              <a:gd name="connsiteX4" fmla="*/ 65 w 1817058"/>
              <a:gd name="connsiteY4" fmla="*/ 0 h 256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7058" h="2566876">
                <a:moveTo>
                  <a:pt x="65" y="0"/>
                </a:moveTo>
                <a:lnTo>
                  <a:pt x="1817058" y="7740"/>
                </a:lnTo>
                <a:lnTo>
                  <a:pt x="1817058" y="2566876"/>
                </a:lnTo>
                <a:lnTo>
                  <a:pt x="2145" y="525983"/>
                </a:lnTo>
                <a:cubicBezTo>
                  <a:pt x="2703" y="357200"/>
                  <a:pt x="-493" y="168783"/>
                  <a:pt x="65" y="0"/>
                </a:cubicBezTo>
                <a:close/>
              </a:path>
            </a:pathLst>
          </a:custGeom>
          <a:blipFill dpi="0" rotWithShape="0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0147B0-DF39-5047-BFED-D9E14B60502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2590800" cy="3492500"/>
          </a:xfrm>
          <a:prstGeom prst="rect">
            <a:avLst/>
          </a:prstGeom>
        </p:spPr>
      </p:pic>
      <p:sp>
        <p:nvSpPr>
          <p:cNvPr id="11" name="Title 6">
            <a:extLst>
              <a:ext uri="{FF2B5EF4-FFF2-40B4-BE49-F238E27FC236}">
                <a16:creationId xmlns:a16="http://schemas.microsoft.com/office/drawing/2014/main" id="{4AB019CD-BCA9-1041-B347-CDF5C595D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F02AE0F3-9D8F-4848-8E38-B405E3E2BA9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9501761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R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E4A92AEC-A954-6F44-8E47-F05912BA7E0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610600" y="6311900"/>
            <a:ext cx="2743200" cy="365125"/>
          </a:xfrm>
        </p:spPr>
        <p:txBody>
          <a:bodyPr/>
          <a:lstStyle>
            <a:lvl1pPr>
              <a:defRPr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fld id="{4CA65FBD-AD12-4242-891A-2FE2F0C47305}" type="slidenum">
              <a:rPr lang="es-MX" smtClean="0"/>
              <a:pPr/>
              <a:t>‹#›</a:t>
            </a:fld>
            <a:endParaRPr lang="es-MX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464BE20-63D5-D24A-9BE8-76B261FB8CE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3289300" cy="34925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335895B-E552-7148-ACAA-335A71A9B2F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551964"/>
            <a:ext cx="2605156" cy="3306036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E97E97E7-FD85-7644-AACC-14C39C821E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9D7C91A-FB91-F747-A2ED-05060B76B6F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673169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. Title Slide Green with S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9B8BE1A-00F8-FC43-ADF5-949903DA0A4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pPr/>
              <a:t>‹#›</a:t>
            </a:fld>
            <a:endParaRPr lang="es-MX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ED70DC-AAB6-8A4F-87ED-3DE0D000863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5851209" cy="3268832"/>
          </a:xfrm>
          <a:prstGeom prst="rect">
            <a:avLst/>
          </a:prstGeom>
        </p:spPr>
      </p:pic>
      <p:sp>
        <p:nvSpPr>
          <p:cNvPr id="4" name="Title 6">
            <a:extLst>
              <a:ext uri="{FF2B5EF4-FFF2-40B4-BE49-F238E27FC236}">
                <a16:creationId xmlns:a16="http://schemas.microsoft.com/office/drawing/2014/main" id="{7DD4422E-1504-8341-9F9F-659A3E7041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5166" y="1113925"/>
            <a:ext cx="6418634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C7C23243-A560-1949-BD92-B193F44605B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14928" y="2639012"/>
            <a:ext cx="7838872" cy="23721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4574630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S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E24F8D0-E52A-2B49-AE72-F20FD881D8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79" y="3564709"/>
            <a:ext cx="4546600" cy="34036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1A1F750-F3EF-2F46-ACA2-DD4BFDB11B3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fld id="{4CA65FBD-AD12-4242-891A-2FE2F0C47305}" type="slidenum">
              <a:rPr lang="es-MX" smtClean="0"/>
              <a:pPr/>
              <a:t>‹#›</a:t>
            </a:fld>
            <a:endParaRPr lang="es-MX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43CF2C0-5228-C64B-875C-C1A036DE8C5B}"/>
              </a:ext>
            </a:extLst>
          </p:cNvPr>
          <p:cNvSpPr/>
          <p:nvPr userDrawn="1"/>
        </p:nvSpPr>
        <p:spPr>
          <a:xfrm>
            <a:off x="0" y="0"/>
            <a:ext cx="2620066" cy="3306036"/>
          </a:xfrm>
          <a:custGeom>
            <a:avLst/>
            <a:gdLst>
              <a:gd name="connsiteX0" fmla="*/ 0 w 2611120"/>
              <a:gd name="connsiteY0" fmla="*/ 0 h 2559136"/>
              <a:gd name="connsiteX1" fmla="*/ 2611120 w 2611120"/>
              <a:gd name="connsiteY1" fmla="*/ 0 h 2559136"/>
              <a:gd name="connsiteX2" fmla="*/ 2611120 w 2611120"/>
              <a:gd name="connsiteY2" fmla="*/ 2559136 h 2559136"/>
              <a:gd name="connsiteX3" fmla="*/ 0 w 2611120"/>
              <a:gd name="connsiteY3" fmla="*/ 2559136 h 2559136"/>
              <a:gd name="connsiteX4" fmla="*/ 0 w 2611120"/>
              <a:gd name="connsiteY4" fmla="*/ 0 h 2559136"/>
              <a:gd name="connsiteX0" fmla="*/ 0 w 2611120"/>
              <a:gd name="connsiteY0" fmla="*/ 0 h 2559136"/>
              <a:gd name="connsiteX1" fmla="*/ 2611120 w 2611120"/>
              <a:gd name="connsiteY1" fmla="*/ 0 h 2559136"/>
              <a:gd name="connsiteX2" fmla="*/ 2611120 w 2611120"/>
              <a:gd name="connsiteY2" fmla="*/ 2559136 h 2559136"/>
              <a:gd name="connsiteX3" fmla="*/ 568960 w 2611120"/>
              <a:gd name="connsiteY3" fmla="*/ 2081616 h 2559136"/>
              <a:gd name="connsiteX4" fmla="*/ 0 w 2611120"/>
              <a:gd name="connsiteY4" fmla="*/ 0 h 2559136"/>
              <a:gd name="connsiteX0" fmla="*/ 508009 w 2042160"/>
              <a:gd name="connsiteY0" fmla="*/ 257187 h 2559136"/>
              <a:gd name="connsiteX1" fmla="*/ 2042160 w 2042160"/>
              <a:gd name="connsiteY1" fmla="*/ 0 h 2559136"/>
              <a:gd name="connsiteX2" fmla="*/ 2042160 w 2042160"/>
              <a:gd name="connsiteY2" fmla="*/ 2559136 h 2559136"/>
              <a:gd name="connsiteX3" fmla="*/ 0 w 2042160"/>
              <a:gd name="connsiteY3" fmla="*/ 2081616 h 2559136"/>
              <a:gd name="connsiteX4" fmla="*/ 508009 w 2042160"/>
              <a:gd name="connsiteY4" fmla="*/ 25718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14401 w 2056561"/>
              <a:gd name="connsiteY3" fmla="*/ 2081616 h 2559136"/>
              <a:gd name="connsiteX4" fmla="*/ 0 w 2056561"/>
              <a:gd name="connsiteY4" fmla="*/ 803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38512 w 2056561"/>
              <a:gd name="connsiteY3" fmla="*/ 1093055 h 2559136"/>
              <a:gd name="connsiteX4" fmla="*/ 0 w 2056561"/>
              <a:gd name="connsiteY4" fmla="*/ 803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102809 w 2056561"/>
              <a:gd name="connsiteY3" fmla="*/ 667090 h 2559136"/>
              <a:gd name="connsiteX4" fmla="*/ 0 w 2056561"/>
              <a:gd name="connsiteY4" fmla="*/ 8037 h 2559136"/>
              <a:gd name="connsiteX0" fmla="*/ 1673 w 2058234"/>
              <a:gd name="connsiteY0" fmla="*/ 8037 h 2559136"/>
              <a:gd name="connsiteX1" fmla="*/ 2058234 w 2058234"/>
              <a:gd name="connsiteY1" fmla="*/ 0 h 2559136"/>
              <a:gd name="connsiteX2" fmla="*/ 2058234 w 2058234"/>
              <a:gd name="connsiteY2" fmla="*/ 2559136 h 2559136"/>
              <a:gd name="connsiteX3" fmla="*/ 0 w 2058234"/>
              <a:gd name="connsiteY3" fmla="*/ 514385 h 2559136"/>
              <a:gd name="connsiteX4" fmla="*/ 1673 w 2058234"/>
              <a:gd name="connsiteY4" fmla="*/ 8037 h 2559136"/>
              <a:gd name="connsiteX0" fmla="*/ 2 w 2056563"/>
              <a:gd name="connsiteY0" fmla="*/ 8037 h 2559136"/>
              <a:gd name="connsiteX1" fmla="*/ 2056563 w 2056563"/>
              <a:gd name="connsiteY1" fmla="*/ 0 h 2559136"/>
              <a:gd name="connsiteX2" fmla="*/ 2056563 w 2056563"/>
              <a:gd name="connsiteY2" fmla="*/ 2559136 h 2559136"/>
              <a:gd name="connsiteX3" fmla="*/ 167436 w 2056563"/>
              <a:gd name="connsiteY3" fmla="*/ 490720 h 2559136"/>
              <a:gd name="connsiteX4" fmla="*/ 2 w 2056563"/>
              <a:gd name="connsiteY4" fmla="*/ 8037 h 2559136"/>
              <a:gd name="connsiteX0" fmla="*/ 114411 w 1889127"/>
              <a:gd name="connsiteY0" fmla="*/ 8037 h 2559136"/>
              <a:gd name="connsiteX1" fmla="*/ 1889127 w 1889127"/>
              <a:gd name="connsiteY1" fmla="*/ 0 h 2559136"/>
              <a:gd name="connsiteX2" fmla="*/ 1889127 w 1889127"/>
              <a:gd name="connsiteY2" fmla="*/ 2559136 h 2559136"/>
              <a:gd name="connsiteX3" fmla="*/ 0 w 1889127"/>
              <a:gd name="connsiteY3" fmla="*/ 490720 h 2559136"/>
              <a:gd name="connsiteX4" fmla="*/ 114411 w 1889127"/>
              <a:gd name="connsiteY4" fmla="*/ 8037 h 2559136"/>
              <a:gd name="connsiteX0" fmla="*/ 2 w 1774718"/>
              <a:gd name="connsiteY0" fmla="*/ 8037 h 2559136"/>
              <a:gd name="connsiteX1" fmla="*/ 1774718 w 1774718"/>
              <a:gd name="connsiteY1" fmla="*/ 0 h 2559136"/>
              <a:gd name="connsiteX2" fmla="*/ 1774718 w 1774718"/>
              <a:gd name="connsiteY2" fmla="*/ 2559136 h 2559136"/>
              <a:gd name="connsiteX3" fmla="*/ 132205 w 1774718"/>
              <a:gd name="connsiteY3" fmla="*/ 553827 h 2559136"/>
              <a:gd name="connsiteX4" fmla="*/ 2 w 1774718"/>
              <a:gd name="connsiteY4" fmla="*/ 8037 h 2559136"/>
              <a:gd name="connsiteX0" fmla="*/ 29858 w 1804574"/>
              <a:gd name="connsiteY0" fmla="*/ 8037 h 2559136"/>
              <a:gd name="connsiteX1" fmla="*/ 1804574 w 1804574"/>
              <a:gd name="connsiteY1" fmla="*/ 0 h 2559136"/>
              <a:gd name="connsiteX2" fmla="*/ 1804574 w 1804574"/>
              <a:gd name="connsiteY2" fmla="*/ 2559136 h 2559136"/>
              <a:gd name="connsiteX3" fmla="*/ 0 w 1804574"/>
              <a:gd name="connsiteY3" fmla="*/ 514385 h 2559136"/>
              <a:gd name="connsiteX4" fmla="*/ 29858 w 1804574"/>
              <a:gd name="connsiteY4" fmla="*/ 8037 h 2559136"/>
              <a:gd name="connsiteX0" fmla="*/ 16 w 1817009"/>
              <a:gd name="connsiteY0" fmla="*/ 0 h 2566876"/>
              <a:gd name="connsiteX1" fmla="*/ 1817009 w 1817009"/>
              <a:gd name="connsiteY1" fmla="*/ 7740 h 2566876"/>
              <a:gd name="connsiteX2" fmla="*/ 1817009 w 1817009"/>
              <a:gd name="connsiteY2" fmla="*/ 2566876 h 2566876"/>
              <a:gd name="connsiteX3" fmla="*/ 12435 w 1817009"/>
              <a:gd name="connsiteY3" fmla="*/ 522125 h 2566876"/>
              <a:gd name="connsiteX4" fmla="*/ 16 w 1817009"/>
              <a:gd name="connsiteY4" fmla="*/ 0 h 2566876"/>
              <a:gd name="connsiteX0" fmla="*/ 65 w 1817058"/>
              <a:gd name="connsiteY0" fmla="*/ 0 h 2566876"/>
              <a:gd name="connsiteX1" fmla="*/ 1817058 w 1817058"/>
              <a:gd name="connsiteY1" fmla="*/ 7740 h 2566876"/>
              <a:gd name="connsiteX2" fmla="*/ 1817058 w 1817058"/>
              <a:gd name="connsiteY2" fmla="*/ 2566876 h 2566876"/>
              <a:gd name="connsiteX3" fmla="*/ 2145 w 1817058"/>
              <a:gd name="connsiteY3" fmla="*/ 525983 h 2566876"/>
              <a:gd name="connsiteX4" fmla="*/ 65 w 1817058"/>
              <a:gd name="connsiteY4" fmla="*/ 0 h 256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7058" h="2566876">
                <a:moveTo>
                  <a:pt x="65" y="0"/>
                </a:moveTo>
                <a:lnTo>
                  <a:pt x="1817058" y="7740"/>
                </a:lnTo>
                <a:lnTo>
                  <a:pt x="1817058" y="2566876"/>
                </a:lnTo>
                <a:lnTo>
                  <a:pt x="2145" y="525983"/>
                </a:lnTo>
                <a:cubicBezTo>
                  <a:pt x="2703" y="357200"/>
                  <a:pt x="-493" y="168783"/>
                  <a:pt x="65" y="0"/>
                </a:cubicBez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2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itle 6">
            <a:extLst>
              <a:ext uri="{FF2B5EF4-FFF2-40B4-BE49-F238E27FC236}">
                <a16:creationId xmlns:a16="http://schemas.microsoft.com/office/drawing/2014/main" id="{0529BCF5-21D2-F34E-8EF5-28BFCF9BEF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8BD75F99-5C70-D04B-B6E7-8CB05AFE977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7179672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T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4"/>
          <p:cNvSpPr/>
          <p:nvPr userDrawn="1"/>
        </p:nvSpPr>
        <p:spPr>
          <a:xfrm rot="10800000" flipH="1">
            <a:off x="-19106" y="3551964"/>
            <a:ext cx="2620066" cy="3321984"/>
          </a:xfrm>
          <a:custGeom>
            <a:avLst/>
            <a:gdLst>
              <a:gd name="connsiteX0" fmla="*/ 0 w 2611120"/>
              <a:gd name="connsiteY0" fmla="*/ 0 h 2559136"/>
              <a:gd name="connsiteX1" fmla="*/ 2611120 w 2611120"/>
              <a:gd name="connsiteY1" fmla="*/ 0 h 2559136"/>
              <a:gd name="connsiteX2" fmla="*/ 2611120 w 2611120"/>
              <a:gd name="connsiteY2" fmla="*/ 2559136 h 2559136"/>
              <a:gd name="connsiteX3" fmla="*/ 0 w 2611120"/>
              <a:gd name="connsiteY3" fmla="*/ 2559136 h 2559136"/>
              <a:gd name="connsiteX4" fmla="*/ 0 w 2611120"/>
              <a:gd name="connsiteY4" fmla="*/ 0 h 2559136"/>
              <a:gd name="connsiteX0" fmla="*/ 0 w 2611120"/>
              <a:gd name="connsiteY0" fmla="*/ 0 h 2559136"/>
              <a:gd name="connsiteX1" fmla="*/ 2611120 w 2611120"/>
              <a:gd name="connsiteY1" fmla="*/ 0 h 2559136"/>
              <a:gd name="connsiteX2" fmla="*/ 2611120 w 2611120"/>
              <a:gd name="connsiteY2" fmla="*/ 2559136 h 2559136"/>
              <a:gd name="connsiteX3" fmla="*/ 568960 w 2611120"/>
              <a:gd name="connsiteY3" fmla="*/ 2081616 h 2559136"/>
              <a:gd name="connsiteX4" fmla="*/ 0 w 2611120"/>
              <a:gd name="connsiteY4" fmla="*/ 0 h 2559136"/>
              <a:gd name="connsiteX0" fmla="*/ 508009 w 2042160"/>
              <a:gd name="connsiteY0" fmla="*/ 257187 h 2559136"/>
              <a:gd name="connsiteX1" fmla="*/ 2042160 w 2042160"/>
              <a:gd name="connsiteY1" fmla="*/ 0 h 2559136"/>
              <a:gd name="connsiteX2" fmla="*/ 2042160 w 2042160"/>
              <a:gd name="connsiteY2" fmla="*/ 2559136 h 2559136"/>
              <a:gd name="connsiteX3" fmla="*/ 0 w 2042160"/>
              <a:gd name="connsiteY3" fmla="*/ 2081616 h 2559136"/>
              <a:gd name="connsiteX4" fmla="*/ 508009 w 2042160"/>
              <a:gd name="connsiteY4" fmla="*/ 25718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14401 w 2056561"/>
              <a:gd name="connsiteY3" fmla="*/ 2081616 h 2559136"/>
              <a:gd name="connsiteX4" fmla="*/ 0 w 2056561"/>
              <a:gd name="connsiteY4" fmla="*/ 803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38512 w 2056561"/>
              <a:gd name="connsiteY3" fmla="*/ 1093055 h 2559136"/>
              <a:gd name="connsiteX4" fmla="*/ 0 w 2056561"/>
              <a:gd name="connsiteY4" fmla="*/ 803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102809 w 2056561"/>
              <a:gd name="connsiteY3" fmla="*/ 667090 h 2559136"/>
              <a:gd name="connsiteX4" fmla="*/ 0 w 2056561"/>
              <a:gd name="connsiteY4" fmla="*/ 8037 h 2559136"/>
              <a:gd name="connsiteX0" fmla="*/ 1673 w 2058234"/>
              <a:gd name="connsiteY0" fmla="*/ 8037 h 2559136"/>
              <a:gd name="connsiteX1" fmla="*/ 2058234 w 2058234"/>
              <a:gd name="connsiteY1" fmla="*/ 0 h 2559136"/>
              <a:gd name="connsiteX2" fmla="*/ 2058234 w 2058234"/>
              <a:gd name="connsiteY2" fmla="*/ 2559136 h 2559136"/>
              <a:gd name="connsiteX3" fmla="*/ 0 w 2058234"/>
              <a:gd name="connsiteY3" fmla="*/ 514385 h 2559136"/>
              <a:gd name="connsiteX4" fmla="*/ 1673 w 2058234"/>
              <a:gd name="connsiteY4" fmla="*/ 8037 h 2559136"/>
              <a:gd name="connsiteX0" fmla="*/ 2 w 2056563"/>
              <a:gd name="connsiteY0" fmla="*/ 8037 h 2559136"/>
              <a:gd name="connsiteX1" fmla="*/ 2056563 w 2056563"/>
              <a:gd name="connsiteY1" fmla="*/ 0 h 2559136"/>
              <a:gd name="connsiteX2" fmla="*/ 2056563 w 2056563"/>
              <a:gd name="connsiteY2" fmla="*/ 2559136 h 2559136"/>
              <a:gd name="connsiteX3" fmla="*/ 167436 w 2056563"/>
              <a:gd name="connsiteY3" fmla="*/ 490720 h 2559136"/>
              <a:gd name="connsiteX4" fmla="*/ 2 w 2056563"/>
              <a:gd name="connsiteY4" fmla="*/ 8037 h 2559136"/>
              <a:gd name="connsiteX0" fmla="*/ 114411 w 1889127"/>
              <a:gd name="connsiteY0" fmla="*/ 8037 h 2559136"/>
              <a:gd name="connsiteX1" fmla="*/ 1889127 w 1889127"/>
              <a:gd name="connsiteY1" fmla="*/ 0 h 2559136"/>
              <a:gd name="connsiteX2" fmla="*/ 1889127 w 1889127"/>
              <a:gd name="connsiteY2" fmla="*/ 2559136 h 2559136"/>
              <a:gd name="connsiteX3" fmla="*/ 0 w 1889127"/>
              <a:gd name="connsiteY3" fmla="*/ 490720 h 2559136"/>
              <a:gd name="connsiteX4" fmla="*/ 114411 w 1889127"/>
              <a:gd name="connsiteY4" fmla="*/ 8037 h 2559136"/>
              <a:gd name="connsiteX0" fmla="*/ 2 w 1774718"/>
              <a:gd name="connsiteY0" fmla="*/ 8037 h 2559136"/>
              <a:gd name="connsiteX1" fmla="*/ 1774718 w 1774718"/>
              <a:gd name="connsiteY1" fmla="*/ 0 h 2559136"/>
              <a:gd name="connsiteX2" fmla="*/ 1774718 w 1774718"/>
              <a:gd name="connsiteY2" fmla="*/ 2559136 h 2559136"/>
              <a:gd name="connsiteX3" fmla="*/ 132205 w 1774718"/>
              <a:gd name="connsiteY3" fmla="*/ 553827 h 2559136"/>
              <a:gd name="connsiteX4" fmla="*/ 2 w 1774718"/>
              <a:gd name="connsiteY4" fmla="*/ 8037 h 2559136"/>
              <a:gd name="connsiteX0" fmla="*/ 29858 w 1804574"/>
              <a:gd name="connsiteY0" fmla="*/ 8037 h 2559136"/>
              <a:gd name="connsiteX1" fmla="*/ 1804574 w 1804574"/>
              <a:gd name="connsiteY1" fmla="*/ 0 h 2559136"/>
              <a:gd name="connsiteX2" fmla="*/ 1804574 w 1804574"/>
              <a:gd name="connsiteY2" fmla="*/ 2559136 h 2559136"/>
              <a:gd name="connsiteX3" fmla="*/ 0 w 1804574"/>
              <a:gd name="connsiteY3" fmla="*/ 514385 h 2559136"/>
              <a:gd name="connsiteX4" fmla="*/ 29858 w 1804574"/>
              <a:gd name="connsiteY4" fmla="*/ 8037 h 2559136"/>
              <a:gd name="connsiteX0" fmla="*/ 16 w 1817009"/>
              <a:gd name="connsiteY0" fmla="*/ 0 h 2566876"/>
              <a:gd name="connsiteX1" fmla="*/ 1817009 w 1817009"/>
              <a:gd name="connsiteY1" fmla="*/ 7740 h 2566876"/>
              <a:gd name="connsiteX2" fmla="*/ 1817009 w 1817009"/>
              <a:gd name="connsiteY2" fmla="*/ 2566876 h 2566876"/>
              <a:gd name="connsiteX3" fmla="*/ 12435 w 1817009"/>
              <a:gd name="connsiteY3" fmla="*/ 522125 h 2566876"/>
              <a:gd name="connsiteX4" fmla="*/ 16 w 1817009"/>
              <a:gd name="connsiteY4" fmla="*/ 0 h 2566876"/>
              <a:gd name="connsiteX0" fmla="*/ 65 w 1817058"/>
              <a:gd name="connsiteY0" fmla="*/ 0 h 2566876"/>
              <a:gd name="connsiteX1" fmla="*/ 1817058 w 1817058"/>
              <a:gd name="connsiteY1" fmla="*/ 7740 h 2566876"/>
              <a:gd name="connsiteX2" fmla="*/ 1817058 w 1817058"/>
              <a:gd name="connsiteY2" fmla="*/ 2566876 h 2566876"/>
              <a:gd name="connsiteX3" fmla="*/ 2145 w 1817058"/>
              <a:gd name="connsiteY3" fmla="*/ 525983 h 2566876"/>
              <a:gd name="connsiteX4" fmla="*/ 65 w 1817058"/>
              <a:gd name="connsiteY4" fmla="*/ 0 h 256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7058" h="2566876">
                <a:moveTo>
                  <a:pt x="65" y="0"/>
                </a:moveTo>
                <a:lnTo>
                  <a:pt x="1817058" y="7740"/>
                </a:lnTo>
                <a:lnTo>
                  <a:pt x="1817058" y="2566876"/>
                </a:lnTo>
                <a:lnTo>
                  <a:pt x="2145" y="525983"/>
                </a:lnTo>
                <a:cubicBezTo>
                  <a:pt x="2703" y="357200"/>
                  <a:pt x="-493" y="168783"/>
                  <a:pt x="65" y="0"/>
                </a:cubicBezTo>
                <a:close/>
              </a:path>
            </a:pathLst>
          </a:custGeom>
          <a:blipFill dpi="0" rotWithShape="0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8E3D809-E123-0C42-A510-A0F9B7D173D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1749C2-4361-6D49-9247-7E2DA3521DF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565400" cy="3124200"/>
          </a:xfrm>
          <a:prstGeom prst="rect">
            <a:avLst/>
          </a:prstGeom>
        </p:spPr>
      </p:pic>
      <p:sp>
        <p:nvSpPr>
          <p:cNvPr id="12" name="Title 6">
            <a:extLst>
              <a:ext uri="{FF2B5EF4-FFF2-40B4-BE49-F238E27FC236}">
                <a16:creationId xmlns:a16="http://schemas.microsoft.com/office/drawing/2014/main" id="{CAD14678-2B84-BD40-BA95-B3C7F5129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B04F60B5-175F-C04C-89F8-B0EEB97DCE0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0427353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U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08BFC019-E7C9-8643-B58B-E2254E7BE5A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610600" y="6311900"/>
            <a:ext cx="2743200" cy="365125"/>
          </a:xfrm>
        </p:spPr>
        <p:txBody>
          <a:bodyPr/>
          <a:lstStyle>
            <a:lvl1pPr>
              <a:defRPr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fld id="{4CA65FBD-AD12-4242-891A-2FE2F0C47305}" type="slidenum">
              <a:rPr lang="es-MX" smtClean="0"/>
              <a:pPr/>
              <a:t>‹#›</a:t>
            </a:fld>
            <a:endParaRPr lang="es-MX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04021E4-3060-2244-9CFE-0931EF82F9E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620066" cy="329831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65CFDA1-0CA7-6745-9E16-AAA203D9E9C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532840"/>
            <a:ext cx="2620066" cy="3325160"/>
          </a:xfrm>
          <a:prstGeom prst="rect">
            <a:avLst/>
          </a:prstGeom>
        </p:spPr>
      </p:pic>
      <p:sp>
        <p:nvSpPr>
          <p:cNvPr id="10" name="Title 6">
            <a:extLst>
              <a:ext uri="{FF2B5EF4-FFF2-40B4-BE49-F238E27FC236}">
                <a16:creationId xmlns:a16="http://schemas.microsoft.com/office/drawing/2014/main" id="{B6E47901-3783-8F42-AEA2-A68C134ACC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1235BE14-3B64-B84A-B2FF-8F208D6E235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7960180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Beige with Green and T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E644870-6B3A-5F40-813F-5FEAA978E264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rgbClr val="977B3C"/>
                </a:solidFill>
              </a:defRPr>
            </a:lvl1pPr>
          </a:lstStyle>
          <a:p>
            <a:fld id="{4CA65FBD-AD12-4242-891A-2FE2F0C47305}" type="slidenum">
              <a:rPr lang="es-MX" smtClean="0"/>
              <a:pPr/>
              <a:t>‹#›</a:t>
            </a:fld>
            <a:endParaRPr lang="es-MX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8CEE7F8-4209-6C4B-AC9E-9CCBB3778A7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106" y="0"/>
            <a:ext cx="2578100" cy="32512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B18CF75-60A3-064F-8AC1-B710F36EB14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594100"/>
            <a:ext cx="2578100" cy="3263900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6095D281-C275-2C4D-A5A7-C31D3DC126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0A472E2F-15ED-644F-81AB-F42E825C40A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977B3C"/>
                </a:solidFill>
              </a:defRPr>
            </a:lvl1pPr>
            <a:lvl2pPr>
              <a:defRPr sz="2000" b="1">
                <a:solidFill>
                  <a:srgbClr val="977B3C"/>
                </a:solidFill>
              </a:defRPr>
            </a:lvl2pPr>
            <a:lvl3pPr>
              <a:defRPr sz="1800" b="1">
                <a:solidFill>
                  <a:srgbClr val="977B3C"/>
                </a:solidFill>
              </a:defRPr>
            </a:lvl3pPr>
            <a:lvl4pPr>
              <a:defRPr sz="1600" b="1">
                <a:solidFill>
                  <a:srgbClr val="977B3C"/>
                </a:solidFill>
              </a:defRPr>
            </a:lvl4pPr>
            <a:lvl5pPr>
              <a:defRPr sz="1600" b="1">
                <a:solidFill>
                  <a:srgbClr val="977B3C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0357049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.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07497A6-F663-5844-B8E8-7DDB7B978D5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977B3C"/>
                </a:solidFill>
              </a:defRPr>
            </a:lvl1pPr>
          </a:lstStyle>
          <a:p>
            <a:fld id="{4CA65FBD-AD12-4242-891A-2FE2F0C47305}" type="slidenum">
              <a:rPr lang="es-MX" smtClean="0"/>
              <a:pPr/>
              <a:t>‹#›</a:t>
            </a:fld>
            <a:endParaRPr lang="es-MX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440CB0C-99BD-D246-84C2-0EC859EDD16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-1"/>
            <a:ext cx="9943188" cy="2295940"/>
          </a:xfrm>
          <a:prstGeom prst="rect">
            <a:avLst/>
          </a:prstGeom>
        </p:spPr>
      </p:pic>
      <p:pic>
        <p:nvPicPr>
          <p:cNvPr id="4" name="Picture 23">
            <a:extLst>
              <a:ext uri="{FF2B5EF4-FFF2-40B4-BE49-F238E27FC236}">
                <a16:creationId xmlns:a16="http://schemas.microsoft.com/office/drawing/2014/main" id="{162D973D-74FA-DB49-B72A-457B9030CAC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309" y="611674"/>
            <a:ext cx="1147777" cy="1115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4345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384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. Title Slide Green with S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9B8BE1A-00F8-FC43-ADF5-949903DA0A4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pPr/>
              <a:t>‹#›</a:t>
            </a:fld>
            <a:endParaRPr lang="es-MX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BF3594-3F03-C445-BFDA-5E05318F95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892800" cy="3289300"/>
          </a:xfrm>
          <a:prstGeom prst="rect">
            <a:avLst/>
          </a:prstGeom>
        </p:spPr>
      </p:pic>
      <p:sp>
        <p:nvSpPr>
          <p:cNvPr id="4" name="Title 6">
            <a:extLst>
              <a:ext uri="{FF2B5EF4-FFF2-40B4-BE49-F238E27FC236}">
                <a16:creationId xmlns:a16="http://schemas.microsoft.com/office/drawing/2014/main" id="{D638381F-1103-F64E-B7CD-D3DD7173D8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5166" y="1113925"/>
            <a:ext cx="6418634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76EFB415-EB58-AF45-9160-ABBD1547F52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14928" y="2639012"/>
            <a:ext cx="7838872" cy="23721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76085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. Title Slide Green with S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>
            <a:extLst>
              <a:ext uri="{FF2B5EF4-FFF2-40B4-BE49-F238E27FC236}">
                <a16:creationId xmlns:a16="http://schemas.microsoft.com/office/drawing/2014/main" id="{9860D4DE-FDDE-F041-ADE2-80DF5D3DC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5166" y="1113925"/>
            <a:ext cx="6418634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90BF7A7B-358A-854E-A2B2-8BEA972D81B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14928" y="2639012"/>
            <a:ext cx="7838872" cy="23721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3C5D2566-4D47-5C4F-BB62-071BB80CB59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859981" y="6334919"/>
            <a:ext cx="2493818" cy="365125"/>
          </a:xfrm>
        </p:spPr>
        <p:txBody>
          <a:bodyPr/>
          <a:lstStyle>
            <a:lvl1pPr>
              <a:defRPr/>
            </a:lvl1pPr>
          </a:lstStyle>
          <a:p>
            <a:fld id="{FC2A2D25-6603-7440-94E1-D7F28E00B596}" type="slidenum">
              <a:rPr lang="es-MX" smtClean="0"/>
              <a:pPr/>
              <a:t>‹#›</a:t>
            </a:fld>
            <a:endParaRPr lang="es-MX"/>
          </a:p>
        </p:txBody>
      </p:sp>
      <p:pic>
        <p:nvPicPr>
          <p:cNvPr id="10" name="Picture 9" descr="A person looking at the camera&#10;&#10;Description automatically generated">
            <a:extLst>
              <a:ext uri="{FF2B5EF4-FFF2-40B4-BE49-F238E27FC236}">
                <a16:creationId xmlns:a16="http://schemas.microsoft.com/office/drawing/2014/main" id="{5EAAF87A-AC3E-114A-8540-741EE37DC2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5875723" cy="3261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7039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. Title Slide Green with S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>
            <a:extLst>
              <a:ext uri="{FF2B5EF4-FFF2-40B4-BE49-F238E27FC236}">
                <a16:creationId xmlns:a16="http://schemas.microsoft.com/office/drawing/2014/main" id="{5FCE1605-35FC-9A48-BAD7-21E42B0ED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0017" y="1113925"/>
            <a:ext cx="6353783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3DCDF3DF-6158-F44C-911D-8E04C9D77F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7898" y="2639012"/>
            <a:ext cx="7825902" cy="23721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1659895-D372-7B4F-AE59-ACD1B86DF66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pPr/>
              <a:t>‹#›</a:t>
            </a:fld>
            <a:endParaRPr lang="es-MX" dirty="0"/>
          </a:p>
        </p:txBody>
      </p:sp>
      <p:pic>
        <p:nvPicPr>
          <p:cNvPr id="10" name="Picture 9" descr="A person using a computer&#10;&#10;Description automatically generated">
            <a:extLst>
              <a:ext uri="{FF2B5EF4-FFF2-40B4-BE49-F238E27FC236}">
                <a16:creationId xmlns:a16="http://schemas.microsoft.com/office/drawing/2014/main" id="{DA4EC931-F57B-7740-83E6-FC44BC18A3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5867678" cy="3257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2411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4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9.xml"/><Relationship Id="rId18" Type="http://schemas.openxmlformats.org/officeDocument/2006/relationships/slideLayout" Target="../slideLayouts/slideLayout34.xml"/><Relationship Id="rId26" Type="http://schemas.openxmlformats.org/officeDocument/2006/relationships/slideLayout" Target="../slideLayouts/slideLayout42.xml"/><Relationship Id="rId39" Type="http://schemas.openxmlformats.org/officeDocument/2006/relationships/slideLayout" Target="../slideLayouts/slideLayout55.xml"/><Relationship Id="rId3" Type="http://schemas.openxmlformats.org/officeDocument/2006/relationships/slideLayout" Target="../slideLayouts/slideLayout19.xml"/><Relationship Id="rId21" Type="http://schemas.openxmlformats.org/officeDocument/2006/relationships/slideLayout" Target="../slideLayouts/slideLayout37.xml"/><Relationship Id="rId34" Type="http://schemas.openxmlformats.org/officeDocument/2006/relationships/slideLayout" Target="../slideLayouts/slideLayout50.xml"/><Relationship Id="rId42" Type="http://schemas.openxmlformats.org/officeDocument/2006/relationships/slideLayout" Target="../slideLayouts/slideLayout58.xml"/><Relationship Id="rId47" Type="http://schemas.openxmlformats.org/officeDocument/2006/relationships/theme" Target="../theme/theme3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33.xml"/><Relationship Id="rId25" Type="http://schemas.openxmlformats.org/officeDocument/2006/relationships/slideLayout" Target="../slideLayouts/slideLayout41.xml"/><Relationship Id="rId33" Type="http://schemas.openxmlformats.org/officeDocument/2006/relationships/slideLayout" Target="../slideLayouts/slideLayout49.xml"/><Relationship Id="rId38" Type="http://schemas.openxmlformats.org/officeDocument/2006/relationships/slideLayout" Target="../slideLayouts/slideLayout54.xml"/><Relationship Id="rId46" Type="http://schemas.openxmlformats.org/officeDocument/2006/relationships/slideLayout" Target="../slideLayouts/slideLayout62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20" Type="http://schemas.openxmlformats.org/officeDocument/2006/relationships/slideLayout" Target="../slideLayouts/slideLayout36.xml"/><Relationship Id="rId29" Type="http://schemas.openxmlformats.org/officeDocument/2006/relationships/slideLayout" Target="../slideLayouts/slideLayout45.xml"/><Relationship Id="rId41" Type="http://schemas.openxmlformats.org/officeDocument/2006/relationships/slideLayout" Target="../slideLayouts/slideLayout57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24" Type="http://schemas.openxmlformats.org/officeDocument/2006/relationships/slideLayout" Target="../slideLayouts/slideLayout40.xml"/><Relationship Id="rId32" Type="http://schemas.openxmlformats.org/officeDocument/2006/relationships/slideLayout" Target="../slideLayouts/slideLayout48.xml"/><Relationship Id="rId37" Type="http://schemas.openxmlformats.org/officeDocument/2006/relationships/slideLayout" Target="../slideLayouts/slideLayout53.xml"/><Relationship Id="rId40" Type="http://schemas.openxmlformats.org/officeDocument/2006/relationships/slideLayout" Target="../slideLayouts/slideLayout56.xml"/><Relationship Id="rId45" Type="http://schemas.openxmlformats.org/officeDocument/2006/relationships/slideLayout" Target="../slideLayouts/slideLayout61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23" Type="http://schemas.openxmlformats.org/officeDocument/2006/relationships/slideLayout" Target="../slideLayouts/slideLayout39.xml"/><Relationship Id="rId28" Type="http://schemas.openxmlformats.org/officeDocument/2006/relationships/slideLayout" Target="../slideLayouts/slideLayout44.xml"/><Relationship Id="rId36" Type="http://schemas.openxmlformats.org/officeDocument/2006/relationships/slideLayout" Target="../slideLayouts/slideLayout52.xml"/><Relationship Id="rId49" Type="http://schemas.openxmlformats.org/officeDocument/2006/relationships/image" Target="../media/image19.tiff"/><Relationship Id="rId10" Type="http://schemas.openxmlformats.org/officeDocument/2006/relationships/slideLayout" Target="../slideLayouts/slideLayout26.xml"/><Relationship Id="rId19" Type="http://schemas.openxmlformats.org/officeDocument/2006/relationships/slideLayout" Target="../slideLayouts/slideLayout35.xml"/><Relationship Id="rId31" Type="http://schemas.openxmlformats.org/officeDocument/2006/relationships/slideLayout" Target="../slideLayouts/slideLayout47.xml"/><Relationship Id="rId44" Type="http://schemas.openxmlformats.org/officeDocument/2006/relationships/slideLayout" Target="../slideLayouts/slideLayout60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Relationship Id="rId22" Type="http://schemas.openxmlformats.org/officeDocument/2006/relationships/slideLayout" Target="../slideLayouts/slideLayout38.xml"/><Relationship Id="rId27" Type="http://schemas.openxmlformats.org/officeDocument/2006/relationships/slideLayout" Target="../slideLayouts/slideLayout43.xml"/><Relationship Id="rId30" Type="http://schemas.openxmlformats.org/officeDocument/2006/relationships/slideLayout" Target="../slideLayouts/slideLayout46.xml"/><Relationship Id="rId35" Type="http://schemas.openxmlformats.org/officeDocument/2006/relationships/slideLayout" Target="../slideLayouts/slideLayout51.xml"/><Relationship Id="rId43" Type="http://schemas.openxmlformats.org/officeDocument/2006/relationships/slideLayout" Target="../slideLayouts/slideLayout59.xml"/><Relationship Id="rId48" Type="http://schemas.openxmlformats.org/officeDocument/2006/relationships/image" Target="../media/image18.png"/><Relationship Id="rId8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19.tiff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7">
            <a:extLst>
              <a:ext uri="{FF2B5EF4-FFF2-40B4-BE49-F238E27FC236}">
                <a16:creationId xmlns:a16="http://schemas.microsoft.com/office/drawing/2014/main" id="{8454FBC5-A556-FF40-8D65-2676E1395B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9600" y="2766218"/>
            <a:ext cx="42978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39C0B83-341E-4B41-947F-AB1955EF7F9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-1"/>
            <a:ext cx="12192002" cy="6858001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AA636B4-666E-C841-B51C-9A3C086119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44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23362A"/>
                </a:solidFill>
              </a:defRPr>
            </a:lvl1pPr>
          </a:lstStyle>
          <a:p>
            <a:fld id="{C29BC6FD-FD3B-9C49-A869-45CEBB1676F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Placeholder 7">
            <a:extLst>
              <a:ext uri="{FF2B5EF4-FFF2-40B4-BE49-F238E27FC236}">
                <a16:creationId xmlns:a16="http://schemas.microsoft.com/office/drawing/2014/main" id="{ACA3E35D-DB08-7A4B-87AE-0BF0D11A941E}"/>
              </a:ext>
            </a:extLst>
          </p:cNvPr>
          <p:cNvSpPr txBox="1">
            <a:spLocks/>
          </p:cNvSpPr>
          <p:nvPr userDrawn="1"/>
        </p:nvSpPr>
        <p:spPr>
          <a:xfrm>
            <a:off x="7299075" y="3347243"/>
            <a:ext cx="42978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23362A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sz="3600" spc="-4" dirty="0">
                <a:solidFill>
                  <a:srgbClr val="23362A"/>
                </a:solidFill>
              </a:rPr>
              <a:t>Permanent Change of Station (PCS)</a:t>
            </a:r>
          </a:p>
        </p:txBody>
      </p:sp>
    </p:spTree>
    <p:extLst>
      <p:ext uri="{BB962C8B-B14F-4D97-AF65-F5344CB8AC3E}">
        <p14:creationId xmlns:p14="http://schemas.microsoft.com/office/powerpoint/2010/main" val="3961216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i="0" kern="1200">
          <a:solidFill>
            <a:srgbClr val="23362A"/>
          </a:solidFill>
          <a:latin typeface="Helvetica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FF01B88F-B386-F842-B247-EA729FC42FF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3362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3E96292-2E05-754F-B876-B954BF1DF4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59981" y="6334919"/>
            <a:ext cx="249381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ECE1CA"/>
                </a:solidFill>
              </a:defRPr>
            </a:lvl1pPr>
          </a:lstStyle>
          <a:p>
            <a:fld id="{4CA65FBD-AD12-4242-891A-2FE2F0C47305}" type="slidenum">
              <a:rPr lang="es-MX" smtClean="0"/>
              <a:pPr/>
              <a:t>‹#›</a:t>
            </a:fld>
            <a:endParaRPr lang="es-MX"/>
          </a:p>
        </p:txBody>
      </p:sp>
      <p:sp>
        <p:nvSpPr>
          <p:cNvPr id="8" name="Triángulo 7">
            <a:extLst>
              <a:ext uri="{FF2B5EF4-FFF2-40B4-BE49-F238E27FC236}">
                <a16:creationId xmlns:a16="http://schemas.microsoft.com/office/drawing/2014/main" id="{5CED3814-6704-FA4F-9357-F75F9248568A}"/>
              </a:ext>
            </a:extLst>
          </p:cNvPr>
          <p:cNvSpPr/>
          <p:nvPr userDrawn="1"/>
        </p:nvSpPr>
        <p:spPr>
          <a:xfrm rot="5400000">
            <a:off x="-1223916" y="2220362"/>
            <a:ext cx="4834555" cy="2417275"/>
          </a:xfrm>
          <a:prstGeom prst="triangle">
            <a:avLst>
              <a:gd name="adj" fmla="val 50187"/>
            </a:avLst>
          </a:prstGeom>
          <a:solidFill>
            <a:srgbClr val="EDE7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B40D301-EBC4-7749-B590-BBAC7369A4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8B902BF-8AE3-AC49-AE9B-5CD5AE8C0F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62372" y="1825625"/>
            <a:ext cx="1019142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35219E9-3668-5943-93AB-60B12A65BDFB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482" y="2844412"/>
            <a:ext cx="1244717" cy="1217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033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777" r:id="rId8"/>
    <p:sldLayoutId id="2147483778" r:id="rId9"/>
    <p:sldLayoutId id="2147483780" r:id="rId10"/>
    <p:sldLayoutId id="2147483783" r:id="rId11"/>
    <p:sldLayoutId id="2147483781" r:id="rId12"/>
    <p:sldLayoutId id="2147483782" r:id="rId13"/>
    <p:sldLayoutId id="2147483784" r:id="rId14"/>
    <p:sldLayoutId id="2147483785" r:id="rId1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>
          <a:solidFill>
            <a:srgbClr val="ECE1CA"/>
          </a:solidFill>
          <a:latin typeface="Helvetica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b="1" i="0" kern="1200">
          <a:solidFill>
            <a:srgbClr val="ECE1CA"/>
          </a:solidFill>
          <a:latin typeface="Helvetica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Tipo de letra del sistema normal"/>
        <a:buChar char="—"/>
        <a:defRPr sz="2000" b="1" i="0" kern="1200">
          <a:solidFill>
            <a:srgbClr val="ECE1CA"/>
          </a:solidFill>
          <a:latin typeface="Helvetica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1800" b="1" i="0" kern="1200">
          <a:solidFill>
            <a:srgbClr val="ECE1CA"/>
          </a:solidFill>
          <a:latin typeface="Helvetica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1600" b="1" i="0" kern="1200">
          <a:solidFill>
            <a:srgbClr val="ECE1CA"/>
          </a:solidFill>
          <a:latin typeface="Helvetica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1600" b="1" i="0" kern="1200">
          <a:solidFill>
            <a:srgbClr val="ECE1CA"/>
          </a:solidFill>
          <a:latin typeface="Helvetica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384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3E96292-2E05-754F-B876-B954BF1DF4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119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23362A"/>
                </a:solidFill>
              </a:defRPr>
            </a:lvl1pPr>
          </a:lstStyle>
          <a:p>
            <a:fld id="{4CA65FBD-AD12-4242-891A-2FE2F0C47305}" type="slidenum">
              <a:rPr lang="es-MX" smtClean="0"/>
              <a:pPr/>
              <a:t>‹#›</a:t>
            </a:fld>
            <a:r>
              <a:rPr lang="es-MX" dirty="0"/>
              <a:t> </a:t>
            </a:r>
          </a:p>
        </p:txBody>
      </p:sp>
      <p:sp>
        <p:nvSpPr>
          <p:cNvPr id="3" name="Title Placeholder 2">
            <a:extLst>
              <a:ext uri="{FF2B5EF4-FFF2-40B4-BE49-F238E27FC236}">
                <a16:creationId xmlns:a16="http://schemas.microsoft.com/office/drawing/2014/main" id="{5D2505E1-5EEF-0943-A8DC-0D4E4271A9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B3DF7D6-350A-F540-8CC9-C2C1637098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31376" y="1825625"/>
            <a:ext cx="1022242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6380A66-CE1F-2F43-B85D-D42178DCF90B}"/>
              </a:ext>
            </a:extLst>
          </p:cNvPr>
          <p:cNvPicPr>
            <a:picLocks noChangeAspect="1"/>
          </p:cNvPicPr>
          <p:nvPr userDrawn="1"/>
        </p:nvPicPr>
        <p:blipFill>
          <a:blip r:embed="rId4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77900"/>
            <a:ext cx="2467627" cy="491799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CB3D6EC-CBF5-3F43-8EDF-DE011B0644A4}"/>
              </a:ext>
            </a:extLst>
          </p:cNvPr>
          <p:cNvPicPr>
            <a:picLocks noChangeAspect="1"/>
          </p:cNvPicPr>
          <p:nvPr userDrawn="1"/>
        </p:nvPicPr>
        <p:blipFill>
          <a:blip r:embed="rId4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483" y="2856909"/>
            <a:ext cx="1239289" cy="1204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653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787" r:id="rId2"/>
    <p:sldLayoutId id="2147483788" r:id="rId3"/>
    <p:sldLayoutId id="2147483789" r:id="rId4"/>
    <p:sldLayoutId id="2147483791" r:id="rId5"/>
    <p:sldLayoutId id="2147483792" r:id="rId6"/>
    <p:sldLayoutId id="2147483793" r:id="rId7"/>
    <p:sldLayoutId id="2147483752" r:id="rId8"/>
    <p:sldLayoutId id="2147483753" r:id="rId9"/>
    <p:sldLayoutId id="2147483754" r:id="rId10"/>
    <p:sldLayoutId id="2147483755" r:id="rId11"/>
    <p:sldLayoutId id="2147483756" r:id="rId12"/>
    <p:sldLayoutId id="2147483757" r:id="rId13"/>
    <p:sldLayoutId id="2147483758" r:id="rId14"/>
    <p:sldLayoutId id="2147483759" r:id="rId15"/>
    <p:sldLayoutId id="2147483760" r:id="rId16"/>
    <p:sldLayoutId id="2147483761" r:id="rId17"/>
    <p:sldLayoutId id="2147483762" r:id="rId18"/>
    <p:sldLayoutId id="2147483763" r:id="rId19"/>
    <p:sldLayoutId id="2147483764" r:id="rId20"/>
    <p:sldLayoutId id="2147483765" r:id="rId21"/>
    <p:sldLayoutId id="2147483766" r:id="rId22"/>
    <p:sldLayoutId id="2147483767" r:id="rId23"/>
    <p:sldLayoutId id="2147483768" r:id="rId24"/>
    <p:sldLayoutId id="2147483769" r:id="rId25"/>
    <p:sldLayoutId id="2147483770" r:id="rId26"/>
    <p:sldLayoutId id="2147483771" r:id="rId27"/>
    <p:sldLayoutId id="2147483772" r:id="rId28"/>
    <p:sldLayoutId id="2147483773" r:id="rId29"/>
    <p:sldLayoutId id="2147483774" r:id="rId30"/>
    <p:sldLayoutId id="2147483775" r:id="rId31"/>
    <p:sldLayoutId id="2147483776" r:id="rId32"/>
    <p:sldLayoutId id="2147483656" r:id="rId33"/>
    <p:sldLayoutId id="2147483649" r:id="rId34"/>
    <p:sldLayoutId id="2147483659" r:id="rId35"/>
    <p:sldLayoutId id="2147483731" r:id="rId36"/>
    <p:sldLayoutId id="2147483654" r:id="rId37"/>
    <p:sldLayoutId id="2147483737" r:id="rId38"/>
    <p:sldLayoutId id="2147483727" r:id="rId39"/>
    <p:sldLayoutId id="2147483722" r:id="rId40"/>
    <p:sldLayoutId id="2147483660" r:id="rId41"/>
    <p:sldLayoutId id="2147483723" r:id="rId42"/>
    <p:sldLayoutId id="2147483739" r:id="rId43"/>
    <p:sldLayoutId id="2147483738" r:id="rId44"/>
    <p:sldLayoutId id="2147483655" r:id="rId45"/>
    <p:sldLayoutId id="2147483740" r:id="rId4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>
          <a:solidFill>
            <a:srgbClr val="23362A"/>
          </a:solidFill>
          <a:latin typeface="Helvetica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b="1" i="0" kern="1200">
          <a:solidFill>
            <a:srgbClr val="23362A"/>
          </a:solidFill>
          <a:latin typeface="Helvetica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Tipo de letra del sistema normal"/>
        <a:buChar char="—"/>
        <a:defRPr sz="2000" b="1" i="0" kern="1200">
          <a:solidFill>
            <a:srgbClr val="23362A"/>
          </a:solidFill>
          <a:latin typeface="Helvetica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1800" b="1" i="0" kern="1200">
          <a:solidFill>
            <a:srgbClr val="23362A"/>
          </a:solidFill>
          <a:latin typeface="Helvetica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1600" b="1" i="0" kern="1200">
          <a:solidFill>
            <a:srgbClr val="23362A"/>
          </a:solidFill>
          <a:latin typeface="Helvetica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1600" b="1" i="0" kern="1200">
          <a:solidFill>
            <a:srgbClr val="23362A"/>
          </a:solidFill>
          <a:latin typeface="Helvetica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384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DE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3E96292-2E05-754F-B876-B954BF1DF4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119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A65FBD-AD12-4242-891A-2FE2F0C47305}" type="slidenum">
              <a:rPr lang="es-MX" smtClean="0">
                <a:solidFill>
                  <a:srgbClr val="977B3C"/>
                </a:solidFill>
              </a:rPr>
              <a:pPr/>
              <a:t>‹#›</a:t>
            </a:fld>
            <a:r>
              <a:rPr lang="es-MX" dirty="0"/>
              <a:t> </a:t>
            </a:r>
          </a:p>
        </p:txBody>
      </p:sp>
      <p:sp>
        <p:nvSpPr>
          <p:cNvPr id="3" name="Title Placeholder 2">
            <a:extLst>
              <a:ext uri="{FF2B5EF4-FFF2-40B4-BE49-F238E27FC236}">
                <a16:creationId xmlns:a16="http://schemas.microsoft.com/office/drawing/2014/main" id="{5D2505E1-5EEF-0943-A8DC-0D4E4271A9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B3DF7D6-350A-F540-8CC9-C2C1637098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5878" y="1825625"/>
            <a:ext cx="1023792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6380A66-CE1F-2F43-B85D-D42178DCF90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77900"/>
            <a:ext cx="2467627" cy="491799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CB3D6EC-CBF5-3F43-8EDF-DE011B0644A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483" y="2856909"/>
            <a:ext cx="1239289" cy="1204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297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>
          <a:solidFill>
            <a:srgbClr val="23362A"/>
          </a:solidFill>
          <a:latin typeface="Helvetica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b="1" i="0" kern="1200">
          <a:solidFill>
            <a:srgbClr val="977B3C"/>
          </a:solidFill>
          <a:latin typeface="Helvetica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Tipo de letra del sistema normal"/>
        <a:buChar char="—"/>
        <a:defRPr sz="2000" b="1" i="0" kern="1200">
          <a:solidFill>
            <a:srgbClr val="977B3C"/>
          </a:solidFill>
          <a:latin typeface="Helvetica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1800" b="1" i="0" kern="1200">
          <a:solidFill>
            <a:srgbClr val="977B3C"/>
          </a:solidFill>
          <a:latin typeface="Helvetica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1600" b="1" i="0" kern="1200">
          <a:solidFill>
            <a:srgbClr val="977B3C"/>
          </a:solidFill>
          <a:latin typeface="Helvetica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1600" b="1" i="0" kern="1200">
          <a:solidFill>
            <a:srgbClr val="977B3C"/>
          </a:solidFill>
          <a:latin typeface="Helvetica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384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DE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3E96292-2E05-754F-B876-B954BF1DF4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119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A65FBD-AD12-4242-891A-2FE2F0C47305}" type="slidenum">
              <a:rPr lang="es-MX" smtClean="0">
                <a:solidFill>
                  <a:srgbClr val="977B3C"/>
                </a:solidFill>
              </a:rPr>
              <a:pPr/>
              <a:t>‹#›</a:t>
            </a:fld>
            <a:r>
              <a:rPr lang="es-MX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45515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>
          <a:solidFill>
            <a:srgbClr val="23362A"/>
          </a:solidFill>
          <a:latin typeface="Helvetica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b="1" i="0" kern="1200">
          <a:solidFill>
            <a:srgbClr val="977B3C"/>
          </a:solidFill>
          <a:latin typeface="Helvetica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1" i="0" kern="1200">
          <a:solidFill>
            <a:srgbClr val="977B3C"/>
          </a:solidFill>
          <a:latin typeface="Helvetica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1" i="0" kern="1200">
          <a:solidFill>
            <a:srgbClr val="977B3C"/>
          </a:solidFill>
          <a:latin typeface="Helvetica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1" i="0" kern="1200">
          <a:solidFill>
            <a:srgbClr val="977B3C"/>
          </a:solidFill>
          <a:latin typeface="Helvetica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1" i="0" kern="1200">
          <a:solidFill>
            <a:srgbClr val="977B3C"/>
          </a:solidFill>
          <a:latin typeface="Helvetica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38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6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5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7" Type="http://schemas.openxmlformats.org/officeDocument/2006/relationships/image" Target="../media/image100.png"/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99.jpeg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4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3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cid:image001.png@01D6FEEA.F7D96430" TargetMode="External"/><Relationship Id="rId7" Type="http://schemas.openxmlformats.org/officeDocument/2006/relationships/image" Target="cid:image003.png@01D6FEEA.F7D96430" TargetMode="External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06.png"/><Relationship Id="rId5" Type="http://schemas.openxmlformats.org/officeDocument/2006/relationships/image" Target="cid:image002.png@01D6FEEA.F7D96430" TargetMode="External"/><Relationship Id="rId4" Type="http://schemas.openxmlformats.org/officeDocument/2006/relationships/image" Target="../media/image10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Relationship Id="rId5" Type="http://schemas.openxmlformats.org/officeDocument/2006/relationships/hyperlink" Target="https://www.defensetravel.dod.mil/site/bahCalc.cfm" TargetMode="External"/><Relationship Id="rId4" Type="http://schemas.openxmlformats.org/officeDocument/2006/relationships/image" Target="../media/image86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3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9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5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5BC4A99-C4F7-E54B-9B65-345C7C2BDF1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1518" y="2166422"/>
            <a:ext cx="2226721" cy="2226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9590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7954F-8062-924A-B71B-D8B16C9B75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2100" y="2766218"/>
            <a:ext cx="6347298" cy="1325563"/>
          </a:xfrm>
        </p:spPr>
        <p:txBody>
          <a:bodyPr/>
          <a:lstStyle/>
          <a:p>
            <a:r>
              <a:rPr lang="en-US" spc="-4" dirty="0"/>
              <a:t>PCS Considerations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>
                <a:latin typeface="Helvetica" panose="020B0604020202020204" pitchFamily="34" charset="0"/>
                <a:cs typeface="Helvetica" panose="020B0604020202020204" pitchFamily="34" charset="0"/>
              </a:rPr>
              <a:pPr/>
              <a:t>10</a:t>
            </a:fld>
            <a:endParaRPr lang="es-MX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37466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2E902F-7DC9-6948-A178-8E71F20C3C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-3023"/>
            <a:ext cx="8519809" cy="1325563"/>
          </a:xfrm>
        </p:spPr>
        <p:txBody>
          <a:bodyPr/>
          <a:lstStyle/>
          <a:p>
            <a:r>
              <a:rPr lang="en-US" spc="-5" dirty="0">
                <a:latin typeface="Helvetica" panose="020B0604020202020204" pitchFamily="34" charset="0"/>
                <a:cs typeface="Helvetica" panose="020B0604020202020204" pitchFamily="34" charset="0"/>
              </a:rPr>
              <a:t>Before Your Move – Part 1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5649" y="1783098"/>
            <a:ext cx="2626265" cy="46712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0274" y="1751102"/>
            <a:ext cx="2644253" cy="4703243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>
                <a:latin typeface="Helvetica" panose="020B0604020202020204" pitchFamily="34" charset="0"/>
                <a:cs typeface="Helvetica" panose="020B0604020202020204" pitchFamily="34" charset="0"/>
              </a:rPr>
              <a:t>11</a:t>
            </a:fld>
            <a:endParaRPr lang="es-MX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566464" y="1113149"/>
            <a:ext cx="2453833" cy="3646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Army PCS Move</a:t>
            </a:r>
          </a:p>
        </p:txBody>
      </p:sp>
      <p:sp>
        <p:nvSpPr>
          <p:cNvPr id="7" name="Rectangle 6"/>
          <p:cNvSpPr/>
          <p:nvPr/>
        </p:nvSpPr>
        <p:spPr>
          <a:xfrm>
            <a:off x="3965483" y="1111900"/>
            <a:ext cx="2453833" cy="3671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Digital Garrison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04ADCED5-D000-3B4D-915D-C40CC0C258E6}"/>
              </a:ext>
            </a:extLst>
          </p:cNvPr>
          <p:cNvSpPr txBox="1">
            <a:spLocks/>
          </p:cNvSpPr>
          <p:nvPr/>
        </p:nvSpPr>
        <p:spPr>
          <a:xfrm>
            <a:off x="7051407" y="6498823"/>
            <a:ext cx="3516085" cy="28452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rgbClr val="636466"/>
                </a:solidFill>
                <a:latin typeface="Arial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rgbClr val="636466"/>
                </a:solidFill>
                <a:latin typeface="Arial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i="0" kern="1200">
                <a:solidFill>
                  <a:srgbClr val="636466"/>
                </a:solidFill>
                <a:latin typeface="Arial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1" i="0" kern="1200">
                <a:solidFill>
                  <a:srgbClr val="636466"/>
                </a:solidFill>
                <a:latin typeface="Arial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1" i="0" kern="1200">
                <a:solidFill>
                  <a:srgbClr val="636466"/>
                </a:solidFill>
                <a:latin typeface="Arial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69900" lvl="1" indent="0">
              <a:lnSpc>
                <a:spcPct val="100000"/>
              </a:lnSpc>
              <a:spcBef>
                <a:spcPts val="200"/>
              </a:spcBef>
              <a:buNone/>
              <a:tabLst>
                <a:tab pos="241300" algn="l"/>
              </a:tabLst>
            </a:pPr>
            <a:r>
              <a:rPr lang="en-US" sz="1000" b="0" dirty="0">
                <a:solidFill>
                  <a:srgbClr val="23362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* Financial Readiness info coming soon!</a:t>
            </a:r>
          </a:p>
        </p:txBody>
      </p:sp>
    </p:spTree>
    <p:extLst>
      <p:ext uri="{BB962C8B-B14F-4D97-AF65-F5344CB8AC3E}">
        <p14:creationId xmlns:p14="http://schemas.microsoft.com/office/powerpoint/2010/main" val="28554090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683E400-B529-404D-B7E0-3DBDF4334A6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pPr/>
              <a:t>12</a:t>
            </a:fld>
            <a:endParaRPr lang="es-MX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0F3F120-E731-4EE7-B5F3-1B3B56A19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475" y="-2448"/>
            <a:ext cx="8520113" cy="1325563"/>
          </a:xfrm>
        </p:spPr>
        <p:txBody>
          <a:bodyPr/>
          <a:lstStyle/>
          <a:p>
            <a:r>
              <a:rPr lang="en-US" spc="-5" dirty="0">
                <a:latin typeface="Helvetica" panose="020B0604020202020204" pitchFamily="34" charset="0"/>
                <a:cs typeface="Helvetica" panose="020B0604020202020204" pitchFamily="34" charset="0"/>
              </a:rPr>
              <a:t>Before Your Move – Part 2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E2F10F3-1A89-4AFD-ACD8-D5EB6A474DF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475" y="1606644"/>
            <a:ext cx="5318125" cy="4196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defTabSz="685766">
              <a:lnSpc>
                <a:spcPct val="100000"/>
              </a:lnSpc>
              <a:spcBef>
                <a:spcPts val="75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Household Goods (HHG) and Personally Procured Move </a:t>
            </a:r>
            <a:r>
              <a:rPr lang="en-US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(PPM)</a:t>
            </a:r>
          </a:p>
          <a:p>
            <a:pPr marL="342900" lvl="0" indent="-342900" defTabSz="685766">
              <a:lnSpc>
                <a:spcPct val="150000"/>
              </a:lnSpc>
              <a:spcBef>
                <a:spcPts val="75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Housing</a:t>
            </a:r>
            <a:r>
              <a:rPr lang="en-US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800100" lvl="1" indent="-342900" defTabSz="685766">
              <a:lnSpc>
                <a:spcPct val="150000"/>
              </a:lnSpc>
              <a:spcBef>
                <a:spcPts val="375"/>
              </a:spcBef>
              <a:buFont typeface="Wingdings" panose="05000000000000000000" pitchFamily="2" charset="2"/>
              <a:buChar char="ü"/>
            </a:pPr>
            <a:r>
              <a:rPr lang="en-US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House hunting</a:t>
            </a:r>
          </a:p>
          <a:p>
            <a:pPr marL="800100" lvl="1" indent="-342900" defTabSz="685766">
              <a:lnSpc>
                <a:spcPct val="150000"/>
              </a:lnSpc>
              <a:spcBef>
                <a:spcPts val="375"/>
              </a:spcBef>
              <a:buFont typeface="Wingdings" panose="05000000000000000000" pitchFamily="2" charset="2"/>
              <a:buChar char="ü"/>
            </a:pPr>
            <a:r>
              <a:rPr lang="en-US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Moving out </a:t>
            </a:r>
          </a:p>
          <a:p>
            <a:pPr marL="800100" lvl="1" indent="-342900" defTabSz="685766">
              <a:lnSpc>
                <a:spcPct val="150000"/>
              </a:lnSpc>
              <a:spcBef>
                <a:spcPts val="375"/>
              </a:spcBef>
              <a:buFont typeface="Wingdings" panose="05000000000000000000" pitchFamily="2" charset="2"/>
              <a:buChar char="ü"/>
            </a:pPr>
            <a:r>
              <a:rPr lang="en-US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On-post housing</a:t>
            </a:r>
          </a:p>
          <a:p>
            <a:pPr marL="800100" lvl="1" indent="-342900" defTabSz="685766">
              <a:lnSpc>
                <a:spcPct val="150000"/>
              </a:lnSpc>
              <a:spcBef>
                <a:spcPts val="375"/>
              </a:spcBef>
              <a:buFont typeface="Wingdings" panose="05000000000000000000" pitchFamily="2" charset="2"/>
              <a:buChar char="ü"/>
            </a:pPr>
            <a:r>
              <a:rPr lang="en-US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OCONUS housing</a:t>
            </a:r>
          </a:p>
          <a:p>
            <a:pPr marL="342900" lvl="0" indent="-342900" defTabSz="685766">
              <a:lnSpc>
                <a:spcPct val="150000"/>
              </a:lnSpc>
              <a:spcBef>
                <a:spcPts val="75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Weight limitations</a:t>
            </a: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7AA224BE-393D-41D3-904B-D8A7D88E6F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6491" y="2880683"/>
            <a:ext cx="4299819" cy="2239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01015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ACB94C-3A68-184A-B6FF-E243C7F99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-3018"/>
            <a:ext cx="8519809" cy="1325563"/>
          </a:xfrm>
        </p:spPr>
        <p:txBody>
          <a:bodyPr/>
          <a:lstStyle/>
          <a:p>
            <a:r>
              <a:rPr lang="en-US" dirty="0"/>
              <a:t>Before Your Move – Part 3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26" t="30447" r="29798" b="34377"/>
          <a:stretch/>
        </p:blipFill>
        <p:spPr>
          <a:xfrm>
            <a:off x="9336420" y="3918581"/>
            <a:ext cx="2122772" cy="19213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7543" y="1548596"/>
            <a:ext cx="1635012" cy="928424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3367543" y="2475683"/>
            <a:ext cx="1635012" cy="570902"/>
            <a:chOff x="4425156" y="1858036"/>
            <a:chExt cx="2295921" cy="722312"/>
          </a:xfrm>
        </p:grpSpPr>
        <p:sp>
          <p:nvSpPr>
            <p:cNvPr id="10" name="Rectangular Callout 9"/>
            <p:cNvSpPr/>
            <p:nvPr/>
          </p:nvSpPr>
          <p:spPr>
            <a:xfrm>
              <a:off x="4425156" y="1858036"/>
              <a:ext cx="2295921" cy="722312"/>
            </a:xfrm>
            <a:prstGeom prst="wedgeRectCallout">
              <a:avLst>
                <a:gd name="adj1" fmla="val 20250"/>
                <a:gd name="adj2" fmla="val -607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Rectangular Callout 4"/>
            <p:cNvSpPr txBox="1"/>
            <p:nvPr/>
          </p:nvSpPr>
          <p:spPr>
            <a:xfrm>
              <a:off x="4425156" y="1858036"/>
              <a:ext cx="2295921" cy="72231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5730" tIns="125730" rIns="125730" bIns="125730" numCol="1" spcCol="1270" anchor="ctr" anchorCtr="0">
              <a:noAutofit/>
            </a:bodyPr>
            <a:lstStyle/>
            <a:p>
              <a:pPr lvl="0" algn="ctr" defTabSz="1466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kern="1200" dirty="0">
                  <a:latin typeface="Helvetica" panose="020B0604020202020204" pitchFamily="34" charset="0"/>
                  <a:cs typeface="Helvetica" panose="020B0604020202020204" pitchFamily="34" charset="0"/>
                </a:rPr>
                <a:t>TRICARE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9600376" y="5839923"/>
            <a:ext cx="1635012" cy="570902"/>
            <a:chOff x="4425156" y="1858036"/>
            <a:chExt cx="2295921" cy="722312"/>
          </a:xfrm>
        </p:grpSpPr>
        <p:sp>
          <p:nvSpPr>
            <p:cNvPr id="13" name="Rectangular Callout 12"/>
            <p:cNvSpPr/>
            <p:nvPr/>
          </p:nvSpPr>
          <p:spPr>
            <a:xfrm>
              <a:off x="4425156" y="1858036"/>
              <a:ext cx="2295921" cy="722312"/>
            </a:xfrm>
            <a:prstGeom prst="wedgeRectCallout">
              <a:avLst>
                <a:gd name="adj1" fmla="val 20250"/>
                <a:gd name="adj2" fmla="val -607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Rectangular Callout 4"/>
            <p:cNvSpPr txBox="1"/>
            <p:nvPr/>
          </p:nvSpPr>
          <p:spPr>
            <a:xfrm>
              <a:off x="4425156" y="1858036"/>
              <a:ext cx="2295921" cy="72231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5730" tIns="125730" rIns="125730" bIns="125730" numCol="1" spcCol="1270" anchor="ctr" anchorCtr="0">
              <a:noAutofit/>
            </a:bodyPr>
            <a:lstStyle/>
            <a:p>
              <a:pPr lvl="0" algn="ctr" defTabSz="1466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dirty="0">
                  <a:latin typeface="Helvetica" panose="020B0604020202020204" pitchFamily="34" charset="0"/>
                  <a:cs typeface="Helvetica" panose="020B0604020202020204" pitchFamily="34" charset="0"/>
                </a:rPr>
                <a:t>Passports</a:t>
              </a:r>
              <a:endParaRPr lang="en-US" sz="2000" kern="1200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3880" y="4089374"/>
            <a:ext cx="2800878" cy="1750549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6756120" y="5839923"/>
            <a:ext cx="1635012" cy="570902"/>
            <a:chOff x="4425156" y="1858036"/>
            <a:chExt cx="2295921" cy="722312"/>
          </a:xfrm>
        </p:grpSpPr>
        <p:sp>
          <p:nvSpPr>
            <p:cNvPr id="16" name="Rectangular Callout 15"/>
            <p:cNvSpPr/>
            <p:nvPr/>
          </p:nvSpPr>
          <p:spPr>
            <a:xfrm>
              <a:off x="4425156" y="1858036"/>
              <a:ext cx="2295921" cy="722312"/>
            </a:xfrm>
            <a:prstGeom prst="wedgeRectCallout">
              <a:avLst>
                <a:gd name="adj1" fmla="val 20250"/>
                <a:gd name="adj2" fmla="val -607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Rectangular Callout 4"/>
            <p:cNvSpPr txBox="1"/>
            <p:nvPr/>
          </p:nvSpPr>
          <p:spPr>
            <a:xfrm>
              <a:off x="4425156" y="1858036"/>
              <a:ext cx="2295921" cy="72231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5730" tIns="125730" rIns="125730" bIns="125730" numCol="1" spcCol="1270" anchor="ctr" anchorCtr="0">
              <a:noAutofit/>
            </a:bodyPr>
            <a:lstStyle/>
            <a:p>
              <a:pPr lvl="0" algn="ctr" defTabSz="1466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dirty="0">
                  <a:latin typeface="Helvetica" panose="020B0604020202020204" pitchFamily="34" charset="0"/>
                  <a:cs typeface="Helvetica" panose="020B0604020202020204" pitchFamily="34" charset="0"/>
                </a:rPr>
                <a:t>Pets</a:t>
              </a:r>
              <a:endParaRPr lang="en-US" sz="2000" kern="1200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1340" y="4089374"/>
            <a:ext cx="2800878" cy="1750549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3540039" y="5837248"/>
            <a:ext cx="1635012" cy="570902"/>
            <a:chOff x="4425156" y="1858036"/>
            <a:chExt cx="2295921" cy="722312"/>
          </a:xfrm>
        </p:grpSpPr>
        <p:sp>
          <p:nvSpPr>
            <p:cNvPr id="20" name="Rectangular Callout 19"/>
            <p:cNvSpPr/>
            <p:nvPr/>
          </p:nvSpPr>
          <p:spPr>
            <a:xfrm>
              <a:off x="4425156" y="1858036"/>
              <a:ext cx="2295921" cy="722312"/>
            </a:xfrm>
            <a:prstGeom prst="wedgeRectCallout">
              <a:avLst>
                <a:gd name="adj1" fmla="val 20250"/>
                <a:gd name="adj2" fmla="val -607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Rectangular Callout 4"/>
            <p:cNvSpPr txBox="1"/>
            <p:nvPr/>
          </p:nvSpPr>
          <p:spPr>
            <a:xfrm>
              <a:off x="4425156" y="1858036"/>
              <a:ext cx="2295921" cy="72231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5730" tIns="125730" rIns="125730" bIns="125730" numCol="1" spcCol="1270" anchor="ctr" anchorCtr="0">
              <a:noAutofit/>
            </a:bodyPr>
            <a:lstStyle/>
            <a:p>
              <a:pPr lvl="0" algn="ctr" defTabSz="1466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dirty="0">
                  <a:latin typeface="Helvetica" panose="020B0604020202020204" pitchFamily="34" charset="0"/>
                  <a:cs typeface="Helvetica" panose="020B0604020202020204" pitchFamily="34" charset="0"/>
                </a:rPr>
                <a:t>Vehicles</a:t>
              </a:r>
              <a:endParaRPr lang="en-US" sz="2000" kern="1200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96" b="11477"/>
          <a:stretch/>
        </p:blipFill>
        <p:spPr>
          <a:xfrm>
            <a:off x="5937530" y="1243142"/>
            <a:ext cx="1635013" cy="1932922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5937531" y="3120400"/>
            <a:ext cx="1635012" cy="570902"/>
            <a:chOff x="4425156" y="1858036"/>
            <a:chExt cx="2295921" cy="722312"/>
          </a:xfrm>
        </p:grpSpPr>
        <p:sp>
          <p:nvSpPr>
            <p:cNvPr id="24" name="Rectangular Callout 23"/>
            <p:cNvSpPr/>
            <p:nvPr/>
          </p:nvSpPr>
          <p:spPr>
            <a:xfrm>
              <a:off x="4425156" y="1858036"/>
              <a:ext cx="2295921" cy="722312"/>
            </a:xfrm>
            <a:prstGeom prst="wedgeRectCallout">
              <a:avLst>
                <a:gd name="adj1" fmla="val 20250"/>
                <a:gd name="adj2" fmla="val -607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Rectangular Callout 4"/>
            <p:cNvSpPr txBox="1"/>
            <p:nvPr/>
          </p:nvSpPr>
          <p:spPr>
            <a:xfrm>
              <a:off x="4425156" y="1858036"/>
              <a:ext cx="2295921" cy="72231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5730" tIns="125730" rIns="125730" bIns="125730" numCol="1" spcCol="1270" anchor="ctr" anchorCtr="0">
              <a:noAutofit/>
            </a:bodyPr>
            <a:lstStyle/>
            <a:p>
              <a:pPr lvl="0" algn="ctr" defTabSz="1466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kern="1200" dirty="0">
                  <a:latin typeface="Helvetica" panose="020B0604020202020204" pitchFamily="34" charset="0"/>
                  <a:cs typeface="Helvetica" panose="020B0604020202020204" pitchFamily="34" charset="0"/>
                </a:rPr>
                <a:t>Childcare</a:t>
              </a:r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pPr/>
              <a:t>13</a:t>
            </a:fld>
            <a:endParaRPr lang="es-MX" dirty="0"/>
          </a:p>
        </p:txBody>
      </p:sp>
      <p:pic>
        <p:nvPicPr>
          <p:cNvPr id="1026" name="Picture 2" descr="image00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8891" y="1827532"/>
            <a:ext cx="3250301" cy="853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" name="Group 25"/>
          <p:cNvGrpSpPr/>
          <p:nvPr/>
        </p:nvGrpSpPr>
        <p:grpSpPr>
          <a:xfrm>
            <a:off x="9016535" y="2646511"/>
            <a:ext cx="1635012" cy="570902"/>
            <a:chOff x="4425156" y="1858036"/>
            <a:chExt cx="2295921" cy="722312"/>
          </a:xfrm>
        </p:grpSpPr>
        <p:sp>
          <p:nvSpPr>
            <p:cNvPr id="27" name="Rectangular Callout 26"/>
            <p:cNvSpPr/>
            <p:nvPr/>
          </p:nvSpPr>
          <p:spPr>
            <a:xfrm>
              <a:off x="4425156" y="1858036"/>
              <a:ext cx="2295921" cy="722312"/>
            </a:xfrm>
            <a:prstGeom prst="wedgeRectCallout">
              <a:avLst>
                <a:gd name="adj1" fmla="val 20250"/>
                <a:gd name="adj2" fmla="val -607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8" name="Rectangular Callout 4"/>
            <p:cNvSpPr txBox="1"/>
            <p:nvPr/>
          </p:nvSpPr>
          <p:spPr>
            <a:xfrm>
              <a:off x="4425156" y="1858036"/>
              <a:ext cx="2295921" cy="72231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5730" tIns="125730" rIns="125730" bIns="125730" numCol="1" spcCol="1270" anchor="ctr" anchorCtr="0">
              <a:noAutofit/>
            </a:bodyPr>
            <a:lstStyle/>
            <a:p>
              <a:pPr lvl="0" algn="ctr" defTabSz="1466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dirty="0">
                  <a:latin typeface="Helvetica" panose="020B0604020202020204" pitchFamily="34" charset="0"/>
                  <a:cs typeface="Helvetica" panose="020B0604020202020204" pitchFamily="34" charset="0"/>
                </a:rPr>
                <a:t>SCRA</a:t>
              </a:r>
              <a:endParaRPr lang="en-US" sz="2000" kern="1200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046930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782D6-1CF8-CA45-A48E-0D3C639993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90152" y="927"/>
            <a:ext cx="8519809" cy="1325563"/>
          </a:xfrm>
        </p:spPr>
        <p:txBody>
          <a:bodyPr/>
          <a:lstStyle/>
          <a:p>
            <a:r>
              <a:rPr lang="en-US" dirty="0"/>
              <a:t>During Your Move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9F9EC49-9D3F-2C49-A198-5CCB38029693}"/>
              </a:ext>
            </a:extLst>
          </p:cNvPr>
          <p:cNvSpPr txBox="1">
            <a:spLocks/>
          </p:cNvSpPr>
          <p:nvPr/>
        </p:nvSpPr>
        <p:spPr>
          <a:xfrm>
            <a:off x="2881387" y="2260198"/>
            <a:ext cx="4665338" cy="459780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Tipo de letra del sistema normal"/>
              <a:buChar char="—"/>
              <a:defRPr sz="20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Estimated Travel Costs for a PCS Move Worksheet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spcBef>
                <a:spcPts val="0"/>
              </a:spcBef>
            </a:pP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Tax Considerations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>
                <a:latin typeface="Helvetica" panose="020B0604020202020204" pitchFamily="34" charset="0"/>
                <a:cs typeface="Helvetica" panose="020B0604020202020204" pitchFamily="34" charset="0"/>
              </a:rPr>
              <a:t>14</a:t>
            </a:fld>
            <a:endParaRPr lang="es-MX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BF49D4-1E70-458B-985B-DD905DB816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7" r="1551"/>
          <a:stretch/>
        </p:blipFill>
        <p:spPr>
          <a:xfrm>
            <a:off x="7747000" y="1028167"/>
            <a:ext cx="4000500" cy="5156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8366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F9782D6-1CF8-CA45-A48E-0D3C639993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6852" y="927"/>
            <a:ext cx="8519809" cy="1325563"/>
          </a:xfrm>
        </p:spPr>
        <p:txBody>
          <a:bodyPr/>
          <a:lstStyle/>
          <a:p>
            <a:r>
              <a:rPr lang="en-US" dirty="0"/>
              <a:t>After You Arrive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DD9E857-DDC9-A84E-B901-BC305BD79F3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56852" y="1837079"/>
            <a:ext cx="8519809" cy="3093140"/>
          </a:xfrm>
        </p:spPr>
        <p:txBody>
          <a:bodyPr>
            <a:noAutofit/>
          </a:bodyPr>
          <a:lstStyle/>
          <a:p>
            <a:pPr marL="342900" lvl="0" indent="-342900" defTabSz="685766">
              <a:lnSpc>
                <a:spcPct val="150000"/>
              </a:lnSpc>
              <a:spcBef>
                <a:spcPts val="0"/>
              </a:spcBef>
            </a:pP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Initial expenses</a:t>
            </a:r>
          </a:p>
          <a:p>
            <a:pPr marL="342900" lvl="0" indent="-342900" defTabSz="685766">
              <a:lnSpc>
                <a:spcPct val="150000"/>
              </a:lnSpc>
              <a:spcBef>
                <a:spcPts val="0"/>
              </a:spcBef>
            </a:pP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State residency </a:t>
            </a:r>
          </a:p>
          <a:p>
            <a:pPr marL="342900" lvl="0" indent="-342900" defTabSz="685766">
              <a:lnSpc>
                <a:spcPct val="150000"/>
              </a:lnSpc>
              <a:spcBef>
                <a:spcPts val="0"/>
              </a:spcBef>
            </a:pP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Spouse employment</a:t>
            </a:r>
          </a:p>
          <a:p>
            <a:pPr marL="0" indent="0">
              <a:lnSpc>
                <a:spcPct val="150000"/>
              </a:lnSpc>
              <a:buNone/>
            </a:pPr>
            <a:endParaRPr lang="en-US" sz="20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>
                <a:latin typeface="Helvetica" panose="020B0604020202020204" pitchFamily="34" charset="0"/>
                <a:cs typeface="Helvetica" panose="020B0604020202020204" pitchFamily="34" charset="0"/>
              </a:rPr>
              <a:t>15</a:t>
            </a:fld>
            <a:endParaRPr lang="es-MX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1959" y="3645065"/>
            <a:ext cx="4774702" cy="2583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0762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7A287B-BBC6-A645-9468-06432EB21E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1110" y="2790325"/>
            <a:ext cx="6688416" cy="1325563"/>
          </a:xfrm>
        </p:spPr>
        <p:txBody>
          <a:bodyPr>
            <a:normAutofit/>
          </a:bodyPr>
          <a:lstStyle/>
          <a:p>
            <a:pPr algn="ctr"/>
            <a:r>
              <a:rPr lang="en-US" spc="-5" dirty="0">
                <a:latin typeface="Helvetica" panose="020B0604020202020204" pitchFamily="34" charset="0"/>
                <a:cs typeface="Helvetica" panose="020B0604020202020204" pitchFamily="34" charset="0"/>
              </a:rPr>
              <a:t>Allowances and Entitlements</a:t>
            </a:r>
            <a:endParaRPr 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>
                <a:latin typeface="Helvetica" panose="020B0604020202020204" pitchFamily="34" charset="0"/>
                <a:cs typeface="Helvetica" panose="020B0604020202020204" pitchFamily="34" charset="0"/>
              </a:rPr>
              <a:pPr/>
              <a:t>16</a:t>
            </a:fld>
            <a:endParaRPr lang="es-MX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54216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295F90-2A28-504E-938A-EFDFE17E90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0988" y="18225"/>
            <a:ext cx="8519809" cy="1365896"/>
          </a:xfrm>
        </p:spPr>
        <p:txBody>
          <a:bodyPr/>
          <a:lstStyle/>
          <a:p>
            <a:r>
              <a:rPr lang="en-US" dirty="0"/>
              <a:t>Travel Pay and Allowances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>
                <a:latin typeface="Helvetica" panose="020B0604020202020204" pitchFamily="34" charset="0"/>
                <a:cs typeface="Helvetica" panose="020B0604020202020204" pitchFamily="34" charset="0"/>
              </a:rPr>
              <a:t>17</a:t>
            </a:fld>
            <a:endParaRPr lang="es-MX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1185009"/>
              </p:ext>
            </p:extLst>
          </p:nvPr>
        </p:nvGraphicFramePr>
        <p:xfrm>
          <a:off x="3240987" y="1253935"/>
          <a:ext cx="8519810" cy="4978400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2714972">
                  <a:extLst>
                    <a:ext uri="{9D8B030D-6E8A-4147-A177-3AD203B41FA5}">
                      <a16:colId xmlns:a16="http://schemas.microsoft.com/office/drawing/2014/main" val="306021017"/>
                    </a:ext>
                  </a:extLst>
                </a:gridCol>
                <a:gridCol w="1455035">
                  <a:extLst>
                    <a:ext uri="{9D8B030D-6E8A-4147-A177-3AD203B41FA5}">
                      <a16:colId xmlns:a16="http://schemas.microsoft.com/office/drawing/2014/main" val="1489988433"/>
                    </a:ext>
                  </a:extLst>
                </a:gridCol>
                <a:gridCol w="4349803">
                  <a:extLst>
                    <a:ext uri="{9D8B030D-6E8A-4147-A177-3AD203B41FA5}">
                      <a16:colId xmlns:a16="http://schemas.microsoft.com/office/drawing/2014/main" val="212557795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Pay</a:t>
                      </a:r>
                    </a:p>
                  </a:txBody>
                  <a:tcPr anchor="ctr">
                    <a:cell3D prstMaterial="dkEdge">
                      <a:bevel w="50800" prst="hardEdg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Advance Eligible</a:t>
                      </a:r>
                    </a:p>
                  </a:txBody>
                  <a:tcPr anchor="ctr">
                    <a:cell3D prstMaterial="dkEdge">
                      <a:bevel w="50800" prst="hardEdg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Purpose</a:t>
                      </a:r>
                    </a:p>
                  </a:txBody>
                  <a:tcPr anchor="ctr">
                    <a:cell3D prstMaterial="dkEdge">
                      <a:bevel w="50800" prst="hardEdg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20167104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Monetary Allowance in Lieu of Transportation</a:t>
                      </a:r>
                    </a:p>
                  </a:txBody>
                  <a:tcPr anchor="ctr">
                    <a:cell3D prstMaterial="dkEdge">
                      <a:bevel w="50800" prst="hardEdg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Yes,</a:t>
                      </a:r>
                    </a:p>
                    <a:p>
                      <a:pPr algn="ctr"/>
                      <a:r>
                        <a:rPr lang="en-US" sz="16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If no GTCC</a:t>
                      </a:r>
                    </a:p>
                  </a:txBody>
                  <a:tcPr anchor="ctr">
                    <a:cell3D prstMaterial="dkEdge">
                      <a:bevel w="50800" prst="hardEdg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Mileage reimbursement</a:t>
                      </a:r>
                    </a:p>
                  </a:txBody>
                  <a:tcPr anchor="ctr">
                    <a:cell3D prstMaterial="dkEdge">
                      <a:bevel w="50800" prst="hardEdg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23211459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Per diem</a:t>
                      </a:r>
                    </a:p>
                  </a:txBody>
                  <a:tcPr anchor="ctr">
                    <a:cell3D prstMaterial="dkEdge">
                      <a:bevel w="50800" prst="hardEdg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Yes,</a:t>
                      </a:r>
                    </a:p>
                    <a:p>
                      <a:pPr algn="ctr"/>
                      <a:r>
                        <a:rPr lang="en-US" sz="16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If no GTCC</a:t>
                      </a:r>
                    </a:p>
                  </a:txBody>
                  <a:tcPr anchor="ctr">
                    <a:cell3D prstMaterial="dkEdge">
                      <a:bevel w="50800" prst="hardEdg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Reimburse travel expenses (i.e., hotel and meals)</a:t>
                      </a:r>
                    </a:p>
                  </a:txBody>
                  <a:tcPr anchor="ctr">
                    <a:cell3D prstMaterial="dkEdge">
                      <a:bevel w="50800" prst="hardEdg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29270003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Helvetica" panose="020B0604020202020204" pitchFamily="34" charset="0"/>
                          <a:ea typeface="+mn-ea"/>
                          <a:cs typeface="Helvetica" panose="020B0604020202020204" pitchFamily="34" charset="0"/>
                        </a:rPr>
                        <a:t>Dislocation Allowance</a:t>
                      </a:r>
                    </a:p>
                  </a:txBody>
                  <a:tcPr anchor="ctr">
                    <a:cell3D prstMaterial="dkEdge">
                      <a:bevel w="50800" prst="hardEdg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Yes</a:t>
                      </a:r>
                    </a:p>
                  </a:txBody>
                  <a:tcPr anchor="ctr">
                    <a:cell3D prstMaterial="dkEdge">
                      <a:bevel w="50800" prst="hardEdg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Partially offsets cost of</a:t>
                      </a:r>
                      <a:r>
                        <a:rPr lang="en-US" sz="1600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moving a household (i.e., deposits, first and last month rent, unexpected moving costs, etc.)</a:t>
                      </a:r>
                      <a:endParaRPr lang="en-US" sz="16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anchor="ctr">
                    <a:cell3D prstMaterial="dkEdge">
                      <a:bevel w="50800" prst="hardEdg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23896609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Helvetica" panose="020B0604020202020204" pitchFamily="34" charset="0"/>
                          <a:ea typeface="+mn-ea"/>
                          <a:cs typeface="Helvetica" panose="020B0604020202020204" pitchFamily="34" charset="0"/>
                        </a:rPr>
                        <a:t>Temporary Lodging Expense</a:t>
                      </a:r>
                    </a:p>
                  </a:txBody>
                  <a:tcPr anchor="ctr">
                    <a:cell3D prstMaterial="dkEdge">
                      <a:bevel w="50800" prst="hardEdg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No</a:t>
                      </a:r>
                    </a:p>
                  </a:txBody>
                  <a:tcPr anchor="ctr">
                    <a:cell3D prstMaterial="dkEdge">
                      <a:bevel w="50800" prst="hardEdg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Partially covers lodging and meal expenses while in temporary lodging</a:t>
                      </a:r>
                    </a:p>
                  </a:txBody>
                  <a:tcPr anchor="ctr">
                    <a:cell3D prstMaterial="dkEdge">
                      <a:bevel w="50800" prst="hardEdg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40015564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Helvetica" panose="020B0604020202020204" pitchFamily="34" charset="0"/>
                          <a:ea typeface="+mn-ea"/>
                          <a:cs typeface="Helvetica" panose="020B0604020202020204" pitchFamily="34" charset="0"/>
                        </a:rPr>
                        <a:t>Overseas Housing Allowance</a:t>
                      </a:r>
                    </a:p>
                  </a:txBody>
                  <a:tcPr anchor="ctr">
                    <a:cell3D prstMaterial="dkEdge">
                      <a:bevel w="50800" prst="hardEdge"/>
                      <a:lightRig rig="flood" dir="t"/>
                    </a:cell3D>
                  </a:tcPr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No</a:t>
                      </a:r>
                    </a:p>
                  </a:txBody>
                  <a:tcPr anchor="ctr">
                    <a:cell3D prstMaterial="dkEdge">
                      <a:bevel w="50800" prst="hardEdge"/>
                      <a:lightRig rig="flood" dir="t"/>
                    </a:cell3D>
                  </a:tcPr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Offset housing and living expenses </a:t>
                      </a:r>
                    </a:p>
                    <a:p>
                      <a:pPr algn="ctr"/>
                      <a:r>
                        <a:rPr lang="en-US" sz="16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(Location-Specific)</a:t>
                      </a:r>
                    </a:p>
                    <a:p>
                      <a:pPr algn="ctr"/>
                      <a:endParaRPr lang="en-US" sz="16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anchor="ctr">
                    <a:cell3D prstMaterial="dkEdge">
                      <a:bevel w="50800" prst="hardEdg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21416333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Helvetica" panose="020B0604020202020204" pitchFamily="34" charset="0"/>
                          <a:ea typeface="+mn-ea"/>
                          <a:cs typeface="Helvetica" panose="020B0604020202020204" pitchFamily="34" charset="0"/>
                        </a:rPr>
                        <a:t>Move-in Housing Allowance</a:t>
                      </a:r>
                    </a:p>
                  </a:txBody>
                  <a:tcPr anchor="ctr">
                    <a:cell3D prstMaterial="dkEdge">
                      <a:bevel w="50800" prst="hardEdge"/>
                      <a:lightRig rig="flood" dir="t"/>
                    </a:cell3D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20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>
                    <a:cell3D prstMaterial="dkEdge">
                      <a:bevel w="50800" prst="hardEdg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34772474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Helvetica" panose="020B0604020202020204" pitchFamily="34" charset="0"/>
                          <a:ea typeface="+mn-ea"/>
                          <a:cs typeface="Helvetica" panose="020B0604020202020204" pitchFamily="34" charset="0"/>
                        </a:rPr>
                        <a:t>Temporary Lodging Allowance</a:t>
                      </a:r>
                    </a:p>
                  </a:txBody>
                  <a:tcPr anchor="ctr">
                    <a:cell3D prstMaterial="dkEdge">
                      <a:bevel w="50800" prst="hardEdge"/>
                      <a:lightRig rig="flood" dir="t"/>
                    </a:cell3D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20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>
                    <a:cell3D prstMaterial="dkEdge">
                      <a:bevel w="50800" prst="hardEdg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5024583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Helvetica" panose="020B0604020202020204" pitchFamily="34" charset="0"/>
                          <a:ea typeface="+mn-ea"/>
                          <a:cs typeface="Helvetica" panose="020B0604020202020204" pitchFamily="34" charset="0"/>
                        </a:rPr>
                        <a:t>Cost of Living Allowance</a:t>
                      </a:r>
                    </a:p>
                  </a:txBody>
                  <a:tcPr anchor="ctr">
                    <a:cell3D prstMaterial="dkEdge">
                      <a:bevel w="50800" prst="hardEdge"/>
                      <a:lightRig rig="flood" dir="t"/>
                    </a:cell3D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20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>
                    <a:cell3D prstMaterial="dkEdge">
                      <a:bevel w="50800" prst="hardEdg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691143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699702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27295F90-2A28-504E-938A-EFDFE17E90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8618" y="36918"/>
            <a:ext cx="8519809" cy="1365896"/>
          </a:xfrm>
        </p:spPr>
        <p:txBody>
          <a:bodyPr/>
          <a:lstStyle/>
          <a:p>
            <a:r>
              <a:rPr lang="en-US" dirty="0"/>
              <a:t>PCS Pay Resources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7DD9E857-DDC9-A84E-B901-BC305BD79F3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958618" y="1837079"/>
            <a:ext cx="5077343" cy="4068869"/>
          </a:xfrm>
        </p:spPr>
        <p:txBody>
          <a:bodyPr>
            <a:noAutofit/>
          </a:bodyPr>
          <a:lstStyle/>
          <a:p>
            <a:pPr marL="355600" lvl="0" indent="-342900" defTabSz="685766">
              <a:lnSpc>
                <a:spcPct val="100000"/>
              </a:lnSpc>
              <a:spcBef>
                <a:spcPts val="385"/>
              </a:spcBef>
            </a:pPr>
            <a:r>
              <a:rPr lang="en-US" spc="-5" dirty="0">
                <a:latin typeface="Helvetica" panose="020B0604020202020204" pitchFamily="34" charset="0"/>
                <a:cs typeface="Helvetica" panose="020B0604020202020204" pitchFamily="34" charset="0"/>
              </a:rPr>
              <a:t>Government Travel Charge Card (GTCC)</a:t>
            </a:r>
          </a:p>
          <a:p>
            <a:pPr marL="698483" lvl="1" indent="-342900" defTabSz="685766">
              <a:lnSpc>
                <a:spcPct val="100000"/>
              </a:lnSpc>
              <a:spcBef>
                <a:spcPts val="385"/>
              </a:spcBef>
              <a:buFont typeface="Wingdings" pitchFamily="2" charset="2"/>
              <a:buChar char="ü"/>
            </a:pPr>
            <a:endParaRPr lang="en-US" b="0" spc="-5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355600" lvl="0" indent="-342900" defTabSz="685766">
              <a:lnSpc>
                <a:spcPct val="100000"/>
              </a:lnSpc>
              <a:spcBef>
                <a:spcPts val="385"/>
              </a:spcBef>
            </a:pPr>
            <a:r>
              <a:rPr lang="en-US" spc="-5" dirty="0">
                <a:latin typeface="Helvetica" panose="020B0604020202020204" pitchFamily="34" charset="0"/>
                <a:cs typeface="Helvetica" panose="020B0604020202020204" pitchFamily="34" charset="0"/>
              </a:rPr>
              <a:t>Advance on:</a:t>
            </a:r>
          </a:p>
          <a:p>
            <a:pPr marL="698483" lvl="1" indent="-342900" defTabSz="685766">
              <a:lnSpc>
                <a:spcPct val="200000"/>
              </a:lnSpc>
              <a:spcBef>
                <a:spcPts val="385"/>
              </a:spcBef>
              <a:buFont typeface="Wingdings" pitchFamily="2" charset="2"/>
              <a:buChar char="ü"/>
            </a:pPr>
            <a:r>
              <a:rPr lang="en-US" b="0" spc="-5" dirty="0">
                <a:latin typeface="Helvetica" panose="020B0604020202020204" pitchFamily="34" charset="0"/>
                <a:cs typeface="Helvetica" panose="020B0604020202020204" pitchFamily="34" charset="0"/>
              </a:rPr>
              <a:t>Regular pay</a:t>
            </a:r>
          </a:p>
          <a:p>
            <a:pPr marL="698483" lvl="1" indent="-342900" defTabSz="685766">
              <a:lnSpc>
                <a:spcPct val="200000"/>
              </a:lnSpc>
              <a:spcBef>
                <a:spcPts val="385"/>
              </a:spcBef>
              <a:buFont typeface="Wingdings" pitchFamily="2" charset="2"/>
              <a:buChar char="ü"/>
            </a:pPr>
            <a:r>
              <a:rPr lang="en-US" b="0" spc="-5" dirty="0">
                <a:latin typeface="Helvetica" panose="020B0604020202020204" pitchFamily="34" charset="0"/>
                <a:cs typeface="Helvetica" panose="020B0604020202020204" pitchFamily="34" charset="0"/>
              </a:rPr>
              <a:t>Basic Allowance for Housing (BAH)</a:t>
            </a:r>
          </a:p>
          <a:p>
            <a:pPr marL="698483" lvl="1" indent="-342900" defTabSz="685766">
              <a:lnSpc>
                <a:spcPct val="200000"/>
              </a:lnSpc>
              <a:spcBef>
                <a:spcPts val="385"/>
              </a:spcBef>
              <a:buFont typeface="Wingdings" pitchFamily="2" charset="2"/>
              <a:buChar char="ü"/>
            </a:pPr>
            <a:r>
              <a:rPr lang="en-US" b="0" spc="-5" dirty="0">
                <a:latin typeface="Helvetica" panose="020B0604020202020204" pitchFamily="34" charset="0"/>
                <a:cs typeface="Helvetica" panose="020B0604020202020204" pitchFamily="34" charset="0"/>
              </a:rPr>
              <a:t>Dislocation Allowance (DLA)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>
                <a:latin typeface="Helvetica" panose="020B0604020202020204" pitchFamily="34" charset="0"/>
                <a:cs typeface="Helvetica" panose="020B0604020202020204" pitchFamily="34" charset="0"/>
              </a:rPr>
              <a:t>18</a:t>
            </a:fld>
            <a:endParaRPr lang="es-MX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7" name="Picture 6" descr="G:\Projects\USAF\Training\FTAC_PPT\Assets\6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913960" y="2929852"/>
            <a:ext cx="3968545" cy="22230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41609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D838B8-6414-4C4F-BF5D-E46B23385C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2100" y="2761750"/>
            <a:ext cx="6418634" cy="1325563"/>
          </a:xfrm>
        </p:spPr>
        <p:txBody>
          <a:bodyPr/>
          <a:lstStyle/>
          <a:p>
            <a:r>
              <a:rPr lang="en-US" spc="-4" dirty="0"/>
              <a:t>Summary and Resources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FC2A2D25-6603-7440-94E1-D7F28E00B596}" type="slidenum">
              <a:rPr lang="es-MX" smtClean="0">
                <a:latin typeface="Helvetica" panose="020B0604020202020204" pitchFamily="34" charset="0"/>
                <a:cs typeface="Helvetica" panose="020B0604020202020204" pitchFamily="34" charset="0"/>
              </a:rPr>
              <a:pPr/>
              <a:t>19</a:t>
            </a:fld>
            <a:endParaRPr lang="es-MX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80433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ADF04E7-E845-9242-A504-7BFD8F6C00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8025" y="-2481"/>
            <a:ext cx="8563889" cy="1354558"/>
          </a:xfrm>
        </p:spPr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DFA93C9E-40D1-A248-B681-DB55D019E750}"/>
              </a:ext>
            </a:extLst>
          </p:cNvPr>
          <p:cNvSpPr txBox="1">
            <a:spLocks/>
          </p:cNvSpPr>
          <p:nvPr/>
        </p:nvSpPr>
        <p:spPr>
          <a:xfrm>
            <a:off x="3248025" y="1422069"/>
            <a:ext cx="6372709" cy="469186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rgbClr val="636466"/>
                </a:solidFill>
                <a:latin typeface="Arial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rgbClr val="636466"/>
                </a:solidFill>
                <a:latin typeface="Arial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i="0" kern="1200">
                <a:solidFill>
                  <a:srgbClr val="636466"/>
                </a:solidFill>
                <a:latin typeface="Arial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1" i="0" kern="1200">
                <a:solidFill>
                  <a:srgbClr val="636466"/>
                </a:solidFill>
                <a:latin typeface="Arial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1" i="0" kern="1200">
                <a:solidFill>
                  <a:srgbClr val="636466"/>
                </a:solidFill>
                <a:latin typeface="Arial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50000"/>
              </a:lnSpc>
            </a:pPr>
            <a:r>
              <a:rPr lang="en-US" dirty="0">
                <a:solidFill>
                  <a:srgbClr val="23362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Financial Planning</a:t>
            </a:r>
          </a:p>
          <a:p>
            <a:pPr marL="342900" indent="-342900">
              <a:lnSpc>
                <a:spcPct val="150000"/>
              </a:lnSpc>
            </a:pPr>
            <a:r>
              <a:rPr lang="en-US" dirty="0">
                <a:solidFill>
                  <a:srgbClr val="23362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PCS Considerations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rgbClr val="23362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Before Your Move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rgbClr val="23362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During Your Move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rgbClr val="23362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After You Arrive</a:t>
            </a:r>
          </a:p>
          <a:p>
            <a:pPr marL="342900" indent="-342900">
              <a:lnSpc>
                <a:spcPct val="150000"/>
              </a:lnSpc>
            </a:pPr>
            <a:r>
              <a:rPr lang="en-US" dirty="0">
                <a:solidFill>
                  <a:srgbClr val="23362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Allowances and Entitlements</a:t>
            </a:r>
          </a:p>
          <a:p>
            <a:pPr marL="342900" indent="-342900">
              <a:lnSpc>
                <a:spcPct val="150000"/>
              </a:lnSpc>
            </a:pPr>
            <a:r>
              <a:rPr lang="en-US" dirty="0">
                <a:solidFill>
                  <a:srgbClr val="23362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Summary and Resources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>
                <a:latin typeface="Helvetica" panose="020B0604020202020204" pitchFamily="34" charset="0"/>
                <a:cs typeface="Helvetica" panose="020B0604020202020204" pitchFamily="34" charset="0"/>
              </a:rPr>
              <a:t>2</a:t>
            </a:fld>
            <a:endParaRPr lang="es-MX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38806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99B1B8-1E00-0148-B9EF-D4E557DD2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1490" y="-4553"/>
            <a:ext cx="8621038" cy="1421233"/>
          </a:xfrm>
        </p:spPr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95E15A-D6EC-9947-BEA5-F98DDBEDB29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4" y="1452990"/>
            <a:ext cx="8519809" cy="5055386"/>
          </a:xfrm>
        </p:spPr>
        <p:txBody>
          <a:bodyPr>
            <a:noAutofit/>
          </a:bodyPr>
          <a:lstStyle/>
          <a:p>
            <a:pPr marL="0" lvl="0" indent="0" defTabSz="685766">
              <a:lnSpc>
                <a:spcPct val="100000"/>
              </a:lnSpc>
              <a:spcBef>
                <a:spcPts val="795"/>
              </a:spcBef>
              <a:buNone/>
              <a:tabLst>
                <a:tab pos="241300" algn="l"/>
              </a:tabLst>
            </a:pPr>
            <a:r>
              <a:rPr lang="en-US" sz="2000" spc="-5" dirty="0">
                <a:latin typeface="Helvetica" panose="020B0604020202020204" pitchFamily="34" charset="0"/>
                <a:cs typeface="Helvetica" panose="020B0604020202020204" pitchFamily="34" charset="0"/>
              </a:rPr>
              <a:t>Congratulations on your upcoming move to your next duty station! </a:t>
            </a:r>
          </a:p>
          <a:p>
            <a:pPr marL="0" lvl="0" indent="0" defTabSz="685766">
              <a:lnSpc>
                <a:spcPct val="100000"/>
              </a:lnSpc>
              <a:spcBef>
                <a:spcPts val="795"/>
              </a:spcBef>
              <a:buNone/>
              <a:tabLst>
                <a:tab pos="241300" algn="l"/>
              </a:tabLst>
            </a:pPr>
            <a:r>
              <a:rPr lang="en-US" sz="2000" b="0" spc="-5" dirty="0">
                <a:latin typeface="Helvetica" panose="020B0604020202020204" pitchFamily="34" charset="0"/>
                <a:cs typeface="Helvetica" panose="020B0604020202020204" pitchFamily="34" charset="0"/>
              </a:rPr>
              <a:t>Along with new adventure opportunities, a Permanent Change of Station can add many additional expenses. Preparation and planning can help alleviate the stress of spending more than you can afford. </a:t>
            </a:r>
          </a:p>
          <a:p>
            <a:pPr marL="0" lvl="0" indent="0" defTabSz="685766">
              <a:lnSpc>
                <a:spcPct val="100000"/>
              </a:lnSpc>
              <a:spcBef>
                <a:spcPts val="795"/>
              </a:spcBef>
              <a:buNone/>
              <a:tabLst>
                <a:tab pos="241300" algn="l"/>
              </a:tabLst>
            </a:pPr>
            <a:endParaRPr lang="en-US" sz="2000" b="0" spc="-5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lvl="0" indent="0" defTabSz="685766">
              <a:lnSpc>
                <a:spcPct val="100000"/>
              </a:lnSpc>
              <a:spcBef>
                <a:spcPts val="795"/>
              </a:spcBef>
              <a:buNone/>
              <a:tabLst>
                <a:tab pos="241300" algn="l"/>
              </a:tabLst>
            </a:pPr>
            <a:r>
              <a:rPr lang="en-US" sz="2000" spc="-5" dirty="0">
                <a:latin typeface="Helvetica" panose="020B0604020202020204" pitchFamily="34" charset="0"/>
                <a:cs typeface="Helvetica" panose="020B0604020202020204" pitchFamily="34" charset="0"/>
              </a:rPr>
              <a:t>Let’s wrap up all of the topics we talked about today:  </a:t>
            </a:r>
          </a:p>
          <a:p>
            <a:pPr marL="812800" lvl="1" indent="-342900" defTabSz="685766">
              <a:lnSpc>
                <a:spcPct val="150000"/>
              </a:lnSpc>
              <a:spcBef>
                <a:spcPts val="795"/>
              </a:spcBef>
              <a:buFont typeface="Wingdings" pitchFamily="2" charset="2"/>
              <a:buChar char="ü"/>
              <a:tabLst>
                <a:tab pos="241300" algn="l"/>
              </a:tabLst>
            </a:pPr>
            <a:r>
              <a:rPr lang="en-US" b="0" spc="-5" dirty="0">
                <a:latin typeface="Helvetica" panose="020B0604020202020204" pitchFamily="34" charset="0"/>
                <a:cs typeface="Helvetica" panose="020B0604020202020204" pitchFamily="34" charset="0"/>
              </a:rPr>
              <a:t>Financial Planning</a:t>
            </a:r>
          </a:p>
          <a:p>
            <a:pPr marL="812800" lvl="1" indent="-342900" defTabSz="685766">
              <a:lnSpc>
                <a:spcPct val="150000"/>
              </a:lnSpc>
              <a:spcBef>
                <a:spcPts val="700"/>
              </a:spcBef>
              <a:buFont typeface="Wingdings" pitchFamily="2" charset="2"/>
              <a:buChar char="ü"/>
              <a:tabLst>
                <a:tab pos="241300" algn="l"/>
              </a:tabLst>
            </a:pPr>
            <a:r>
              <a:rPr lang="en-US" b="0" spc="-5" dirty="0">
                <a:latin typeface="Helvetica" panose="020B0604020202020204" pitchFamily="34" charset="0"/>
                <a:cs typeface="Helvetica" panose="020B0604020202020204" pitchFamily="34" charset="0"/>
              </a:rPr>
              <a:t>PCS Considerations</a:t>
            </a:r>
          </a:p>
          <a:p>
            <a:pPr marL="1155682" lvl="2" indent="-342900" defTabSz="685766">
              <a:lnSpc>
                <a:spcPct val="100000"/>
              </a:lnSpc>
              <a:spcBef>
                <a:spcPts val="700"/>
              </a:spcBef>
              <a:tabLst>
                <a:tab pos="241300" algn="l"/>
              </a:tabLst>
            </a:pPr>
            <a:r>
              <a:rPr lang="en-US" b="0" spc="-5" dirty="0">
                <a:latin typeface="Helvetica" panose="020B0604020202020204" pitchFamily="34" charset="0"/>
                <a:cs typeface="Helvetica" panose="020B0604020202020204" pitchFamily="34" charset="0"/>
              </a:rPr>
              <a:t>Before Your Move</a:t>
            </a:r>
          </a:p>
          <a:p>
            <a:pPr marL="1155682" lvl="2" indent="-342900" defTabSz="685766">
              <a:lnSpc>
                <a:spcPct val="100000"/>
              </a:lnSpc>
              <a:spcBef>
                <a:spcPts val="700"/>
              </a:spcBef>
              <a:tabLst>
                <a:tab pos="241300" algn="l"/>
              </a:tabLst>
            </a:pPr>
            <a:r>
              <a:rPr lang="en-US" b="0" spc="-5" dirty="0">
                <a:latin typeface="Helvetica" panose="020B0604020202020204" pitchFamily="34" charset="0"/>
                <a:cs typeface="Helvetica" panose="020B0604020202020204" pitchFamily="34" charset="0"/>
              </a:rPr>
              <a:t>During Your Move</a:t>
            </a:r>
          </a:p>
          <a:p>
            <a:pPr marL="1155682" lvl="2" indent="-342900" defTabSz="685766">
              <a:lnSpc>
                <a:spcPct val="100000"/>
              </a:lnSpc>
              <a:spcBef>
                <a:spcPts val="700"/>
              </a:spcBef>
              <a:tabLst>
                <a:tab pos="241300" algn="l"/>
              </a:tabLst>
            </a:pPr>
            <a:r>
              <a:rPr lang="en-US" b="0" spc="-5" dirty="0">
                <a:latin typeface="Helvetica" panose="020B0604020202020204" pitchFamily="34" charset="0"/>
                <a:cs typeface="Helvetica" panose="020B0604020202020204" pitchFamily="34" charset="0"/>
              </a:rPr>
              <a:t>After You Arrive</a:t>
            </a:r>
          </a:p>
          <a:p>
            <a:pPr marL="812800" lvl="1" indent="-342900" defTabSz="685766">
              <a:lnSpc>
                <a:spcPct val="150000"/>
              </a:lnSpc>
              <a:spcBef>
                <a:spcPts val="700"/>
              </a:spcBef>
              <a:buFont typeface="Wingdings" pitchFamily="2" charset="2"/>
              <a:buChar char="ü"/>
              <a:tabLst>
                <a:tab pos="241300" algn="l"/>
              </a:tabLst>
            </a:pPr>
            <a:r>
              <a:rPr lang="en-US" b="0" spc="-5" dirty="0">
                <a:latin typeface="Helvetica" panose="020B0604020202020204" pitchFamily="34" charset="0"/>
                <a:cs typeface="Helvetica" panose="020B0604020202020204" pitchFamily="34" charset="0"/>
              </a:rPr>
              <a:t>Allowances and Entitlements</a:t>
            </a:r>
          </a:p>
          <a:p>
            <a:pPr marL="0" indent="0">
              <a:buNone/>
            </a:pPr>
            <a:endParaRPr lang="en-US" sz="28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>
                <a:latin typeface="Helvetica" panose="020B0604020202020204" pitchFamily="34" charset="0"/>
                <a:cs typeface="Helvetica" panose="020B0604020202020204" pitchFamily="34" charset="0"/>
              </a:rPr>
              <a:t>20</a:t>
            </a:fld>
            <a:endParaRPr lang="es-MX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36672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92104" y="4977"/>
            <a:ext cx="8519809" cy="1325563"/>
          </a:xfrm>
        </p:spPr>
        <p:txBody>
          <a:bodyPr/>
          <a:lstStyle/>
          <a:p>
            <a:r>
              <a:rPr lang="en-US" dirty="0"/>
              <a:t>Resources</a:t>
            </a:r>
          </a:p>
        </p:txBody>
      </p:sp>
      <p:pic>
        <p:nvPicPr>
          <p:cNvPr id="4" name="Picture 3" descr="cid:image001.png@01D6FEEA.F7D96430"/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3449" y="1079763"/>
            <a:ext cx="3965908" cy="274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cid:image002.png@01D6FEEA.F7D96430"/>
          <p:cNvPicPr>
            <a:picLocks noChangeAspect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2009" y="1079763"/>
            <a:ext cx="3937361" cy="274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cid:image003.png@01D6FEEA.F7D96430"/>
          <p:cNvPicPr>
            <a:picLocks noChangeAspect="1"/>
          </p:cNvPicPr>
          <p:nvPr/>
        </p:nvPicPr>
        <p:blipFill>
          <a:blip r:embed="rId6"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4260" y="3956155"/>
            <a:ext cx="3990197" cy="27432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>
                <a:latin typeface="Helvetica" panose="020B0604020202020204" pitchFamily="34" charset="0"/>
                <a:cs typeface="Helvetica" panose="020B0604020202020204" pitchFamily="34" charset="0"/>
              </a:rPr>
              <a:t>21</a:t>
            </a:fld>
            <a:endParaRPr lang="es-MX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38795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4E026B-09F6-7E4A-9C71-034D71B3F7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2100" y="2766218"/>
            <a:ext cx="6353783" cy="1325563"/>
          </a:xfrm>
        </p:spPr>
        <p:txBody>
          <a:bodyPr/>
          <a:lstStyle/>
          <a:p>
            <a:pPr>
              <a:lnSpc>
                <a:spcPts val="39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altLang="en-US" spc="-5" dirty="0">
                <a:latin typeface="Arial" panose="020B0604020202020204" pitchFamily="34" charset="0"/>
                <a:cs typeface="Arial" panose="020B0604020202020204" pitchFamily="34" charset="0"/>
              </a:rPr>
              <a:t>Thank You!</a:t>
            </a:r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04066201-E289-464C-BBA2-C3B785D345A5}"/>
              </a:ext>
            </a:extLst>
          </p:cNvPr>
          <p:cNvSpPr txBox="1"/>
          <p:nvPr/>
        </p:nvSpPr>
        <p:spPr>
          <a:xfrm>
            <a:off x="553067" y="6571485"/>
            <a:ext cx="6540500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en-US" sz="900" dirty="0">
                <a:solidFill>
                  <a:srgbClr val="977B3C"/>
                </a:solidFill>
                <a:latin typeface="Arial"/>
                <a:cs typeface="Arial"/>
              </a:rPr>
              <a:t>The </a:t>
            </a:r>
            <a:r>
              <a:rPr lang="en-US" sz="900" spc="-5" dirty="0">
                <a:solidFill>
                  <a:srgbClr val="977B3C"/>
                </a:solidFill>
                <a:latin typeface="Arial"/>
                <a:cs typeface="Arial"/>
              </a:rPr>
              <a:t>appearance </a:t>
            </a:r>
            <a:r>
              <a:rPr lang="en-US" sz="900" dirty="0">
                <a:solidFill>
                  <a:srgbClr val="977B3C"/>
                </a:solidFill>
                <a:latin typeface="Arial"/>
                <a:cs typeface="Arial"/>
              </a:rPr>
              <a:t>of </a:t>
            </a:r>
            <a:r>
              <a:rPr lang="en-US" sz="900" spc="-5" dirty="0">
                <a:solidFill>
                  <a:srgbClr val="977B3C"/>
                </a:solidFill>
                <a:latin typeface="Arial"/>
                <a:cs typeface="Arial"/>
              </a:rPr>
              <a:t>U.S. Department </a:t>
            </a:r>
            <a:r>
              <a:rPr lang="en-US" sz="900" dirty="0">
                <a:solidFill>
                  <a:srgbClr val="977B3C"/>
                </a:solidFill>
                <a:latin typeface="Arial"/>
                <a:cs typeface="Arial"/>
              </a:rPr>
              <a:t>of </a:t>
            </a:r>
            <a:r>
              <a:rPr lang="en-US" sz="900" spc="-5" dirty="0">
                <a:solidFill>
                  <a:srgbClr val="977B3C"/>
                </a:solidFill>
                <a:latin typeface="Arial"/>
                <a:cs typeface="Arial"/>
              </a:rPr>
              <a:t>Defense </a:t>
            </a:r>
            <a:r>
              <a:rPr lang="en-US" sz="900" dirty="0">
                <a:solidFill>
                  <a:srgbClr val="977B3C"/>
                </a:solidFill>
                <a:latin typeface="Arial"/>
                <a:cs typeface="Arial"/>
              </a:rPr>
              <a:t>(DoD) </a:t>
            </a:r>
            <a:r>
              <a:rPr lang="en-US" sz="900" spc="-5" dirty="0">
                <a:solidFill>
                  <a:srgbClr val="977B3C"/>
                </a:solidFill>
                <a:latin typeface="Arial"/>
                <a:cs typeface="Arial"/>
              </a:rPr>
              <a:t>visual information does </a:t>
            </a:r>
            <a:r>
              <a:rPr lang="en-US" sz="900" dirty="0">
                <a:solidFill>
                  <a:srgbClr val="977B3C"/>
                </a:solidFill>
                <a:latin typeface="Arial"/>
                <a:cs typeface="Arial"/>
              </a:rPr>
              <a:t>not imply or </a:t>
            </a:r>
            <a:r>
              <a:rPr lang="en-US" sz="900" spc="-5" dirty="0">
                <a:solidFill>
                  <a:srgbClr val="977B3C"/>
                </a:solidFill>
                <a:latin typeface="Arial"/>
                <a:cs typeface="Arial"/>
              </a:rPr>
              <a:t>constitute DoD</a:t>
            </a:r>
            <a:r>
              <a:rPr lang="en-US" sz="900" spc="114" dirty="0">
                <a:solidFill>
                  <a:srgbClr val="977B3C"/>
                </a:solidFill>
                <a:latin typeface="Arial"/>
                <a:cs typeface="Arial"/>
              </a:rPr>
              <a:t> </a:t>
            </a:r>
            <a:r>
              <a:rPr lang="en-US" sz="900" spc="-5" dirty="0">
                <a:solidFill>
                  <a:srgbClr val="977B3C"/>
                </a:solidFill>
                <a:latin typeface="Arial"/>
                <a:cs typeface="Arial"/>
              </a:rPr>
              <a:t>endorsement.</a:t>
            </a:r>
            <a:endParaRPr lang="en-US" sz="900" dirty="0">
              <a:solidFill>
                <a:srgbClr val="977B3C"/>
              </a:solidFill>
              <a:latin typeface="Arial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>
                <a:latin typeface="Helvetica" panose="020B0604020202020204" pitchFamily="34" charset="0"/>
                <a:cs typeface="Helvetica" panose="020B0604020202020204" pitchFamily="34" charset="0"/>
              </a:rPr>
              <a:pPr/>
              <a:t>22</a:t>
            </a:fld>
            <a:endParaRPr lang="es-MX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72929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lide Number Placeholder 1">
            <a:extLst>
              <a:ext uri="{FF2B5EF4-FFF2-40B4-BE49-F238E27FC236}">
                <a16:creationId xmlns:a16="http://schemas.microsoft.com/office/drawing/2014/main" id="{98322213-FBE2-2042-8246-8558284AD0F8}"/>
              </a:ext>
            </a:extLst>
          </p:cNvPr>
          <p:cNvSpPr txBox="1">
            <a:spLocks/>
          </p:cNvSpPr>
          <p:nvPr/>
        </p:nvSpPr>
        <p:spPr>
          <a:xfrm>
            <a:off x="9328835" y="6371789"/>
            <a:ext cx="2493818" cy="365125"/>
          </a:xfrm>
          <a:prstGeom prst="rect">
            <a:avLst/>
          </a:prstGeom>
        </p:spPr>
        <p:txBody>
          <a:bodyPr/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A65FBD-AD12-4242-891A-2FE2F0C47305}" type="slidenum">
              <a:rPr lang="es-MX" sz="1200" smtClean="0">
                <a:solidFill>
                  <a:srgbClr val="23362A"/>
                </a:solidFill>
                <a:latin typeface="Helvetica" pitchFamily="2" charset="0"/>
              </a:rPr>
              <a:pPr algn="r"/>
              <a:t>3</a:t>
            </a:fld>
            <a:endParaRPr lang="es-MX" sz="1200" dirty="0">
              <a:solidFill>
                <a:srgbClr val="23362A"/>
              </a:solidFill>
              <a:latin typeface="Helvetica" pitchFamily="2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27F30CE-6631-0742-AAE1-D76637AF1C28}"/>
              </a:ext>
            </a:extLst>
          </p:cNvPr>
          <p:cNvSpPr txBox="1"/>
          <p:nvPr/>
        </p:nvSpPr>
        <p:spPr>
          <a:xfrm>
            <a:off x="3999506" y="93825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8B879B5-2179-4741-9C0F-E37479E2E48E}"/>
              </a:ext>
            </a:extLst>
          </p:cNvPr>
          <p:cNvSpPr txBox="1">
            <a:spLocks/>
          </p:cNvSpPr>
          <p:nvPr/>
        </p:nvSpPr>
        <p:spPr>
          <a:xfrm>
            <a:off x="3267456" y="2766218"/>
            <a:ext cx="852327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rgbClr val="ECE1CA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spc="-4"/>
              <a:t>Financial Planning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>
                <a:latin typeface="Helvetica" panose="020B0604020202020204" pitchFamily="34" charset="0"/>
                <a:cs typeface="Helvetica" panose="020B0604020202020204" pitchFamily="34" charset="0"/>
              </a:rPr>
              <a:pPr/>
              <a:t>3</a:t>
            </a:fld>
            <a:endParaRPr lang="es-MX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72310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53AFA0-A6C0-0841-BC7A-9945CB620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7575" y="-1393"/>
            <a:ext cx="8535314" cy="1354558"/>
          </a:xfrm>
        </p:spPr>
        <p:txBody>
          <a:bodyPr/>
          <a:lstStyle/>
          <a:p>
            <a:r>
              <a:rPr lang="en-US" dirty="0"/>
              <a:t>Create / Manage a Spending Plan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4067908" y="1101968"/>
            <a:ext cx="6096000" cy="5527518"/>
            <a:chOff x="7325232" y="1344276"/>
            <a:chExt cx="4421662" cy="4319335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201AE4B-680E-964F-B1F4-98646E4354AF}"/>
                </a:ext>
              </a:extLst>
            </p:cNvPr>
            <p:cNvSpPr/>
            <p:nvPr/>
          </p:nvSpPr>
          <p:spPr>
            <a:xfrm>
              <a:off x="8003283" y="1998218"/>
              <a:ext cx="2998078" cy="2998078"/>
            </a:xfrm>
            <a:prstGeom prst="ellipse">
              <a:avLst/>
            </a:prstGeom>
            <a:noFill/>
            <a:ln w="4889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4681A046-19AC-E945-ACDC-C385CAFBA8C7}"/>
                </a:ext>
              </a:extLst>
            </p:cNvPr>
            <p:cNvSpPr/>
            <p:nvPr/>
          </p:nvSpPr>
          <p:spPr>
            <a:xfrm>
              <a:off x="8732927" y="1344276"/>
              <a:ext cx="1497168" cy="1497168"/>
            </a:xfrm>
            <a:prstGeom prst="ellipse">
              <a:avLst/>
            </a:prstGeom>
            <a:solidFill>
              <a:srgbClr val="ECB342"/>
            </a:solidFill>
            <a:ln w="1238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3D03FA99-B568-F649-9887-7984D84D64E3}"/>
                </a:ext>
              </a:extLst>
            </p:cNvPr>
            <p:cNvSpPr/>
            <p:nvPr/>
          </p:nvSpPr>
          <p:spPr>
            <a:xfrm>
              <a:off x="10249726" y="2593133"/>
              <a:ext cx="1497168" cy="1497168"/>
            </a:xfrm>
            <a:prstGeom prst="ellipse">
              <a:avLst/>
            </a:prstGeom>
            <a:solidFill>
              <a:srgbClr val="D6B059"/>
            </a:solidFill>
            <a:ln w="1238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A37A85B2-34AE-744F-9E33-A2ABEA843303}"/>
                </a:ext>
              </a:extLst>
            </p:cNvPr>
            <p:cNvSpPr/>
            <p:nvPr/>
          </p:nvSpPr>
          <p:spPr>
            <a:xfrm>
              <a:off x="8743208" y="4166443"/>
              <a:ext cx="1497168" cy="1497168"/>
            </a:xfrm>
            <a:prstGeom prst="ellipse">
              <a:avLst/>
            </a:prstGeom>
            <a:solidFill>
              <a:srgbClr val="C09B49"/>
            </a:solidFill>
            <a:ln w="1238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437F964A-2B87-8D4D-A2A1-7DF61CC30756}"/>
                </a:ext>
              </a:extLst>
            </p:cNvPr>
            <p:cNvSpPr/>
            <p:nvPr/>
          </p:nvSpPr>
          <p:spPr>
            <a:xfrm>
              <a:off x="7325232" y="2593133"/>
              <a:ext cx="1497168" cy="1497168"/>
            </a:xfrm>
            <a:prstGeom prst="ellipse">
              <a:avLst/>
            </a:prstGeom>
            <a:solidFill>
              <a:srgbClr val="A88140"/>
            </a:solidFill>
            <a:ln w="1238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B2B421C-6DFB-684E-9295-53540AF980DA}"/>
                </a:ext>
              </a:extLst>
            </p:cNvPr>
            <p:cNvSpPr txBox="1"/>
            <p:nvPr/>
          </p:nvSpPr>
          <p:spPr>
            <a:xfrm>
              <a:off x="8782294" y="3175121"/>
              <a:ext cx="1516799" cy="68543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700" b="1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4-STEP SPENDING PLAN</a:t>
              </a:r>
            </a:p>
            <a:p>
              <a:pPr algn="ctr"/>
              <a:r>
                <a:rPr lang="en-US" sz="1700" b="1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PROCESS</a:t>
              </a:r>
              <a:endParaRPr lang="en-US" sz="1700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4959DC9-ABF8-F343-83C2-0BFE362C7E88}"/>
                </a:ext>
              </a:extLst>
            </p:cNvPr>
            <p:cNvSpPr txBox="1"/>
            <p:nvPr/>
          </p:nvSpPr>
          <p:spPr>
            <a:xfrm>
              <a:off x="8766412" y="1696028"/>
              <a:ext cx="1447800" cy="79366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500" b="1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STEP 1: </a:t>
              </a:r>
            </a:p>
            <a:p>
              <a:pPr algn="ctr"/>
              <a:r>
                <a:rPr lang="en-US" sz="150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Understand your current </a:t>
              </a:r>
            </a:p>
            <a:p>
              <a:pPr algn="ctr"/>
              <a:r>
                <a:rPr lang="en-US" sz="150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situation</a:t>
              </a:r>
              <a:endParaRPr lang="en-US" sz="1500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68D5E51-8467-1347-95C8-8B37EF9C4323}"/>
                </a:ext>
              </a:extLst>
            </p:cNvPr>
            <p:cNvSpPr txBox="1"/>
            <p:nvPr/>
          </p:nvSpPr>
          <p:spPr>
            <a:xfrm>
              <a:off x="10278313" y="2952443"/>
              <a:ext cx="1447800" cy="79366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500" b="1" dirty="0">
                  <a:solidFill>
                    <a:srgbClr val="002060"/>
                  </a:solidFill>
                  <a:latin typeface="Arial" charset="0"/>
                  <a:ea typeface="Arial" charset="0"/>
                  <a:cs typeface="Arial" charset="0"/>
                </a:rPr>
                <a:t>STEP 2: </a:t>
              </a:r>
            </a:p>
            <a:p>
              <a:pPr algn="ctr"/>
              <a:r>
                <a:rPr lang="en-US" sz="1500" dirty="0">
                  <a:solidFill>
                    <a:srgbClr val="002060"/>
                  </a:solidFill>
                  <a:latin typeface="Arial" charset="0"/>
                  <a:ea typeface="Arial" charset="0"/>
                  <a:cs typeface="Arial" charset="0"/>
                </a:rPr>
                <a:t>Know where </a:t>
              </a:r>
            </a:p>
            <a:p>
              <a:pPr algn="ctr"/>
              <a:r>
                <a:rPr lang="en-US" sz="1500" dirty="0">
                  <a:solidFill>
                    <a:srgbClr val="002060"/>
                  </a:solidFill>
                  <a:latin typeface="Arial" charset="0"/>
                  <a:ea typeface="Arial" charset="0"/>
                  <a:cs typeface="Arial" charset="0"/>
                </a:rPr>
                <a:t>your money</a:t>
              </a:r>
            </a:p>
            <a:p>
              <a:pPr algn="ctr"/>
              <a:r>
                <a:rPr lang="en-US" sz="1500" dirty="0">
                  <a:solidFill>
                    <a:srgbClr val="002060"/>
                  </a:solidFill>
                  <a:latin typeface="Arial" charset="0"/>
                  <a:ea typeface="Arial" charset="0"/>
                  <a:cs typeface="Arial" charset="0"/>
                </a:rPr>
                <a:t>should go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AB9A098-D6E1-424A-8A01-20F9A53B8B48}"/>
                </a:ext>
              </a:extLst>
            </p:cNvPr>
            <p:cNvSpPr txBox="1"/>
            <p:nvPr/>
          </p:nvSpPr>
          <p:spPr>
            <a:xfrm>
              <a:off x="8767892" y="4695821"/>
              <a:ext cx="1447800" cy="43290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500" b="1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STEP 3: </a:t>
              </a:r>
            </a:p>
            <a:p>
              <a:pPr algn="ctr"/>
              <a:r>
                <a:rPr lang="en-US" sz="1500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Create a plan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604639E-83F1-9C4A-9E8E-8E8C18C05BFB}"/>
                </a:ext>
              </a:extLst>
            </p:cNvPr>
            <p:cNvSpPr txBox="1"/>
            <p:nvPr/>
          </p:nvSpPr>
          <p:spPr>
            <a:xfrm>
              <a:off x="7341422" y="3005290"/>
              <a:ext cx="1447800" cy="61328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5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STEP 4:</a:t>
              </a:r>
            </a:p>
            <a:p>
              <a:pPr algn="ctr"/>
              <a:r>
                <a:rPr lang="en-US" sz="15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Make </a:t>
              </a:r>
            </a:p>
            <a:p>
              <a:pPr algn="ctr"/>
              <a:r>
                <a:rPr lang="en-US" sz="15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adjustments</a:t>
              </a:r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>
                <a:latin typeface="Helvetica" panose="020B0604020202020204" pitchFamily="34" charset="0"/>
                <a:cs typeface="Helvetica" panose="020B0604020202020204" pitchFamily="34" charset="0"/>
              </a:rPr>
              <a:t>4</a:t>
            </a:fld>
            <a:endParaRPr lang="es-MX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37123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E29CFC-9D89-834B-B997-6CC89B8730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5777" y="-7796"/>
            <a:ext cx="8592464" cy="1325563"/>
          </a:xfrm>
        </p:spPr>
        <p:txBody>
          <a:bodyPr/>
          <a:lstStyle/>
          <a:p>
            <a:r>
              <a:rPr lang="en-US" dirty="0"/>
              <a:t>Estimate Changes to Income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9DE4FF-696C-C34B-8846-27E77946FD8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1543051"/>
            <a:ext cx="8519809" cy="4638674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dirty="0"/>
              <a:t>Basic Allowance for Housing (BAH)</a:t>
            </a:r>
          </a:p>
          <a:p>
            <a:pPr>
              <a:lnSpc>
                <a:spcPct val="150000"/>
              </a:lnSpc>
            </a:pPr>
            <a:r>
              <a:rPr lang="en-US" dirty="0"/>
              <a:t>Overseas Housing Allowance (OHA)</a:t>
            </a:r>
          </a:p>
          <a:p>
            <a:pPr>
              <a:lnSpc>
                <a:spcPct val="150000"/>
              </a:lnSpc>
            </a:pPr>
            <a:r>
              <a:rPr lang="en-US" dirty="0"/>
              <a:t>Cost of Living Allowance (COLA)</a:t>
            </a:r>
          </a:p>
          <a:p>
            <a:pPr>
              <a:lnSpc>
                <a:spcPct val="150000"/>
              </a:lnSpc>
            </a:pPr>
            <a:r>
              <a:rPr lang="en-US" dirty="0"/>
              <a:t>Family Separation Allowance (FSA)</a:t>
            </a:r>
          </a:p>
          <a:p>
            <a:pPr>
              <a:lnSpc>
                <a:spcPct val="150000"/>
              </a:lnSpc>
            </a:pPr>
            <a:r>
              <a:rPr lang="en-US" dirty="0"/>
              <a:t>Special and Incentive Pays</a:t>
            </a:r>
          </a:p>
          <a:p>
            <a:pPr>
              <a:lnSpc>
                <a:spcPct val="150000"/>
              </a:lnSpc>
            </a:pPr>
            <a:r>
              <a:rPr lang="en-US" dirty="0"/>
              <a:t>Spousal Income</a:t>
            </a:r>
          </a:p>
          <a:p>
            <a:pPr marL="0" indent="0">
              <a:lnSpc>
                <a:spcPct val="150000"/>
              </a:lnSpc>
              <a:buNone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>
                <a:latin typeface="Helvetica" panose="020B0604020202020204" pitchFamily="34" charset="0"/>
                <a:cs typeface="Helvetica" panose="020B0604020202020204" pitchFamily="34" charset="0"/>
              </a:rPr>
              <a:t>5</a:t>
            </a:fld>
            <a:endParaRPr lang="es-MX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13903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398E0C-F5C6-714B-9029-E5E47C725E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2182" y="0"/>
            <a:ext cx="8519809" cy="1325563"/>
          </a:xfrm>
        </p:spPr>
        <p:txBody>
          <a:bodyPr/>
          <a:lstStyle/>
          <a:p>
            <a:r>
              <a:rPr lang="en-US" dirty="0"/>
              <a:t>Basic Allowance for Housing (BAH) Calculator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4170" y="2953547"/>
            <a:ext cx="5050992" cy="32943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182" y="1509448"/>
            <a:ext cx="4861560" cy="242316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>
                <a:latin typeface="Helvetica" panose="020B0604020202020204" pitchFamily="34" charset="0"/>
                <a:cs typeface="Helvetica" panose="020B0604020202020204" pitchFamily="34" charset="0"/>
              </a:rPr>
              <a:t>6</a:t>
            </a:fld>
            <a:endParaRPr lang="es-MX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994E3CA-1FAE-42F5-9ABC-D71A4E049537}"/>
              </a:ext>
            </a:extLst>
          </p:cNvPr>
          <p:cNvSpPr txBox="1"/>
          <p:nvPr/>
        </p:nvSpPr>
        <p:spPr>
          <a:xfrm>
            <a:off x="2847001" y="6300364"/>
            <a:ext cx="6250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23362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Source: </a:t>
            </a:r>
            <a:r>
              <a:rPr lang="en-US" u="sng" dirty="0">
                <a:latin typeface="Helvetica" panose="020B0604020202020204" pitchFamily="34" charset="0"/>
                <a:cs typeface="Helvetica" panose="020B0604020202020204" pitchFamily="34" charset="0"/>
                <a:hlinkClick r:id="rId5"/>
              </a:rPr>
              <a:t>https://www.defensetravel.dod.mil/site/bahCalc.cfm</a:t>
            </a:r>
            <a:endParaRPr 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45539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EE29CFC-9D89-834B-B997-6CC89B8730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5777" y="5456"/>
            <a:ext cx="8592464" cy="1325563"/>
          </a:xfrm>
        </p:spPr>
        <p:txBody>
          <a:bodyPr/>
          <a:lstStyle/>
          <a:p>
            <a:r>
              <a:rPr lang="en-US" dirty="0"/>
              <a:t>Estimate Changes to Expenses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>
                <a:latin typeface="Helvetica" panose="020B0604020202020204" pitchFamily="34" charset="0"/>
                <a:cs typeface="Helvetica" panose="020B0604020202020204" pitchFamily="34" charset="0"/>
              </a:rPr>
              <a:t>7</a:t>
            </a:fld>
            <a:endParaRPr lang="es-MX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3721" y="1949230"/>
            <a:ext cx="6873254" cy="385268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87825" y="1742698"/>
            <a:ext cx="1313034" cy="369332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4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11111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Housing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049133" y="1750080"/>
            <a:ext cx="1177923" cy="369332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4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11111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Food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867541" y="1740555"/>
            <a:ext cx="1752603" cy="369332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4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11111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Transportation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030822" y="5557041"/>
            <a:ext cx="1128454" cy="369332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4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11111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Health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559160" y="5564423"/>
            <a:ext cx="2313967" cy="369332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4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11111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Personal and Family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192372" y="5554898"/>
            <a:ext cx="1180605" cy="369332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4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11111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Other</a:t>
            </a:r>
          </a:p>
        </p:txBody>
      </p:sp>
    </p:spTree>
    <p:extLst>
      <p:ext uri="{BB962C8B-B14F-4D97-AF65-F5344CB8AC3E}">
        <p14:creationId xmlns:p14="http://schemas.microsoft.com/office/powerpoint/2010/main" val="12152872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EE29CFC-9D89-834B-B997-6CC89B8730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5777" y="18708"/>
            <a:ext cx="8592464" cy="1325563"/>
          </a:xfrm>
        </p:spPr>
        <p:txBody>
          <a:bodyPr/>
          <a:lstStyle/>
          <a:p>
            <a:r>
              <a:rPr lang="en-US" dirty="0"/>
              <a:t>Protect Your Credit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FF9DE4FF-696C-C34B-8846-27E77946FD8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55777" y="1218411"/>
            <a:ext cx="8519809" cy="4638674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dirty="0"/>
              <a:t>Notify financial institutions</a:t>
            </a:r>
          </a:p>
          <a:p>
            <a:pPr>
              <a:lnSpc>
                <a:spcPct val="150000"/>
              </a:lnSpc>
            </a:pPr>
            <a:r>
              <a:rPr lang="en-US" dirty="0"/>
              <a:t>Set up automatic payments</a:t>
            </a:r>
          </a:p>
          <a:p>
            <a:pPr>
              <a:lnSpc>
                <a:spcPct val="150000"/>
              </a:lnSpc>
            </a:pPr>
            <a:r>
              <a:rPr lang="en-US" dirty="0"/>
              <a:t>Check your credit</a:t>
            </a:r>
          </a:p>
          <a:p>
            <a:pPr>
              <a:lnSpc>
                <a:spcPct val="150000"/>
              </a:lnSpc>
            </a:pPr>
            <a:r>
              <a:rPr lang="en-US" dirty="0"/>
              <a:t>Enroll in free credit monitoring </a:t>
            </a:r>
          </a:p>
          <a:p>
            <a:pPr>
              <a:lnSpc>
                <a:spcPct val="150000"/>
              </a:lnSpc>
            </a:pPr>
            <a:r>
              <a:rPr lang="en-US" dirty="0"/>
              <a:t>Update your address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4504A97-8E02-814B-B6F5-670CC223A8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8437" y="5397168"/>
            <a:ext cx="1764062" cy="3473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C64F48D-2285-5B41-839B-43A9A631CE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0760" y="4987604"/>
            <a:ext cx="2441590" cy="1166428"/>
          </a:xfrm>
          <a:prstGeom prst="rect">
            <a:avLst/>
          </a:prstGeom>
          <a:noFill/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1F26A0C-EA26-B741-854F-C3560D2EC18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596" t="33746" r="9342" b="30787"/>
          <a:stretch/>
        </p:blipFill>
        <p:spPr>
          <a:xfrm>
            <a:off x="8306724" y="5077021"/>
            <a:ext cx="2319161" cy="667447"/>
          </a:xfrm>
          <a:prstGeom prst="rect">
            <a:avLst/>
          </a:prstGeom>
          <a:solidFill>
            <a:srgbClr val="EDE7DC"/>
          </a:solidFill>
        </p:spPr>
      </p:pic>
      <p:sp>
        <p:nvSpPr>
          <p:cNvPr id="3" name="Slide Number Placehold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>
                <a:latin typeface="Helvetica" panose="020B0604020202020204" pitchFamily="34" charset="0"/>
                <a:cs typeface="Helvetica" panose="020B0604020202020204" pitchFamily="34" charset="0"/>
              </a:rPr>
              <a:t>8</a:t>
            </a:fld>
            <a:endParaRPr lang="es-MX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97543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EE29CFC-9D89-834B-B997-6CC89B8730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5777" y="5456"/>
            <a:ext cx="8592464" cy="1325563"/>
          </a:xfrm>
        </p:spPr>
        <p:txBody>
          <a:bodyPr/>
          <a:lstStyle/>
          <a:p>
            <a:r>
              <a:rPr lang="en-US" dirty="0"/>
              <a:t>Manage Debt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FF9DE4FF-696C-C34B-8846-27E77946FD8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55777" y="1720462"/>
            <a:ext cx="8519809" cy="4638674"/>
          </a:xfrm>
        </p:spPr>
        <p:txBody>
          <a:bodyPr>
            <a:noAutofit/>
          </a:bodyPr>
          <a:lstStyle/>
          <a:p>
            <a:pPr marL="342900" indent="-342900">
              <a:lnSpc>
                <a:spcPct val="100000"/>
              </a:lnSpc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Debt destroyer strategies</a:t>
            </a:r>
          </a:p>
          <a:p>
            <a:pPr marL="800100" lvl="1" indent="-342900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Snowball</a:t>
            </a:r>
          </a:p>
          <a:p>
            <a:pPr marL="800100" lvl="1" indent="-342900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Avalanche</a:t>
            </a:r>
          </a:p>
          <a:p>
            <a:pPr marL="457200" lvl="1" indent="0">
              <a:lnSpc>
                <a:spcPct val="100000"/>
              </a:lnSpc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42900" indent="-342900">
              <a:lnSpc>
                <a:spcPct val="100000"/>
              </a:lnSpc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Major purchases</a:t>
            </a:r>
          </a:p>
          <a:p>
            <a:pPr marL="800100" lvl="1" indent="-342900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Housing</a:t>
            </a:r>
          </a:p>
          <a:p>
            <a:pPr marL="800100" lvl="1" indent="-342900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Vehicles</a:t>
            </a:r>
          </a:p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D993C0-026F-4BBB-9801-F665CFA10B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8725" y="2358085"/>
            <a:ext cx="3876675" cy="3635926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A65FBD-AD12-4242-891A-2FE2F0C47305}" type="slidenum">
              <a:rPr lang="es-MX" smtClean="0">
                <a:latin typeface="Helvetica" panose="020B0604020202020204" pitchFamily="34" charset="0"/>
                <a:cs typeface="Helvetica" panose="020B0604020202020204" pitchFamily="34" charset="0"/>
              </a:rPr>
              <a:t>9</a:t>
            </a:fld>
            <a:endParaRPr lang="es-MX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8962958"/>
      </p:ext>
    </p:extLst>
  </p:cSld>
  <p:clrMapOvr>
    <a:masterClrMapping/>
  </p:clrMapOvr>
</p:sld>
</file>

<file path=ppt/theme/theme1.xml><?xml version="1.0" encoding="utf-8"?>
<a:theme xmlns:a="http://schemas.openxmlformats.org/drawingml/2006/main" name="1. Master Slide ">
  <a:themeElements>
    <a:clrScheme name="USAA-EF CFS 1">
      <a:dk1>
        <a:srgbClr val="2E5597"/>
      </a:dk1>
      <a:lt1>
        <a:srgbClr val="FFFFFF"/>
      </a:lt1>
      <a:dk2>
        <a:srgbClr val="01416E"/>
      </a:dk2>
      <a:lt2>
        <a:srgbClr val="EFB40F"/>
      </a:lt2>
      <a:accent1>
        <a:srgbClr val="515151"/>
      </a:accent1>
      <a:accent2>
        <a:srgbClr val="517494"/>
      </a:accent2>
      <a:accent3>
        <a:srgbClr val="A5A5A5"/>
      </a:accent3>
      <a:accent4>
        <a:srgbClr val="FFC000"/>
      </a:accent4>
      <a:accent5>
        <a:srgbClr val="5C4932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SAA-EF CFS Template" id="{11877120-5FCD-4A48-98F7-6A0031DB2D7D}" vid="{AEF4D2BE-1049-5749-807F-411D7565EAA7}"/>
    </a:ext>
  </a:extLst>
</a:theme>
</file>

<file path=ppt/theme/theme2.xml><?xml version="1.0" encoding="utf-8"?>
<a:theme xmlns:a="http://schemas.openxmlformats.org/drawingml/2006/main" name="1_2. Title Slide Green with Sand">
  <a:themeElements>
    <a:clrScheme name="USAA-EF CFS 1">
      <a:dk1>
        <a:srgbClr val="2E5597"/>
      </a:dk1>
      <a:lt1>
        <a:srgbClr val="FFFFFF"/>
      </a:lt1>
      <a:dk2>
        <a:srgbClr val="01416E"/>
      </a:dk2>
      <a:lt2>
        <a:srgbClr val="EFB40F"/>
      </a:lt2>
      <a:accent1>
        <a:srgbClr val="515151"/>
      </a:accent1>
      <a:accent2>
        <a:srgbClr val="517494"/>
      </a:accent2>
      <a:accent3>
        <a:srgbClr val="A5A5A5"/>
      </a:accent3>
      <a:accent4>
        <a:srgbClr val="FFC000"/>
      </a:accent4>
      <a:accent5>
        <a:srgbClr val="5C4932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SAA-EF CFS Template" id="{11877120-5FCD-4A48-98F7-6A0031DB2D7D}" vid="{C05BC47E-1197-E64F-B39B-F8D85CD903EE}"/>
    </a:ext>
  </a:extLst>
</a:theme>
</file>

<file path=ppt/theme/theme3.xml><?xml version="1.0" encoding="utf-8"?>
<a:theme xmlns:a="http://schemas.openxmlformats.org/drawingml/2006/main" name="Master Content Slide Beige with Green">
  <a:themeElements>
    <a:clrScheme name="Army Green">
      <a:dk1>
        <a:srgbClr val="2E5597"/>
      </a:dk1>
      <a:lt1>
        <a:srgbClr val="FFFFFF"/>
      </a:lt1>
      <a:dk2>
        <a:srgbClr val="01416E"/>
      </a:dk2>
      <a:lt2>
        <a:srgbClr val="EFB40F"/>
      </a:lt2>
      <a:accent1>
        <a:srgbClr val="515151"/>
      </a:accent1>
      <a:accent2>
        <a:srgbClr val="517494"/>
      </a:accent2>
      <a:accent3>
        <a:srgbClr val="A5A5A5"/>
      </a:accent3>
      <a:accent4>
        <a:srgbClr val="FFC000"/>
      </a:accent4>
      <a:accent5>
        <a:srgbClr val="5C4932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SAA-EF CFS Template" id="{11877120-5FCD-4A48-98F7-6A0031DB2D7D}" vid="{6C1A6B8B-2043-F441-9FB7-87F14195F652}"/>
    </a:ext>
  </a:extLst>
</a:theme>
</file>

<file path=ppt/theme/theme4.xml><?xml version="1.0" encoding="utf-8"?>
<a:theme xmlns:a="http://schemas.openxmlformats.org/drawingml/2006/main" name="Content Slide Beige with Green and Tan">
  <a:themeElements>
    <a:clrScheme name="Army Green">
      <a:dk1>
        <a:srgbClr val="2E5597"/>
      </a:dk1>
      <a:lt1>
        <a:srgbClr val="FFFFFF"/>
      </a:lt1>
      <a:dk2>
        <a:srgbClr val="01416E"/>
      </a:dk2>
      <a:lt2>
        <a:srgbClr val="EFB40F"/>
      </a:lt2>
      <a:accent1>
        <a:srgbClr val="515151"/>
      </a:accent1>
      <a:accent2>
        <a:srgbClr val="517494"/>
      </a:accent2>
      <a:accent3>
        <a:srgbClr val="A5A5A5"/>
      </a:accent3>
      <a:accent4>
        <a:srgbClr val="FFC000"/>
      </a:accent4>
      <a:accent5>
        <a:srgbClr val="5C4932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SAA-EF CFS Template" id="{11877120-5FCD-4A48-98F7-6A0031DB2D7D}" vid="{6C1A6B8B-2043-F441-9FB7-87F14195F652}"/>
    </a:ext>
  </a:extLst>
</a:theme>
</file>

<file path=ppt/theme/theme5.xml><?xml version="1.0" encoding="utf-8"?>
<a:theme xmlns:a="http://schemas.openxmlformats.org/drawingml/2006/main" name="1_5. Master Slide ">
  <a:themeElements>
    <a:clrScheme name="Army Green">
      <a:dk1>
        <a:srgbClr val="2E5597"/>
      </a:dk1>
      <a:lt1>
        <a:srgbClr val="FFFFFF"/>
      </a:lt1>
      <a:dk2>
        <a:srgbClr val="01416E"/>
      </a:dk2>
      <a:lt2>
        <a:srgbClr val="EFB40F"/>
      </a:lt2>
      <a:accent1>
        <a:srgbClr val="515151"/>
      </a:accent1>
      <a:accent2>
        <a:srgbClr val="517494"/>
      </a:accent2>
      <a:accent3>
        <a:srgbClr val="A5A5A5"/>
      </a:accent3>
      <a:accent4>
        <a:srgbClr val="FFC000"/>
      </a:accent4>
      <a:accent5>
        <a:srgbClr val="5C4932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SAA-EF CFS Template" id="{11877120-5FCD-4A48-98F7-6A0031DB2D7D}" vid="{6C1A6B8B-2043-F441-9FB7-87F14195F652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4DDA97709D05344805E34443243448B" ma:contentTypeVersion="18" ma:contentTypeDescription="Create a new document." ma:contentTypeScope="" ma:versionID="4bb82b1c30c51832c0ca9fec983bfb00">
  <xsd:schema xmlns:xsd="http://www.w3.org/2001/XMLSchema" xmlns:xs="http://www.w3.org/2001/XMLSchema" xmlns:p="http://schemas.microsoft.com/office/2006/metadata/properties" xmlns:ns1="http://schemas.microsoft.com/sharepoint/v3" xmlns:ns2="4233fc49-3339-4531-8895-cee7bd229291" xmlns:ns3="c93905bf-b08c-430b-8630-76f4d352397a" targetNamespace="http://schemas.microsoft.com/office/2006/metadata/properties" ma:root="true" ma:fieldsID="9afece045035dcb68f57991fdc6949ef" ns1:_="" ns2:_="" ns3:_="">
    <xsd:import namespace="http://schemas.microsoft.com/sharepoint/v3"/>
    <xsd:import namespace="4233fc49-3339-4531-8895-cee7bd229291"/>
    <xsd:import namespace="c93905bf-b08c-430b-8630-76f4d352397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3:SharedWithUsers" minOccurs="0"/>
                <xsd:element ref="ns3:SharedWithDetails" minOccurs="0"/>
                <xsd:element ref="ns1:_ip_UnifiedCompliancePolicyProperties" minOccurs="0"/>
                <xsd:element ref="ns1:_ip_UnifiedCompliancePolicyUIAction" minOccurs="0"/>
                <xsd:element ref="ns2:MediaServiceObjectDetectorVersions" minOccurs="0"/>
                <xsd:element ref="ns2:MediaServiceSearchProperties" minOccurs="0"/>
                <xsd:element ref="ns2:Item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1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2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233fc49-3339-4531-8895-cee7bd22929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cc874fec-6985-468d-9a86-0194f6fd86d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internalName="MediaServiceDateTaken" ma:readOnly="true">
      <xsd:simpleType>
        <xsd:restriction base="dms:Text"/>
      </xsd:simpleType>
    </xsd:element>
    <xsd:element name="MediaServiceLocation" ma:index="17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3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Items" ma:index="25" nillable="true" ma:displayName="Items" ma:format="Dropdown" ma:internalName="Items" ma:percentage="FALSE">
      <xsd:simpleType>
        <xsd:restriction base="dms:Number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93905bf-b08c-430b-8630-76f4d352397a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e87616b9-814e-43c2-9372-a50aeee0e074}" ma:internalName="TaxCatchAll" ma:showField="CatchAllData" ma:web="c93905bf-b08c-430b-8630-76f4d352397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lcf76f155ced4ddcb4097134ff3c332f xmlns="4233fc49-3339-4531-8895-cee7bd229291">
      <Terms xmlns="http://schemas.microsoft.com/office/infopath/2007/PartnerControls"/>
    </lcf76f155ced4ddcb4097134ff3c332f>
    <TaxCatchAll xmlns="c93905bf-b08c-430b-8630-76f4d352397a" xsi:nil="true"/>
    <Items xmlns="4233fc49-3339-4531-8895-cee7bd229291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3680647-A41D-444B-A4E6-1C94F61CF4A5}"/>
</file>

<file path=customXml/itemProps2.xml><?xml version="1.0" encoding="utf-8"?>
<ds:datastoreItem xmlns:ds="http://schemas.openxmlformats.org/officeDocument/2006/customXml" ds:itemID="{49470506-5B1B-4EDC-8BDE-705325A26EEB}">
  <ds:schemaRefs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995a3f9f-b078-4f81-9519-6bd83b3c9722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2F447DBA-9E12-4044-ADEB-41B90FC1123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1_Tema de Office</Template>
  <TotalTime>53882</TotalTime>
  <Words>513</Words>
  <Application>Microsoft Office PowerPoint</Application>
  <PresentationFormat>Widescreen</PresentationFormat>
  <Paragraphs>157</Paragraphs>
  <Slides>22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22</vt:i4>
      </vt:variant>
    </vt:vector>
  </HeadingPairs>
  <TitlesOfParts>
    <vt:vector size="33" baseType="lpstr">
      <vt:lpstr>Arial</vt:lpstr>
      <vt:lpstr>Calibri</vt:lpstr>
      <vt:lpstr>Courier New</vt:lpstr>
      <vt:lpstr>Helvetica</vt:lpstr>
      <vt:lpstr>Tipo de letra del sistema normal</vt:lpstr>
      <vt:lpstr>Wingdings</vt:lpstr>
      <vt:lpstr>1. Master Slide </vt:lpstr>
      <vt:lpstr>1_2. Title Slide Green with Sand</vt:lpstr>
      <vt:lpstr>Master Content Slide Beige with Green</vt:lpstr>
      <vt:lpstr>Content Slide Beige with Green and Tan</vt:lpstr>
      <vt:lpstr>1_5. Master Slide </vt:lpstr>
      <vt:lpstr>PowerPoint Presentation</vt:lpstr>
      <vt:lpstr>Agenda</vt:lpstr>
      <vt:lpstr>PowerPoint Presentation</vt:lpstr>
      <vt:lpstr>Create / Manage a Spending Plan</vt:lpstr>
      <vt:lpstr>Estimate Changes to Income</vt:lpstr>
      <vt:lpstr>Basic Allowance for Housing (BAH) Calculator</vt:lpstr>
      <vt:lpstr>Estimate Changes to Expenses</vt:lpstr>
      <vt:lpstr>Protect Your Credit</vt:lpstr>
      <vt:lpstr>Manage Debt</vt:lpstr>
      <vt:lpstr>PCS Considerations</vt:lpstr>
      <vt:lpstr>Before Your Move – Part 1</vt:lpstr>
      <vt:lpstr>Before Your Move – Part 2</vt:lpstr>
      <vt:lpstr>Before Your Move – Part 3</vt:lpstr>
      <vt:lpstr>During Your Move</vt:lpstr>
      <vt:lpstr>After You Arrive</vt:lpstr>
      <vt:lpstr>Allowances and Entitlements</vt:lpstr>
      <vt:lpstr>Travel Pay and Allowances</vt:lpstr>
      <vt:lpstr>PCS Pay Resources</vt:lpstr>
      <vt:lpstr>Summary and Resources</vt:lpstr>
      <vt:lpstr>Summary</vt:lpstr>
      <vt:lpstr>Resources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Ruben Torrez</dc:creator>
  <cp:keywords>Select Classification Level, Public</cp:keywords>
  <cp:lastModifiedBy>Moynihan, Mandi</cp:lastModifiedBy>
  <cp:revision>433</cp:revision>
  <dcterms:created xsi:type="dcterms:W3CDTF">2019-07-10T15:06:07Z</dcterms:created>
  <dcterms:modified xsi:type="dcterms:W3CDTF">2021-04-09T13:05:02Z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11087801</vt:lpwstr>
  </property>
  <property fmtid="{D5CDD505-2E9C-101B-9397-08002B2CF9AE}" pid="3" name="NXPowerLiteSettings">
    <vt:lpwstr>C7000400038000</vt:lpwstr>
  </property>
  <property fmtid="{D5CDD505-2E9C-101B-9397-08002B2CF9AE}" pid="4" name="NXPowerLiteVersion">
    <vt:lpwstr>S8.2.2</vt:lpwstr>
  </property>
  <property fmtid="{D5CDD505-2E9C-101B-9397-08002B2CF9AE}" pid="5" name="ContentTypeId">
    <vt:lpwstr>0x010100E4DDA97709D05344805E34443243448B</vt:lpwstr>
  </property>
  <property fmtid="{D5CDD505-2E9C-101B-9397-08002B2CF9AE}" pid="6" name="TitusGUID">
    <vt:lpwstr>cb1f0217-3b57-412f-ad00-60eb2bbd6e47</vt:lpwstr>
  </property>
  <property fmtid="{D5CDD505-2E9C-101B-9397-08002B2CF9AE}" pid="7" name="PreClass">
    <vt:lpwstr>False</vt:lpwstr>
  </property>
  <property fmtid="{D5CDD505-2E9C-101B-9397-08002B2CF9AE}" pid="8" name="Classification">
    <vt:lpwstr>Public</vt:lpwstr>
  </property>
</Properties>
</file>