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45"/>
  </p:notesMasterIdLst>
  <p:sldIdLst>
    <p:sldId id="274" r:id="rId5"/>
    <p:sldId id="267" r:id="rId6"/>
    <p:sldId id="269" r:id="rId7"/>
    <p:sldId id="273" r:id="rId8"/>
    <p:sldId id="420" r:id="rId9"/>
    <p:sldId id="422" r:id="rId10"/>
    <p:sldId id="421" r:id="rId11"/>
    <p:sldId id="384" r:id="rId12"/>
    <p:sldId id="423" r:id="rId13"/>
    <p:sldId id="425" r:id="rId14"/>
    <p:sldId id="426" r:id="rId15"/>
    <p:sldId id="427" r:id="rId16"/>
    <p:sldId id="428" r:id="rId17"/>
    <p:sldId id="424" r:id="rId18"/>
    <p:sldId id="430" r:id="rId19"/>
    <p:sldId id="431" r:id="rId20"/>
    <p:sldId id="432" r:id="rId21"/>
    <p:sldId id="433" r:id="rId22"/>
    <p:sldId id="434" r:id="rId23"/>
    <p:sldId id="391" r:id="rId24"/>
    <p:sldId id="436" r:id="rId25"/>
    <p:sldId id="435" r:id="rId26"/>
    <p:sldId id="440" r:id="rId27"/>
    <p:sldId id="437" r:id="rId28"/>
    <p:sldId id="393" r:id="rId29"/>
    <p:sldId id="441" r:id="rId30"/>
    <p:sldId id="385" r:id="rId31"/>
    <p:sldId id="438" r:id="rId32"/>
    <p:sldId id="405" r:id="rId33"/>
    <p:sldId id="406" r:id="rId34"/>
    <p:sldId id="442" r:id="rId35"/>
    <p:sldId id="443" r:id="rId36"/>
    <p:sldId id="444" r:id="rId37"/>
    <p:sldId id="445" r:id="rId38"/>
    <p:sldId id="446" r:id="rId39"/>
    <p:sldId id="447" r:id="rId40"/>
    <p:sldId id="416" r:id="rId41"/>
    <p:sldId id="417" r:id="rId42"/>
    <p:sldId id="272" r:id="rId43"/>
    <p:sldId id="271" r:id="rId4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undy, Betsey M CIV DODHRA DTMO (USA)" initials="GBMCDD(" lastIdx="4" clrIdx="0">
    <p:extLst>
      <p:ext uri="{19B8F6BF-5375-455C-9EA6-DF929625EA0E}">
        <p15:presenceInfo xmlns:p15="http://schemas.microsoft.com/office/powerpoint/2012/main" userId="S-1-5-21-412667653-668731278-4213794525-4268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67F"/>
    <a:srgbClr val="17345C"/>
    <a:srgbClr val="015B99"/>
    <a:srgbClr val="FACC80"/>
    <a:srgbClr val="8AD3ED"/>
    <a:srgbClr val="AED182"/>
    <a:srgbClr val="6577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708"/>
  </p:normalViewPr>
  <p:slideViewPr>
    <p:cSldViewPr snapToGrid="0" snapToObjects="1">
      <p:cViewPr>
        <p:scale>
          <a:sx n="125" d="100"/>
          <a:sy n="125" d="100"/>
        </p:scale>
        <p:origin x="942" y="46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A7E753-F7CE-4C21-AF84-C6E9CA5B634D}" type="datetimeFigureOut">
              <a:rPr lang="en-US" smtClean="0"/>
              <a:t>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DFAF77-D83F-4B72-A2A6-F970A4239557}" type="slidenum">
              <a:rPr lang="en-US" smtClean="0"/>
              <a:t>‹#›</a:t>
            </a:fld>
            <a:endParaRPr lang="en-US"/>
          </a:p>
        </p:txBody>
      </p:sp>
    </p:spTree>
    <p:extLst>
      <p:ext uri="{BB962C8B-B14F-4D97-AF65-F5344CB8AC3E}">
        <p14:creationId xmlns:p14="http://schemas.microsoft.com/office/powerpoint/2010/main" val="363872565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FAF77-D83F-4B72-A2A6-F970A4239557}" type="slidenum">
              <a:rPr lang="en-US" smtClean="0"/>
              <a:t>2</a:t>
            </a:fld>
            <a:endParaRPr lang="en-US"/>
          </a:p>
        </p:txBody>
      </p:sp>
    </p:spTree>
    <p:extLst>
      <p:ext uri="{BB962C8B-B14F-4D97-AF65-F5344CB8AC3E}">
        <p14:creationId xmlns:p14="http://schemas.microsoft.com/office/powerpoint/2010/main" val="3706622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FAF77-D83F-4B72-A2A6-F970A4239557}" type="slidenum">
              <a:rPr lang="en-US" smtClean="0"/>
              <a:t>4</a:t>
            </a:fld>
            <a:endParaRPr lang="en-US"/>
          </a:p>
        </p:txBody>
      </p:sp>
    </p:spTree>
    <p:extLst>
      <p:ext uri="{BB962C8B-B14F-4D97-AF65-F5344CB8AC3E}">
        <p14:creationId xmlns:p14="http://schemas.microsoft.com/office/powerpoint/2010/main" val="2601242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p:spPr>
        <p:txBody>
          <a:bodyPr/>
          <a:lstStyle/>
          <a:p>
            <a:fld id="{6B842731-A0AA-4BF2-B3AC-5E24F144310B}" type="slidenum">
              <a:rPr lang="en-US" smtClean="0">
                <a:latin typeface="Arial" pitchFamily="34" charset="0"/>
              </a:rPr>
              <a:pPr/>
              <a:t>25</a:t>
            </a:fld>
            <a:endParaRPr lang="en-US">
              <a:latin typeface="Arial" pitchFamily="34" charset="0"/>
            </a:endParaRPr>
          </a:p>
        </p:txBody>
      </p:sp>
    </p:spTree>
    <p:extLst>
      <p:ext uri="{BB962C8B-B14F-4D97-AF65-F5344CB8AC3E}">
        <p14:creationId xmlns:p14="http://schemas.microsoft.com/office/powerpoint/2010/main" val="1945913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FAF77-D83F-4B72-A2A6-F970A4239557}" type="slidenum">
              <a:rPr lang="en-US" smtClean="0"/>
              <a:t>39</a:t>
            </a:fld>
            <a:endParaRPr lang="en-US"/>
          </a:p>
        </p:txBody>
      </p:sp>
    </p:spTree>
    <p:extLst>
      <p:ext uri="{BB962C8B-B14F-4D97-AF65-F5344CB8AC3E}">
        <p14:creationId xmlns:p14="http://schemas.microsoft.com/office/powerpoint/2010/main" val="84288892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emf"/><Relationship Id="rId18" Type="http://schemas.openxmlformats.org/officeDocument/2006/relationships/image" Target="../media/image30.emf"/><Relationship Id="rId3" Type="http://schemas.openxmlformats.org/officeDocument/2006/relationships/image" Target="../media/image15.emf"/><Relationship Id="rId21" Type="http://schemas.openxmlformats.org/officeDocument/2006/relationships/image" Target="../media/image33.emf"/><Relationship Id="rId7" Type="http://schemas.openxmlformats.org/officeDocument/2006/relationships/image" Target="../media/image19.emf"/><Relationship Id="rId12" Type="http://schemas.openxmlformats.org/officeDocument/2006/relationships/image" Target="../media/image24.emf"/><Relationship Id="rId17" Type="http://schemas.openxmlformats.org/officeDocument/2006/relationships/image" Target="../media/image29.emf"/><Relationship Id="rId25" Type="http://schemas.openxmlformats.org/officeDocument/2006/relationships/image" Target="../media/image37.emf"/><Relationship Id="rId2" Type="http://schemas.openxmlformats.org/officeDocument/2006/relationships/image" Target="../media/image14.emf"/><Relationship Id="rId16" Type="http://schemas.openxmlformats.org/officeDocument/2006/relationships/image" Target="../media/image28.emf"/><Relationship Id="rId20" Type="http://schemas.openxmlformats.org/officeDocument/2006/relationships/image" Target="../media/image32.emf"/><Relationship Id="rId1" Type="http://schemas.openxmlformats.org/officeDocument/2006/relationships/slideMaster" Target="../slideMasters/slideMaster1.xml"/><Relationship Id="rId6" Type="http://schemas.openxmlformats.org/officeDocument/2006/relationships/image" Target="../media/image18.emf"/><Relationship Id="rId11" Type="http://schemas.openxmlformats.org/officeDocument/2006/relationships/image" Target="../media/image23.emf"/><Relationship Id="rId24" Type="http://schemas.openxmlformats.org/officeDocument/2006/relationships/image" Target="../media/image36.emf"/><Relationship Id="rId5" Type="http://schemas.openxmlformats.org/officeDocument/2006/relationships/image" Target="../media/image17.emf"/><Relationship Id="rId15" Type="http://schemas.openxmlformats.org/officeDocument/2006/relationships/image" Target="../media/image27.emf"/><Relationship Id="rId23" Type="http://schemas.openxmlformats.org/officeDocument/2006/relationships/image" Target="../media/image35.emf"/><Relationship Id="rId10" Type="http://schemas.openxmlformats.org/officeDocument/2006/relationships/image" Target="../media/image22.emf"/><Relationship Id="rId19" Type="http://schemas.openxmlformats.org/officeDocument/2006/relationships/image" Target="../media/image31.emf"/><Relationship Id="rId4" Type="http://schemas.openxmlformats.org/officeDocument/2006/relationships/image" Target="../media/image16.emf"/><Relationship Id="rId9" Type="http://schemas.openxmlformats.org/officeDocument/2006/relationships/image" Target="../media/image21.emf"/><Relationship Id="rId14" Type="http://schemas.openxmlformats.org/officeDocument/2006/relationships/image" Target="../media/image26.emf"/><Relationship Id="rId22" Type="http://schemas.openxmlformats.org/officeDocument/2006/relationships/image" Target="../media/image34.emf"/></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image" Target="../media/image49.emf"/><Relationship Id="rId18" Type="http://schemas.openxmlformats.org/officeDocument/2006/relationships/image" Target="../media/image12.emf"/><Relationship Id="rId3" Type="http://schemas.openxmlformats.org/officeDocument/2006/relationships/image" Target="../media/image39.emf"/><Relationship Id="rId21" Type="http://schemas.openxmlformats.org/officeDocument/2006/relationships/image" Target="../media/image56.emf"/><Relationship Id="rId7" Type="http://schemas.openxmlformats.org/officeDocument/2006/relationships/image" Target="../media/image43.emf"/><Relationship Id="rId12" Type="http://schemas.openxmlformats.org/officeDocument/2006/relationships/image" Target="../media/image48.emf"/><Relationship Id="rId17" Type="http://schemas.openxmlformats.org/officeDocument/2006/relationships/image" Target="../media/image53.emf"/><Relationship Id="rId25" Type="http://schemas.openxmlformats.org/officeDocument/2006/relationships/image" Target="../media/image59.emf"/><Relationship Id="rId2" Type="http://schemas.openxmlformats.org/officeDocument/2006/relationships/image" Target="../media/image38.emf"/><Relationship Id="rId16" Type="http://schemas.openxmlformats.org/officeDocument/2006/relationships/image" Target="../media/image52.emf"/><Relationship Id="rId20" Type="http://schemas.openxmlformats.org/officeDocument/2006/relationships/image" Target="../media/image55.emf"/><Relationship Id="rId1" Type="http://schemas.openxmlformats.org/officeDocument/2006/relationships/slideMaster" Target="../slideMasters/slideMaster1.xml"/><Relationship Id="rId6" Type="http://schemas.openxmlformats.org/officeDocument/2006/relationships/image" Target="../media/image42.emf"/><Relationship Id="rId11" Type="http://schemas.openxmlformats.org/officeDocument/2006/relationships/image" Target="../media/image47.emf"/><Relationship Id="rId24" Type="http://schemas.openxmlformats.org/officeDocument/2006/relationships/image" Target="../media/image58.emf"/><Relationship Id="rId5" Type="http://schemas.openxmlformats.org/officeDocument/2006/relationships/image" Target="../media/image41.emf"/><Relationship Id="rId15" Type="http://schemas.openxmlformats.org/officeDocument/2006/relationships/image" Target="../media/image51.emf"/><Relationship Id="rId23" Type="http://schemas.openxmlformats.org/officeDocument/2006/relationships/image" Target="../media/image11.emf"/><Relationship Id="rId10" Type="http://schemas.openxmlformats.org/officeDocument/2006/relationships/image" Target="../media/image46.emf"/><Relationship Id="rId19" Type="http://schemas.openxmlformats.org/officeDocument/2006/relationships/image" Target="../media/image54.emf"/><Relationship Id="rId4" Type="http://schemas.openxmlformats.org/officeDocument/2006/relationships/image" Target="../media/image40.emf"/><Relationship Id="rId9" Type="http://schemas.openxmlformats.org/officeDocument/2006/relationships/image" Target="../media/image45.emf"/><Relationship Id="rId14" Type="http://schemas.openxmlformats.org/officeDocument/2006/relationships/image" Target="../media/image50.emf"/><Relationship Id="rId22" Type="http://schemas.openxmlformats.org/officeDocument/2006/relationships/image" Target="../media/image57.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age - Default">
    <p:spTree>
      <p:nvGrpSpPr>
        <p:cNvPr id="1" name=""/>
        <p:cNvGrpSpPr/>
        <p:nvPr/>
      </p:nvGrpSpPr>
      <p:grpSpPr>
        <a:xfrm>
          <a:off x="0" y="0"/>
          <a:ext cx="0" cy="0"/>
          <a:chOff x="0" y="0"/>
          <a:chExt cx="0" cy="0"/>
        </a:xfrm>
      </p:grpSpPr>
      <p:grpSp>
        <p:nvGrpSpPr>
          <p:cNvPr id="20" name="Group 19"/>
          <p:cNvGrpSpPr/>
          <p:nvPr userDrawn="1"/>
        </p:nvGrpSpPr>
        <p:grpSpPr>
          <a:xfrm>
            <a:off x="-12533" y="5118156"/>
            <a:ext cx="9156534" cy="3574"/>
            <a:chOff x="-12533" y="5118156"/>
            <a:chExt cx="9156534" cy="3574"/>
          </a:xfrm>
        </p:grpSpPr>
        <p:cxnSp>
          <p:nvCxnSpPr>
            <p:cNvPr id="21" name="Straight Connector 20">
              <a:extLst>
                <a:ext uri="{FF2B5EF4-FFF2-40B4-BE49-F238E27FC236}">
                  <a16:creationId xmlns:a16="http://schemas.microsoft.com/office/drawing/2014/main" id="{F9833D6A-C30C-0D4F-872E-13BE14419FF0}"/>
                </a:ext>
              </a:extLst>
            </p:cNvPr>
            <p:cNvCxnSpPr>
              <a:cxnSpLocks/>
            </p:cNvCxnSpPr>
            <p:nvPr/>
          </p:nvCxnSpPr>
          <p:spPr>
            <a:xfrm flipH="1" flipV="1">
              <a:off x="-12533" y="5118156"/>
              <a:ext cx="2075688" cy="357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D94EBA5-0E2E-6349-B875-28A4F39F58DE}"/>
                </a:ext>
              </a:extLst>
            </p:cNvPr>
            <p:cNvCxnSpPr>
              <a:cxnSpLocks/>
            </p:cNvCxnSpPr>
            <p:nvPr/>
          </p:nvCxnSpPr>
          <p:spPr>
            <a:xfrm flipH="1">
              <a:off x="4385270" y="5118156"/>
              <a:ext cx="2342789" cy="1788"/>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91C95BA-C171-4F4B-A7B3-7E23F886EE64}"/>
                </a:ext>
              </a:extLst>
            </p:cNvPr>
            <p:cNvCxnSpPr>
              <a:cxnSpLocks/>
            </p:cNvCxnSpPr>
            <p:nvPr/>
          </p:nvCxnSpPr>
          <p:spPr>
            <a:xfrm>
              <a:off x="2062011" y="5118156"/>
              <a:ext cx="2323259" cy="1788"/>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74CF0D-1770-2842-8BB9-AEA4F0362C1B}"/>
                </a:ext>
              </a:extLst>
            </p:cNvPr>
            <p:cNvCxnSpPr>
              <a:cxnSpLocks/>
            </p:cNvCxnSpPr>
            <p:nvPr userDrawn="1"/>
          </p:nvCxnSpPr>
          <p:spPr>
            <a:xfrm flipH="1" flipV="1">
              <a:off x="6728059" y="5118156"/>
              <a:ext cx="2415942" cy="3572"/>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B511DE5B-6C7C-2A44-9E96-412F506BD043}"/>
              </a:ext>
            </a:extLst>
          </p:cNvPr>
          <p:cNvSpPr txBox="1"/>
          <p:nvPr userDrawn="1"/>
        </p:nvSpPr>
        <p:spPr>
          <a:xfrm>
            <a:off x="484311" y="4733074"/>
            <a:ext cx="2016951" cy="230832"/>
          </a:xfrm>
          <a:prstGeom prst="rect">
            <a:avLst/>
          </a:prstGeom>
          <a:noFill/>
        </p:spPr>
        <p:txBody>
          <a:bodyPr wrap="square" rtlCol="0">
            <a:spAutoFit/>
          </a:bodyPr>
          <a:lstStyle/>
          <a:p>
            <a:r>
              <a:rPr lang="en-US" sz="900" dirty="0">
                <a:solidFill>
                  <a:schemeClr val="tx1">
                    <a:lumMod val="50000"/>
                  </a:schemeClr>
                </a:solidFill>
                <a:latin typeface="Arial" panose="020B0604020202020204" pitchFamily="34" charset="0"/>
                <a:cs typeface="Arial" panose="020B0604020202020204" pitchFamily="34" charset="0"/>
              </a:rPr>
              <a:t>  </a:t>
            </a:r>
            <a:endParaRPr lang="en-US" sz="900" dirty="0">
              <a:solidFill>
                <a:schemeClr val="bg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sp>
        <p:nvSpPr>
          <p:cNvPr id="22" name="TextBox 21">
            <a:extLst>
              <a:ext uri="{FF2B5EF4-FFF2-40B4-BE49-F238E27FC236}">
                <a16:creationId xmlns:a16="http://schemas.microsoft.com/office/drawing/2014/main" id="{E5AAF0DB-1E41-E641-93EF-6B52324DE6CD}"/>
              </a:ext>
            </a:extLst>
          </p:cNvPr>
          <p:cNvSpPr txBox="1"/>
          <p:nvPr userDrawn="1"/>
        </p:nvSpPr>
        <p:spPr>
          <a:xfrm>
            <a:off x="0" y="4731016"/>
            <a:ext cx="4822678"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pic>
        <p:nvPicPr>
          <p:cNvPr id="38" name="Picture 37" descr="Graphical user interface, text&#10;&#10;Description automatically generated">
            <a:extLst>
              <a:ext uri="{FF2B5EF4-FFF2-40B4-BE49-F238E27FC236}">
                <a16:creationId xmlns:a16="http://schemas.microsoft.com/office/drawing/2014/main" id="{C5F0F8E4-D22B-E14A-A754-71398960CFB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grpSp>
        <p:nvGrpSpPr>
          <p:cNvPr id="3" name="Group 2">
            <a:extLst>
              <a:ext uri="{FF2B5EF4-FFF2-40B4-BE49-F238E27FC236}">
                <a16:creationId xmlns:a16="http://schemas.microsoft.com/office/drawing/2014/main" id="{74951F6F-F1A4-E14B-945B-D7C2FFBDC274}"/>
              </a:ext>
            </a:extLst>
          </p:cNvPr>
          <p:cNvGrpSpPr/>
          <p:nvPr userDrawn="1"/>
        </p:nvGrpSpPr>
        <p:grpSpPr>
          <a:xfrm>
            <a:off x="4820738" y="33953"/>
            <a:ext cx="4269706" cy="5017474"/>
            <a:chOff x="4820738" y="33953"/>
            <a:chExt cx="4269706" cy="5017474"/>
          </a:xfrm>
        </p:grpSpPr>
        <p:grpSp>
          <p:nvGrpSpPr>
            <p:cNvPr id="18" name="Group 17">
              <a:extLst>
                <a:ext uri="{FF2B5EF4-FFF2-40B4-BE49-F238E27FC236}">
                  <a16:creationId xmlns:a16="http://schemas.microsoft.com/office/drawing/2014/main" id="{00EDA6BC-7EB4-AF47-A893-9F847B89C227}"/>
                </a:ext>
              </a:extLst>
            </p:cNvPr>
            <p:cNvGrpSpPr/>
            <p:nvPr userDrawn="1"/>
          </p:nvGrpSpPr>
          <p:grpSpPr>
            <a:xfrm>
              <a:off x="4822678" y="33953"/>
              <a:ext cx="4267766" cy="5013902"/>
              <a:chOff x="4978310" y="36802"/>
              <a:chExt cx="4112134" cy="5013902"/>
            </a:xfrm>
          </p:grpSpPr>
          <p:pic>
            <p:nvPicPr>
              <p:cNvPr id="19" name="Picture 18" descr="A person sitting on a bed holding a phone and a computer&#10;&#10;Description automatically generated with low confidence">
                <a:extLst>
                  <a:ext uri="{FF2B5EF4-FFF2-40B4-BE49-F238E27FC236}">
                    <a16:creationId xmlns:a16="http://schemas.microsoft.com/office/drawing/2014/main" id="{4231327A-6041-F146-924D-B02493AFF78F}"/>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6839539" y="51730"/>
                <a:ext cx="2250905" cy="1953329"/>
              </a:xfrm>
              <a:prstGeom prst="rect">
                <a:avLst/>
              </a:prstGeom>
            </p:spPr>
          </p:pic>
          <p:pic>
            <p:nvPicPr>
              <p:cNvPr id="11" name="Picture 10" descr="A bus on the road&#10;&#10;Description automatically generated with medium confidence">
                <a:extLst>
                  <a:ext uri="{FF2B5EF4-FFF2-40B4-BE49-F238E27FC236}">
                    <a16:creationId xmlns:a16="http://schemas.microsoft.com/office/drawing/2014/main" id="{8791C402-6A8D-C34F-ABF9-331DDB880A38}"/>
                  </a:ext>
                </a:extLst>
              </p:cNvPr>
              <p:cNvPicPr>
                <a:picLocks noChangeAspect="1"/>
              </p:cNvPicPr>
              <p:nvPr userDrawn="1"/>
            </p:nvPicPr>
            <p:blipFill rotWithShape="1">
              <a:blip r:embed="rId4" cstate="screen">
                <a:alphaModFix/>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a:xfrm>
                <a:off x="4978310" y="36802"/>
                <a:ext cx="1812675" cy="1953328"/>
              </a:xfrm>
              <a:prstGeom prst="rect">
                <a:avLst/>
              </a:prstGeom>
            </p:spPr>
          </p:pic>
          <p:pic>
            <p:nvPicPr>
              <p:cNvPr id="15" name="Picture 14" descr="A picture containing sky, plane, outdoor, ground&#10;&#10;Description automatically generated">
                <a:extLst>
                  <a:ext uri="{FF2B5EF4-FFF2-40B4-BE49-F238E27FC236}">
                    <a16:creationId xmlns:a16="http://schemas.microsoft.com/office/drawing/2014/main" id="{4713F184-B2C6-DF4E-930E-6B17415A0E27}"/>
                  </a:ext>
                </a:extLst>
              </p:cNvPr>
              <p:cNvPicPr>
                <a:picLocks noChangeAspect="1"/>
              </p:cNvPicPr>
              <p:nvPr userDrawn="1"/>
            </p:nvPicPr>
            <p:blipFill rotWithShape="1">
              <a:blip r:embed="rId6" cstate="screen">
                <a:alphaModFix/>
                <a:extLst>
                  <a:ext uri="{28A0092B-C50C-407E-A947-70E740481C1C}">
                    <a14:useLocalDpi xmlns:a14="http://schemas.microsoft.com/office/drawing/2010/main"/>
                  </a:ext>
                </a:extLst>
              </a:blip>
              <a:srcRect/>
              <a:stretch/>
            </p:blipFill>
            <p:spPr>
              <a:xfrm>
                <a:off x="6839540" y="2051598"/>
                <a:ext cx="2249424" cy="1435724"/>
              </a:xfrm>
              <a:prstGeom prst="rect">
                <a:avLst/>
              </a:prstGeom>
            </p:spPr>
          </p:pic>
          <p:pic>
            <p:nvPicPr>
              <p:cNvPr id="17" name="Picture 16" descr="A picture containing car, outdoor, parked&#10;&#10;Description automatically generated">
                <a:extLst>
                  <a:ext uri="{FF2B5EF4-FFF2-40B4-BE49-F238E27FC236}">
                    <a16:creationId xmlns:a16="http://schemas.microsoft.com/office/drawing/2014/main" id="{7C30F775-7B8B-2541-AD7B-1CB31821FD6B}"/>
                  </a:ext>
                </a:extLst>
              </p:cNvPr>
              <p:cNvPicPr>
                <a:picLocks noChangeAspect="1"/>
              </p:cNvPicPr>
              <p:nvPr userDrawn="1"/>
            </p:nvPicPr>
            <p:blipFill rotWithShape="1">
              <a:blip r:embed="rId7" cstate="screen">
                <a:alphaModFix/>
                <a:extLst>
                  <a:ext uri="{28A0092B-C50C-407E-A947-70E740481C1C}">
                    <a14:useLocalDpi xmlns:a14="http://schemas.microsoft.com/office/drawing/2010/main"/>
                  </a:ext>
                </a:extLst>
              </a:blip>
              <a:srcRect/>
              <a:stretch/>
            </p:blipFill>
            <p:spPr>
              <a:xfrm>
                <a:off x="6842387" y="3533861"/>
                <a:ext cx="2246577" cy="1516843"/>
              </a:xfrm>
              <a:prstGeom prst="rect">
                <a:avLst/>
              </a:prstGeom>
            </p:spPr>
          </p:pic>
        </p:grpSp>
        <p:pic>
          <p:nvPicPr>
            <p:cNvPr id="27" name="Picture 26" descr="A picture containing person, military, military uniform, military vehicle&#10;&#10;Description automatically generated">
              <a:extLst>
                <a:ext uri="{FF2B5EF4-FFF2-40B4-BE49-F238E27FC236}">
                  <a16:creationId xmlns:a16="http://schemas.microsoft.com/office/drawing/2014/main" id="{8C06FAF1-E932-9C4F-A121-7C30AD083109}"/>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15822" t="6797" r="54860" b="22995"/>
            <a:stretch/>
          </p:blipFill>
          <p:spPr>
            <a:xfrm>
              <a:off x="4820738" y="2051051"/>
              <a:ext cx="1881244" cy="3000376"/>
            </a:xfrm>
            <a:prstGeom prst="rect">
              <a:avLst/>
            </a:prstGeom>
          </p:spPr>
        </p:pic>
      </p:grpSp>
    </p:spTree>
    <p:extLst>
      <p:ext uri="{BB962C8B-B14F-4D97-AF65-F5344CB8AC3E}">
        <p14:creationId xmlns:p14="http://schemas.microsoft.com/office/powerpoint/2010/main" val="2688726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ith 2 Images">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5757864" y="2"/>
            <a:ext cx="3386137" cy="2213910"/>
          </a:xfrm>
        </p:spPr>
        <p:txBody>
          <a:bodyPr anchor="ctr"/>
          <a:lstStyle>
            <a:lvl1pPr marL="0" indent="0" algn="ctr">
              <a:buNone/>
              <a:defRPr/>
            </a:lvl1pPr>
          </a:lstStyle>
          <a:p>
            <a:r>
              <a:rPr lang="en-US" dirty="0"/>
              <a:t>Click to select image</a:t>
            </a:r>
          </a:p>
        </p:txBody>
      </p:sp>
      <p:sp>
        <p:nvSpPr>
          <p:cNvPr id="6" name="Picture Placeholder 4"/>
          <p:cNvSpPr>
            <a:spLocks noGrp="1"/>
          </p:cNvSpPr>
          <p:nvPr>
            <p:ph type="pic" sz="quarter" idx="11" hasCustomPrompt="1"/>
          </p:nvPr>
        </p:nvSpPr>
        <p:spPr>
          <a:xfrm>
            <a:off x="5757864" y="2273669"/>
            <a:ext cx="3386137" cy="2213910"/>
          </a:xfrm>
        </p:spPr>
        <p:txBody>
          <a:bodyPr anchor="ctr"/>
          <a:lstStyle>
            <a:lvl1pPr marL="0" indent="0" algn="ctr">
              <a:buNone/>
              <a:defRPr/>
            </a:lvl1pPr>
          </a:lstStyle>
          <a:p>
            <a:r>
              <a:rPr lang="en-US" dirty="0"/>
              <a:t>Click to select image</a:t>
            </a:r>
          </a:p>
        </p:txBody>
      </p:sp>
      <p:sp>
        <p:nvSpPr>
          <p:cNvPr id="8"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9" name="Title Placeholder 1"/>
          <p:cNvSpPr>
            <a:spLocks noGrp="1"/>
          </p:cNvSpPr>
          <p:nvPr>
            <p:ph type="title"/>
          </p:nvPr>
        </p:nvSpPr>
        <p:spPr>
          <a:xfrm>
            <a:off x="455304" y="271134"/>
            <a:ext cx="4989361" cy="49899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0" name="Content Placeholder 2"/>
          <p:cNvSpPr>
            <a:spLocks noGrp="1"/>
          </p:cNvSpPr>
          <p:nvPr>
            <p:ph idx="1" hasCustomPrompt="1"/>
          </p:nvPr>
        </p:nvSpPr>
        <p:spPr>
          <a:xfrm>
            <a:off x="455304" y="892078"/>
            <a:ext cx="4570930" cy="3804557"/>
          </a:xfrm>
          <a:prstGeom prst="rect">
            <a:avLst/>
          </a:prstGeom>
        </p:spPr>
        <p:txBody>
          <a:bodyPr>
            <a:normAutofit/>
          </a:bodyPr>
          <a:lstStyle>
            <a:lvl1pPr>
              <a:spcBef>
                <a:spcPts val="600"/>
              </a:spcBef>
              <a:defRPr>
                <a:solidFill>
                  <a:schemeClr val="tx2"/>
                </a:solidFill>
              </a:defRPr>
            </a:lvl1pPr>
            <a:lvl2pPr>
              <a:spcBef>
                <a:spcPts val="600"/>
              </a:spcBef>
              <a:defRPr>
                <a:solidFill>
                  <a:schemeClr val="tx2"/>
                </a:solidFill>
              </a:defRPr>
            </a:lvl2pPr>
            <a:lvl3pPr>
              <a:spcBef>
                <a:spcPts val="600"/>
              </a:spcBef>
              <a:defRPr>
                <a:solidFill>
                  <a:schemeClr val="tx2"/>
                </a:solidFill>
              </a:defRPr>
            </a:lvl3pPr>
            <a:lvl4pPr>
              <a:spcBef>
                <a:spcPts val="600"/>
              </a:spcBef>
              <a:defRPr>
                <a:solidFill>
                  <a:schemeClr val="tx2"/>
                </a:solidFill>
              </a:defRPr>
            </a:lvl4pPr>
            <a:lvl5pPr>
              <a:spcBef>
                <a:spcPts val="600"/>
              </a:spcBef>
              <a:defRPr>
                <a:solidFill>
                  <a:schemeClr val="tx2"/>
                </a:solidFil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1510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5"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757597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Title or Conten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1814345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con Topics v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0" name="Slide Number Placeholder 5"/>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12" name="Text Placeholder 12"/>
          <p:cNvSpPr>
            <a:spLocks noGrp="1"/>
          </p:cNvSpPr>
          <p:nvPr>
            <p:ph type="body" sz="quarter" idx="12" hasCustomPrompt="1"/>
          </p:nvPr>
        </p:nvSpPr>
        <p:spPr>
          <a:xfrm>
            <a:off x="1895640" y="2398268"/>
            <a:ext cx="2090597" cy="218543"/>
          </a:xfrm>
        </p:spPr>
        <p:txBody>
          <a:bodyPr/>
          <a:lstStyle>
            <a:lvl1pPr marL="0" indent="0" algn="ctr">
              <a:buNone/>
              <a:defRPr sz="1600" b="1"/>
            </a:lvl1pPr>
          </a:lstStyle>
          <a:p>
            <a:pPr lvl="0"/>
            <a:r>
              <a:rPr lang="en-US" dirty="0"/>
              <a:t>Click to enter header</a:t>
            </a:r>
          </a:p>
        </p:txBody>
      </p:sp>
      <p:sp>
        <p:nvSpPr>
          <p:cNvPr id="14" name="Text Placeholder 14"/>
          <p:cNvSpPr>
            <a:spLocks noGrp="1"/>
          </p:cNvSpPr>
          <p:nvPr>
            <p:ph type="body" sz="quarter" idx="13" hasCustomPrompt="1"/>
          </p:nvPr>
        </p:nvSpPr>
        <p:spPr>
          <a:xfrm>
            <a:off x="1895639" y="2780110"/>
            <a:ext cx="2090597" cy="1847826"/>
          </a:xfrm>
        </p:spPr>
        <p:txBody>
          <a:bodyPr>
            <a:normAutofit/>
          </a:bodyPr>
          <a:lstStyle>
            <a:lvl1pPr marL="0" indent="0">
              <a:buNone/>
              <a:defRPr sz="1400" baseline="0"/>
            </a:lvl1pPr>
          </a:lstStyle>
          <a:p>
            <a:pPr lvl="0"/>
            <a:r>
              <a:rPr lang="en-US" dirty="0"/>
              <a:t>Click to add text</a:t>
            </a:r>
          </a:p>
        </p:txBody>
      </p:sp>
      <p:sp>
        <p:nvSpPr>
          <p:cNvPr id="18" name="Text Placeholder 14"/>
          <p:cNvSpPr>
            <a:spLocks noGrp="1"/>
          </p:cNvSpPr>
          <p:nvPr>
            <p:ph type="body" sz="quarter" idx="15" hasCustomPrompt="1"/>
          </p:nvPr>
        </p:nvSpPr>
        <p:spPr>
          <a:xfrm>
            <a:off x="5418365" y="2780110"/>
            <a:ext cx="2090597" cy="1847826"/>
          </a:xfrm>
        </p:spPr>
        <p:txBody>
          <a:bodyPr>
            <a:normAutofit/>
          </a:bodyPr>
          <a:lstStyle>
            <a:lvl1pPr marL="0" indent="0">
              <a:buNone/>
              <a:defRPr sz="1400" baseline="0"/>
            </a:lvl1pPr>
          </a:lstStyle>
          <a:p>
            <a:pPr lvl="0"/>
            <a:r>
              <a:rPr lang="en-US" dirty="0"/>
              <a:t>Click to add text</a:t>
            </a:r>
          </a:p>
        </p:txBody>
      </p:sp>
      <p:sp>
        <p:nvSpPr>
          <p:cNvPr id="19" name="Oval 18"/>
          <p:cNvSpPr/>
          <p:nvPr userDrawn="1"/>
        </p:nvSpPr>
        <p:spPr>
          <a:xfrm>
            <a:off x="2478024" y="1351069"/>
            <a:ext cx="925830" cy="925830"/>
          </a:xfrm>
          <a:prstGeom prst="ellipse">
            <a:avLst/>
          </a:prstGeom>
          <a:solidFill>
            <a:srgbClr val="6577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0" name="Oval 19"/>
          <p:cNvSpPr/>
          <p:nvPr userDrawn="1"/>
        </p:nvSpPr>
        <p:spPr>
          <a:xfrm>
            <a:off x="6000750" y="1343513"/>
            <a:ext cx="925830"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1" name="Text Placeholder 12"/>
          <p:cNvSpPr>
            <a:spLocks noGrp="1"/>
          </p:cNvSpPr>
          <p:nvPr>
            <p:ph type="body" sz="quarter" idx="16" hasCustomPrompt="1"/>
          </p:nvPr>
        </p:nvSpPr>
        <p:spPr>
          <a:xfrm>
            <a:off x="5418366" y="2398267"/>
            <a:ext cx="2090597" cy="218543"/>
          </a:xfrm>
        </p:spPr>
        <p:txBody>
          <a:bodyPr/>
          <a:lstStyle>
            <a:lvl1pPr marL="0" indent="0" algn="ctr">
              <a:buNone/>
              <a:defRPr sz="1600" b="1"/>
            </a:lvl1pPr>
          </a:lstStyle>
          <a:p>
            <a:pPr lvl="0"/>
            <a:r>
              <a:rPr lang="en-US" dirty="0"/>
              <a:t>Click to enter header</a:t>
            </a:r>
          </a:p>
        </p:txBody>
      </p:sp>
    </p:spTree>
    <p:extLst>
      <p:ext uri="{BB962C8B-B14F-4D97-AF65-F5344CB8AC3E}">
        <p14:creationId xmlns:p14="http://schemas.microsoft.com/office/powerpoint/2010/main" val="4044153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Icon Topics v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0" name="Slide Number Placeholder 5"/>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12" name="Text Placeholder 12"/>
          <p:cNvSpPr>
            <a:spLocks noGrp="1"/>
          </p:cNvSpPr>
          <p:nvPr>
            <p:ph type="body" sz="quarter" idx="12" hasCustomPrompt="1"/>
          </p:nvPr>
        </p:nvSpPr>
        <p:spPr>
          <a:xfrm>
            <a:off x="1895640" y="2398268"/>
            <a:ext cx="2090597" cy="218543"/>
          </a:xfrm>
        </p:spPr>
        <p:txBody>
          <a:bodyPr/>
          <a:lstStyle>
            <a:lvl1pPr marL="0" indent="0" algn="ctr">
              <a:buNone/>
              <a:defRPr sz="1600" b="1"/>
            </a:lvl1pPr>
          </a:lstStyle>
          <a:p>
            <a:pPr lvl="0"/>
            <a:r>
              <a:rPr lang="en-US" dirty="0"/>
              <a:t>Click to enter header</a:t>
            </a:r>
          </a:p>
        </p:txBody>
      </p:sp>
      <p:sp>
        <p:nvSpPr>
          <p:cNvPr id="14" name="Text Placeholder 14"/>
          <p:cNvSpPr>
            <a:spLocks noGrp="1"/>
          </p:cNvSpPr>
          <p:nvPr>
            <p:ph type="body" sz="quarter" idx="13" hasCustomPrompt="1"/>
          </p:nvPr>
        </p:nvSpPr>
        <p:spPr>
          <a:xfrm>
            <a:off x="1895639" y="2780110"/>
            <a:ext cx="2090597" cy="1847826"/>
          </a:xfrm>
        </p:spPr>
        <p:txBody>
          <a:bodyPr>
            <a:normAutofit/>
          </a:bodyPr>
          <a:lstStyle>
            <a:lvl1pPr marL="0" indent="0">
              <a:buNone/>
              <a:defRPr sz="1400" baseline="0"/>
            </a:lvl1pPr>
          </a:lstStyle>
          <a:p>
            <a:pPr lvl="0"/>
            <a:r>
              <a:rPr lang="en-US" dirty="0"/>
              <a:t>Click to add text</a:t>
            </a:r>
          </a:p>
        </p:txBody>
      </p:sp>
      <p:sp>
        <p:nvSpPr>
          <p:cNvPr id="18" name="Text Placeholder 14"/>
          <p:cNvSpPr>
            <a:spLocks noGrp="1"/>
          </p:cNvSpPr>
          <p:nvPr>
            <p:ph type="body" sz="quarter" idx="15" hasCustomPrompt="1"/>
          </p:nvPr>
        </p:nvSpPr>
        <p:spPr>
          <a:xfrm>
            <a:off x="5418365" y="2780110"/>
            <a:ext cx="2090597" cy="1847826"/>
          </a:xfrm>
        </p:spPr>
        <p:txBody>
          <a:bodyPr>
            <a:normAutofit/>
          </a:bodyPr>
          <a:lstStyle>
            <a:lvl1pPr marL="0" indent="0">
              <a:buNone/>
              <a:defRPr sz="1400" baseline="0"/>
            </a:lvl1pPr>
          </a:lstStyle>
          <a:p>
            <a:pPr lvl="0"/>
            <a:r>
              <a:rPr lang="en-US" dirty="0"/>
              <a:t>Click to add text</a:t>
            </a:r>
          </a:p>
        </p:txBody>
      </p:sp>
      <p:sp>
        <p:nvSpPr>
          <p:cNvPr id="19" name="Oval 18"/>
          <p:cNvSpPr/>
          <p:nvPr userDrawn="1"/>
        </p:nvSpPr>
        <p:spPr>
          <a:xfrm>
            <a:off x="2478024" y="1351069"/>
            <a:ext cx="925830"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0" name="Oval 19"/>
          <p:cNvSpPr/>
          <p:nvPr userDrawn="1"/>
        </p:nvSpPr>
        <p:spPr>
          <a:xfrm>
            <a:off x="6000750" y="1343513"/>
            <a:ext cx="925830" cy="925830"/>
          </a:xfrm>
          <a:prstGeom prst="ellipse">
            <a:avLst/>
          </a:prstGeom>
          <a:solidFill>
            <a:srgbClr val="55C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1" name="Text Placeholder 12"/>
          <p:cNvSpPr>
            <a:spLocks noGrp="1"/>
          </p:cNvSpPr>
          <p:nvPr>
            <p:ph type="body" sz="quarter" idx="16" hasCustomPrompt="1"/>
          </p:nvPr>
        </p:nvSpPr>
        <p:spPr>
          <a:xfrm>
            <a:off x="5418366" y="2398267"/>
            <a:ext cx="2090597" cy="218543"/>
          </a:xfrm>
        </p:spPr>
        <p:txBody>
          <a:bodyPr/>
          <a:lstStyle>
            <a:lvl1pPr marL="0" indent="0" algn="ctr">
              <a:buNone/>
              <a:defRPr sz="1600" b="1"/>
            </a:lvl1pPr>
          </a:lstStyle>
          <a:p>
            <a:pPr lvl="0"/>
            <a:r>
              <a:rPr lang="en-US" dirty="0"/>
              <a:t>Click to enter header</a:t>
            </a:r>
          </a:p>
        </p:txBody>
      </p:sp>
    </p:spTree>
    <p:extLst>
      <p:ext uri="{BB962C8B-B14F-4D97-AF65-F5344CB8AC3E}">
        <p14:creationId xmlns:p14="http://schemas.microsoft.com/office/powerpoint/2010/main" val="2572115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Icon Topics v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0" name="Slide Number Placeholder 5"/>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12" name="Text Placeholder 12"/>
          <p:cNvSpPr>
            <a:spLocks noGrp="1"/>
          </p:cNvSpPr>
          <p:nvPr>
            <p:ph type="body" sz="quarter" idx="12" hasCustomPrompt="1"/>
          </p:nvPr>
        </p:nvSpPr>
        <p:spPr>
          <a:xfrm>
            <a:off x="1895640" y="2398268"/>
            <a:ext cx="2090597" cy="218543"/>
          </a:xfrm>
        </p:spPr>
        <p:txBody>
          <a:bodyPr/>
          <a:lstStyle>
            <a:lvl1pPr marL="0" indent="0" algn="ctr">
              <a:buNone/>
              <a:defRPr sz="1600" b="1"/>
            </a:lvl1pPr>
          </a:lstStyle>
          <a:p>
            <a:pPr lvl="0"/>
            <a:r>
              <a:rPr lang="en-US" dirty="0"/>
              <a:t>Click to enter header</a:t>
            </a:r>
          </a:p>
        </p:txBody>
      </p:sp>
      <p:sp>
        <p:nvSpPr>
          <p:cNvPr id="14" name="Text Placeholder 14"/>
          <p:cNvSpPr>
            <a:spLocks noGrp="1"/>
          </p:cNvSpPr>
          <p:nvPr>
            <p:ph type="body" sz="quarter" idx="13" hasCustomPrompt="1"/>
          </p:nvPr>
        </p:nvSpPr>
        <p:spPr>
          <a:xfrm>
            <a:off x="1895639" y="2780110"/>
            <a:ext cx="2090597" cy="1847826"/>
          </a:xfrm>
        </p:spPr>
        <p:txBody>
          <a:bodyPr>
            <a:normAutofit/>
          </a:bodyPr>
          <a:lstStyle>
            <a:lvl1pPr marL="0" indent="0">
              <a:buNone/>
              <a:defRPr sz="1400" baseline="0"/>
            </a:lvl1pPr>
          </a:lstStyle>
          <a:p>
            <a:pPr lvl="0"/>
            <a:r>
              <a:rPr lang="en-US" dirty="0"/>
              <a:t>Click to add text</a:t>
            </a:r>
          </a:p>
        </p:txBody>
      </p:sp>
      <p:sp>
        <p:nvSpPr>
          <p:cNvPr id="18" name="Text Placeholder 14"/>
          <p:cNvSpPr>
            <a:spLocks noGrp="1"/>
          </p:cNvSpPr>
          <p:nvPr>
            <p:ph type="body" sz="quarter" idx="15" hasCustomPrompt="1"/>
          </p:nvPr>
        </p:nvSpPr>
        <p:spPr>
          <a:xfrm>
            <a:off x="5418365" y="2780110"/>
            <a:ext cx="2090597" cy="1847826"/>
          </a:xfrm>
        </p:spPr>
        <p:txBody>
          <a:bodyPr>
            <a:normAutofit/>
          </a:bodyPr>
          <a:lstStyle>
            <a:lvl1pPr marL="0" indent="0">
              <a:buNone/>
              <a:defRPr sz="1400" baseline="0"/>
            </a:lvl1pPr>
          </a:lstStyle>
          <a:p>
            <a:pPr lvl="0"/>
            <a:r>
              <a:rPr lang="en-US" dirty="0"/>
              <a:t>Click to add text</a:t>
            </a:r>
          </a:p>
        </p:txBody>
      </p:sp>
      <p:sp>
        <p:nvSpPr>
          <p:cNvPr id="19" name="Oval 18"/>
          <p:cNvSpPr/>
          <p:nvPr userDrawn="1"/>
        </p:nvSpPr>
        <p:spPr>
          <a:xfrm>
            <a:off x="2478024" y="1351069"/>
            <a:ext cx="925830" cy="925830"/>
          </a:xfrm>
          <a:prstGeom prst="ellipse">
            <a:avLst/>
          </a:prstGeom>
          <a:solidFill>
            <a:srgbClr val="55C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0" name="Oval 19"/>
          <p:cNvSpPr/>
          <p:nvPr userDrawn="1"/>
        </p:nvSpPr>
        <p:spPr>
          <a:xfrm>
            <a:off x="6000750" y="1343513"/>
            <a:ext cx="925830" cy="925830"/>
          </a:xfrm>
          <a:prstGeom prst="ellipse">
            <a:avLst/>
          </a:prstGeom>
          <a:solidFill>
            <a:srgbClr val="FACC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1" name="Text Placeholder 12"/>
          <p:cNvSpPr>
            <a:spLocks noGrp="1"/>
          </p:cNvSpPr>
          <p:nvPr>
            <p:ph type="body" sz="quarter" idx="16" hasCustomPrompt="1"/>
          </p:nvPr>
        </p:nvSpPr>
        <p:spPr>
          <a:xfrm>
            <a:off x="5418366" y="2398267"/>
            <a:ext cx="2090597" cy="218543"/>
          </a:xfrm>
        </p:spPr>
        <p:txBody>
          <a:bodyPr/>
          <a:lstStyle>
            <a:lvl1pPr marL="0" indent="0" algn="ctr">
              <a:buNone/>
              <a:defRPr sz="1600" b="1"/>
            </a:lvl1pPr>
          </a:lstStyle>
          <a:p>
            <a:pPr lvl="0"/>
            <a:r>
              <a:rPr lang="en-US" dirty="0"/>
              <a:t>Click to enter header</a:t>
            </a:r>
          </a:p>
        </p:txBody>
      </p:sp>
    </p:spTree>
    <p:extLst>
      <p:ext uri="{BB962C8B-B14F-4D97-AF65-F5344CB8AC3E}">
        <p14:creationId xmlns:p14="http://schemas.microsoft.com/office/powerpoint/2010/main" val="418261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con Topics v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4" name="Slide Number Placeholder 5"/>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21" name="Oval 20"/>
          <p:cNvSpPr/>
          <p:nvPr userDrawn="1"/>
        </p:nvSpPr>
        <p:spPr>
          <a:xfrm>
            <a:off x="1519322" y="1343513"/>
            <a:ext cx="925830" cy="925830"/>
          </a:xfrm>
          <a:prstGeom prst="ellipse">
            <a:avLst/>
          </a:prstGeom>
          <a:solidFill>
            <a:srgbClr val="6577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2" name="Oval 21"/>
          <p:cNvSpPr/>
          <p:nvPr userDrawn="1"/>
        </p:nvSpPr>
        <p:spPr>
          <a:xfrm>
            <a:off x="4259994" y="1343513"/>
            <a:ext cx="925830"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3" name="Oval 22"/>
          <p:cNvSpPr/>
          <p:nvPr userDrawn="1"/>
        </p:nvSpPr>
        <p:spPr>
          <a:xfrm>
            <a:off x="7000666" y="1343513"/>
            <a:ext cx="925830" cy="925830"/>
          </a:xfrm>
          <a:prstGeom prst="ellipse">
            <a:avLst/>
          </a:prstGeom>
          <a:solidFill>
            <a:srgbClr val="55C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4" name="Text Placeholder 12"/>
          <p:cNvSpPr>
            <a:spLocks noGrp="1"/>
          </p:cNvSpPr>
          <p:nvPr>
            <p:ph type="body" sz="quarter" idx="12" hasCustomPrompt="1"/>
          </p:nvPr>
        </p:nvSpPr>
        <p:spPr>
          <a:xfrm>
            <a:off x="936938" y="2402244"/>
            <a:ext cx="2090597" cy="218543"/>
          </a:xfrm>
        </p:spPr>
        <p:txBody>
          <a:bodyPr/>
          <a:lstStyle>
            <a:lvl1pPr marL="0" indent="0" algn="ctr">
              <a:buNone/>
              <a:defRPr sz="1600" b="1"/>
            </a:lvl1pPr>
          </a:lstStyle>
          <a:p>
            <a:pPr lvl="0"/>
            <a:r>
              <a:rPr lang="en-US" dirty="0"/>
              <a:t>Click to enter header</a:t>
            </a:r>
          </a:p>
        </p:txBody>
      </p:sp>
      <p:sp>
        <p:nvSpPr>
          <p:cNvPr id="25" name="Text Placeholder 14"/>
          <p:cNvSpPr>
            <a:spLocks noGrp="1"/>
          </p:cNvSpPr>
          <p:nvPr>
            <p:ph type="body" sz="quarter" idx="13" hasCustomPrompt="1"/>
          </p:nvPr>
        </p:nvSpPr>
        <p:spPr>
          <a:xfrm>
            <a:off x="944959" y="2780110"/>
            <a:ext cx="2090597" cy="1847826"/>
          </a:xfrm>
        </p:spPr>
        <p:txBody>
          <a:bodyPr>
            <a:normAutofit/>
          </a:bodyPr>
          <a:lstStyle>
            <a:lvl1pPr marL="0" indent="0">
              <a:buNone/>
              <a:defRPr sz="1400" baseline="0"/>
            </a:lvl1pPr>
          </a:lstStyle>
          <a:p>
            <a:pPr lvl="0"/>
            <a:r>
              <a:rPr lang="en-US" dirty="0"/>
              <a:t>Click to add text</a:t>
            </a:r>
          </a:p>
        </p:txBody>
      </p:sp>
      <p:sp>
        <p:nvSpPr>
          <p:cNvPr id="26" name="Text Placeholder 14"/>
          <p:cNvSpPr>
            <a:spLocks noGrp="1"/>
          </p:cNvSpPr>
          <p:nvPr>
            <p:ph type="body" sz="quarter" idx="15" hasCustomPrompt="1"/>
          </p:nvPr>
        </p:nvSpPr>
        <p:spPr>
          <a:xfrm>
            <a:off x="3677610" y="2780110"/>
            <a:ext cx="2090597" cy="1847826"/>
          </a:xfrm>
        </p:spPr>
        <p:txBody>
          <a:bodyPr>
            <a:normAutofit/>
          </a:bodyPr>
          <a:lstStyle>
            <a:lvl1pPr marL="0" indent="0">
              <a:buNone/>
              <a:defRPr sz="1400" baseline="0"/>
            </a:lvl1pPr>
          </a:lstStyle>
          <a:p>
            <a:pPr lvl="0"/>
            <a:r>
              <a:rPr lang="en-US" dirty="0"/>
              <a:t>Click to add text</a:t>
            </a:r>
          </a:p>
        </p:txBody>
      </p:sp>
      <p:sp>
        <p:nvSpPr>
          <p:cNvPr id="27" name="Text Placeholder 12"/>
          <p:cNvSpPr>
            <a:spLocks noGrp="1"/>
          </p:cNvSpPr>
          <p:nvPr>
            <p:ph type="body" sz="quarter" idx="16" hasCustomPrompt="1"/>
          </p:nvPr>
        </p:nvSpPr>
        <p:spPr>
          <a:xfrm>
            <a:off x="3664858" y="2400048"/>
            <a:ext cx="2090597" cy="218543"/>
          </a:xfrm>
        </p:spPr>
        <p:txBody>
          <a:bodyPr/>
          <a:lstStyle>
            <a:lvl1pPr marL="0" indent="0" algn="ctr">
              <a:buNone/>
              <a:defRPr sz="1600" b="1"/>
            </a:lvl1pPr>
          </a:lstStyle>
          <a:p>
            <a:pPr lvl="0"/>
            <a:r>
              <a:rPr lang="en-US" dirty="0"/>
              <a:t>Click to enter header</a:t>
            </a:r>
          </a:p>
        </p:txBody>
      </p:sp>
      <p:sp>
        <p:nvSpPr>
          <p:cNvPr id="28" name="Text Placeholder 14"/>
          <p:cNvSpPr>
            <a:spLocks noGrp="1"/>
          </p:cNvSpPr>
          <p:nvPr>
            <p:ph type="body" sz="quarter" idx="17" hasCustomPrompt="1"/>
          </p:nvPr>
        </p:nvSpPr>
        <p:spPr>
          <a:xfrm>
            <a:off x="6418281" y="2780110"/>
            <a:ext cx="2090597" cy="1847826"/>
          </a:xfrm>
        </p:spPr>
        <p:txBody>
          <a:bodyPr>
            <a:normAutofit/>
          </a:bodyPr>
          <a:lstStyle>
            <a:lvl1pPr marL="0" indent="0">
              <a:buNone/>
              <a:defRPr sz="1400" baseline="0"/>
            </a:lvl1pPr>
          </a:lstStyle>
          <a:p>
            <a:pPr lvl="0"/>
            <a:r>
              <a:rPr lang="en-US" dirty="0"/>
              <a:t>Click to add text</a:t>
            </a:r>
          </a:p>
        </p:txBody>
      </p:sp>
      <p:sp>
        <p:nvSpPr>
          <p:cNvPr id="29" name="Text Placeholder 12"/>
          <p:cNvSpPr>
            <a:spLocks noGrp="1"/>
          </p:cNvSpPr>
          <p:nvPr>
            <p:ph type="body" sz="quarter" idx="18" hasCustomPrompt="1"/>
          </p:nvPr>
        </p:nvSpPr>
        <p:spPr>
          <a:xfrm>
            <a:off x="6418282" y="2402244"/>
            <a:ext cx="2090597" cy="218543"/>
          </a:xfrm>
        </p:spPr>
        <p:txBody>
          <a:bodyPr/>
          <a:lstStyle>
            <a:lvl1pPr marL="0" indent="0" algn="ctr">
              <a:buNone/>
              <a:defRPr sz="1600" b="1"/>
            </a:lvl1pPr>
          </a:lstStyle>
          <a:p>
            <a:pPr lvl="0"/>
            <a:r>
              <a:rPr lang="en-US" dirty="0"/>
              <a:t>Click to enter header</a:t>
            </a:r>
          </a:p>
        </p:txBody>
      </p:sp>
    </p:spTree>
    <p:extLst>
      <p:ext uri="{BB962C8B-B14F-4D97-AF65-F5344CB8AC3E}">
        <p14:creationId xmlns:p14="http://schemas.microsoft.com/office/powerpoint/2010/main" val="47779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Icon Topics v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4" name="Slide Number Placeholder 5"/>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18" name="Oval 17"/>
          <p:cNvSpPr/>
          <p:nvPr userDrawn="1"/>
        </p:nvSpPr>
        <p:spPr>
          <a:xfrm>
            <a:off x="1519322" y="1343513"/>
            <a:ext cx="925830"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19" name="Oval 18"/>
          <p:cNvSpPr/>
          <p:nvPr userDrawn="1"/>
        </p:nvSpPr>
        <p:spPr>
          <a:xfrm>
            <a:off x="4259994" y="1343513"/>
            <a:ext cx="925830" cy="925830"/>
          </a:xfrm>
          <a:prstGeom prst="ellipse">
            <a:avLst/>
          </a:prstGeom>
          <a:solidFill>
            <a:srgbClr val="55C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0" name="Oval 19"/>
          <p:cNvSpPr/>
          <p:nvPr userDrawn="1"/>
        </p:nvSpPr>
        <p:spPr>
          <a:xfrm>
            <a:off x="7000666" y="1343513"/>
            <a:ext cx="925830" cy="925830"/>
          </a:xfrm>
          <a:prstGeom prst="ellipse">
            <a:avLst/>
          </a:prstGeom>
          <a:solidFill>
            <a:srgbClr val="FACC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31" name="Text Placeholder 12"/>
          <p:cNvSpPr>
            <a:spLocks noGrp="1"/>
          </p:cNvSpPr>
          <p:nvPr>
            <p:ph type="body" sz="quarter" idx="12" hasCustomPrompt="1"/>
          </p:nvPr>
        </p:nvSpPr>
        <p:spPr>
          <a:xfrm>
            <a:off x="936938" y="2402244"/>
            <a:ext cx="2090597" cy="218543"/>
          </a:xfrm>
        </p:spPr>
        <p:txBody>
          <a:bodyPr/>
          <a:lstStyle>
            <a:lvl1pPr marL="0" indent="0" algn="ctr">
              <a:buNone/>
              <a:defRPr sz="1600" b="1"/>
            </a:lvl1pPr>
          </a:lstStyle>
          <a:p>
            <a:pPr lvl="0"/>
            <a:r>
              <a:rPr lang="en-US" dirty="0"/>
              <a:t>Click to enter header</a:t>
            </a:r>
          </a:p>
        </p:txBody>
      </p:sp>
      <p:sp>
        <p:nvSpPr>
          <p:cNvPr id="32" name="Text Placeholder 14"/>
          <p:cNvSpPr>
            <a:spLocks noGrp="1"/>
          </p:cNvSpPr>
          <p:nvPr>
            <p:ph type="body" sz="quarter" idx="13" hasCustomPrompt="1"/>
          </p:nvPr>
        </p:nvSpPr>
        <p:spPr>
          <a:xfrm>
            <a:off x="944959" y="2780110"/>
            <a:ext cx="2090597" cy="1847826"/>
          </a:xfrm>
        </p:spPr>
        <p:txBody>
          <a:bodyPr>
            <a:normAutofit/>
          </a:bodyPr>
          <a:lstStyle>
            <a:lvl1pPr marL="0" indent="0">
              <a:buNone/>
              <a:defRPr sz="1400" baseline="0"/>
            </a:lvl1pPr>
          </a:lstStyle>
          <a:p>
            <a:pPr lvl="0"/>
            <a:r>
              <a:rPr lang="en-US" dirty="0"/>
              <a:t>Click to add text</a:t>
            </a:r>
          </a:p>
        </p:txBody>
      </p:sp>
      <p:sp>
        <p:nvSpPr>
          <p:cNvPr id="33" name="Text Placeholder 14"/>
          <p:cNvSpPr>
            <a:spLocks noGrp="1"/>
          </p:cNvSpPr>
          <p:nvPr>
            <p:ph type="body" sz="quarter" idx="15" hasCustomPrompt="1"/>
          </p:nvPr>
        </p:nvSpPr>
        <p:spPr>
          <a:xfrm>
            <a:off x="3677610" y="2780110"/>
            <a:ext cx="2090597" cy="1847826"/>
          </a:xfrm>
        </p:spPr>
        <p:txBody>
          <a:bodyPr>
            <a:normAutofit/>
          </a:bodyPr>
          <a:lstStyle>
            <a:lvl1pPr marL="0" indent="0">
              <a:buNone/>
              <a:defRPr sz="1400" baseline="0"/>
            </a:lvl1pPr>
          </a:lstStyle>
          <a:p>
            <a:pPr lvl="0"/>
            <a:r>
              <a:rPr lang="en-US" dirty="0"/>
              <a:t>Click to add text</a:t>
            </a:r>
          </a:p>
        </p:txBody>
      </p:sp>
      <p:sp>
        <p:nvSpPr>
          <p:cNvPr id="34" name="Text Placeholder 12"/>
          <p:cNvSpPr>
            <a:spLocks noGrp="1"/>
          </p:cNvSpPr>
          <p:nvPr>
            <p:ph type="body" sz="quarter" idx="16" hasCustomPrompt="1"/>
          </p:nvPr>
        </p:nvSpPr>
        <p:spPr>
          <a:xfrm>
            <a:off x="3664858" y="2400048"/>
            <a:ext cx="2090597" cy="218543"/>
          </a:xfrm>
        </p:spPr>
        <p:txBody>
          <a:bodyPr/>
          <a:lstStyle>
            <a:lvl1pPr marL="0" indent="0" algn="ctr">
              <a:buNone/>
              <a:defRPr sz="1600" b="1"/>
            </a:lvl1pPr>
          </a:lstStyle>
          <a:p>
            <a:pPr lvl="0"/>
            <a:r>
              <a:rPr lang="en-US" dirty="0"/>
              <a:t>Click to enter header</a:t>
            </a:r>
          </a:p>
        </p:txBody>
      </p:sp>
      <p:sp>
        <p:nvSpPr>
          <p:cNvPr id="35" name="Text Placeholder 14"/>
          <p:cNvSpPr>
            <a:spLocks noGrp="1"/>
          </p:cNvSpPr>
          <p:nvPr>
            <p:ph type="body" sz="quarter" idx="17" hasCustomPrompt="1"/>
          </p:nvPr>
        </p:nvSpPr>
        <p:spPr>
          <a:xfrm>
            <a:off x="6418281" y="2780110"/>
            <a:ext cx="2090597" cy="1847826"/>
          </a:xfrm>
        </p:spPr>
        <p:txBody>
          <a:bodyPr>
            <a:normAutofit/>
          </a:bodyPr>
          <a:lstStyle>
            <a:lvl1pPr marL="0" indent="0">
              <a:buNone/>
              <a:defRPr sz="1400" baseline="0"/>
            </a:lvl1pPr>
          </a:lstStyle>
          <a:p>
            <a:pPr lvl="0"/>
            <a:r>
              <a:rPr lang="en-US" dirty="0"/>
              <a:t>Click to add text</a:t>
            </a:r>
          </a:p>
        </p:txBody>
      </p:sp>
      <p:sp>
        <p:nvSpPr>
          <p:cNvPr id="36" name="Text Placeholder 12"/>
          <p:cNvSpPr>
            <a:spLocks noGrp="1"/>
          </p:cNvSpPr>
          <p:nvPr>
            <p:ph type="body" sz="quarter" idx="18" hasCustomPrompt="1"/>
          </p:nvPr>
        </p:nvSpPr>
        <p:spPr>
          <a:xfrm>
            <a:off x="6418282" y="2402244"/>
            <a:ext cx="2090597" cy="218543"/>
          </a:xfrm>
        </p:spPr>
        <p:txBody>
          <a:bodyPr/>
          <a:lstStyle>
            <a:lvl1pPr marL="0" indent="0" algn="ctr">
              <a:buNone/>
              <a:defRPr sz="1600" b="1"/>
            </a:lvl1pPr>
          </a:lstStyle>
          <a:p>
            <a:pPr lvl="0"/>
            <a:r>
              <a:rPr lang="en-US" dirty="0"/>
              <a:t>Click to enter header</a:t>
            </a:r>
          </a:p>
        </p:txBody>
      </p:sp>
    </p:spTree>
    <p:extLst>
      <p:ext uri="{BB962C8B-B14F-4D97-AF65-F5344CB8AC3E}">
        <p14:creationId xmlns:p14="http://schemas.microsoft.com/office/powerpoint/2010/main" val="34928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meline/Process: 3 Elements">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26C23C7F-605D-1549-84D4-5CE3B4BE2DE3}"/>
              </a:ext>
            </a:extLst>
          </p:cNvPr>
          <p:cNvSpPr/>
          <p:nvPr userDrawn="1"/>
        </p:nvSpPr>
        <p:spPr>
          <a:xfrm>
            <a:off x="1" y="1286550"/>
            <a:ext cx="9144000" cy="1228050"/>
          </a:xfrm>
          <a:prstGeom prst="rect">
            <a:avLst/>
          </a:prstGeom>
          <a:solidFill>
            <a:srgbClr val="8DAEC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 name="Title 1"/>
          <p:cNvSpPr>
            <a:spLocks noGrp="1"/>
          </p:cNvSpPr>
          <p:nvPr>
            <p:ph type="title" hasCustomPrompt="1"/>
          </p:nvPr>
        </p:nvSpPr>
        <p:spPr/>
        <p:txBody>
          <a:bodyPr/>
          <a:lstStyle>
            <a:lvl1pPr>
              <a:defRPr/>
            </a:lvl1pPr>
          </a:lstStyle>
          <a:p>
            <a:r>
              <a:rPr lang="en-US" dirty="0"/>
              <a:t>Click to enter title</a:t>
            </a:r>
          </a:p>
        </p:txBody>
      </p:sp>
      <p:sp>
        <p:nvSpPr>
          <p:cNvPr id="23" name="Rectangle 22">
            <a:extLst>
              <a:ext uri="{FF2B5EF4-FFF2-40B4-BE49-F238E27FC236}">
                <a16:creationId xmlns:a16="http://schemas.microsoft.com/office/drawing/2014/main" id="{A4DAA518-5942-9D47-80BB-B5B889B71A0F}"/>
              </a:ext>
            </a:extLst>
          </p:cNvPr>
          <p:cNvSpPr/>
          <p:nvPr/>
        </p:nvSpPr>
        <p:spPr>
          <a:xfrm>
            <a:off x="800921" y="1876140"/>
            <a:ext cx="8343081" cy="66584"/>
          </a:xfrm>
          <a:prstGeom prst="rect">
            <a:avLst/>
          </a:prstGeom>
          <a:solidFill>
            <a:srgbClr val="8DAE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34" name="Text Placeholder 33"/>
          <p:cNvSpPr>
            <a:spLocks noGrp="1"/>
          </p:cNvSpPr>
          <p:nvPr>
            <p:ph type="body" sz="quarter" idx="11" hasCustomPrompt="1"/>
          </p:nvPr>
        </p:nvSpPr>
        <p:spPr>
          <a:xfrm>
            <a:off x="800920" y="1944493"/>
            <a:ext cx="315912" cy="264319"/>
          </a:xfrm>
          <a:solidFill>
            <a:srgbClr val="65778F"/>
          </a:solidFill>
        </p:spPr>
        <p:txBody>
          <a:bodyPr anchor="ctr"/>
          <a:lstStyle>
            <a:lvl1pPr marL="0" indent="0" algn="ctr">
              <a:buNone/>
              <a:defRPr sz="1200" b="0">
                <a:solidFill>
                  <a:schemeClr val="bg1"/>
                </a:solidFill>
              </a:defRPr>
            </a:lvl1pPr>
          </a:lstStyle>
          <a:p>
            <a:pPr lvl="0"/>
            <a:r>
              <a:rPr lang="en-US" dirty="0"/>
              <a:t>#</a:t>
            </a:r>
          </a:p>
        </p:txBody>
      </p:sp>
      <p:sp>
        <p:nvSpPr>
          <p:cNvPr id="35" name="Text Placeholder 33"/>
          <p:cNvSpPr>
            <a:spLocks noGrp="1"/>
          </p:cNvSpPr>
          <p:nvPr>
            <p:ph type="body" sz="quarter" idx="12" hasCustomPrompt="1"/>
          </p:nvPr>
        </p:nvSpPr>
        <p:spPr>
          <a:xfrm>
            <a:off x="3816885" y="1942724"/>
            <a:ext cx="315912" cy="264319"/>
          </a:xfrm>
          <a:solidFill>
            <a:srgbClr val="92D050"/>
          </a:solidFill>
        </p:spPr>
        <p:txBody>
          <a:bodyPr anchor="ctr"/>
          <a:lstStyle>
            <a:lvl1pPr marL="0" indent="0" algn="ctr">
              <a:buNone/>
              <a:defRPr sz="1200" b="0">
                <a:solidFill>
                  <a:schemeClr val="bg1"/>
                </a:solidFill>
              </a:defRPr>
            </a:lvl1pPr>
          </a:lstStyle>
          <a:p>
            <a:pPr lvl="0"/>
            <a:r>
              <a:rPr lang="en-US" dirty="0"/>
              <a:t>#</a:t>
            </a:r>
          </a:p>
        </p:txBody>
      </p:sp>
      <p:sp>
        <p:nvSpPr>
          <p:cNvPr id="36" name="Text Placeholder 33"/>
          <p:cNvSpPr>
            <a:spLocks noGrp="1"/>
          </p:cNvSpPr>
          <p:nvPr>
            <p:ph type="body" sz="quarter" idx="13" hasCustomPrompt="1"/>
          </p:nvPr>
        </p:nvSpPr>
        <p:spPr>
          <a:xfrm>
            <a:off x="6836599" y="1940926"/>
            <a:ext cx="315912" cy="264319"/>
          </a:xfrm>
          <a:solidFill>
            <a:srgbClr val="55CAF5"/>
          </a:solidFill>
        </p:spPr>
        <p:txBody>
          <a:bodyPr anchor="ctr"/>
          <a:lstStyle>
            <a:lvl1pPr marL="0" indent="0" algn="ctr">
              <a:buNone/>
              <a:defRPr sz="1200" b="0">
                <a:solidFill>
                  <a:schemeClr val="bg1"/>
                </a:solidFill>
              </a:defRPr>
            </a:lvl1pPr>
          </a:lstStyle>
          <a:p>
            <a:pPr lvl="0"/>
            <a:r>
              <a:rPr lang="en-US" dirty="0"/>
              <a:t>#</a:t>
            </a:r>
          </a:p>
        </p:txBody>
      </p:sp>
      <p:sp>
        <p:nvSpPr>
          <p:cNvPr id="39" name="Text Placeholder 38"/>
          <p:cNvSpPr>
            <a:spLocks noGrp="1"/>
          </p:cNvSpPr>
          <p:nvPr>
            <p:ph type="body" sz="quarter" idx="15" hasCustomPrompt="1"/>
          </p:nvPr>
        </p:nvSpPr>
        <p:spPr>
          <a:xfrm>
            <a:off x="800921" y="1421450"/>
            <a:ext cx="1822638" cy="402951"/>
          </a:xfrm>
        </p:spPr>
        <p:txBody>
          <a:bodyPr anchor="b"/>
          <a:lstStyle>
            <a:lvl1pPr marL="0" indent="0">
              <a:buNone/>
              <a:defRPr sz="1400" b="1" cap="all" baseline="0">
                <a:solidFill>
                  <a:srgbClr val="15345D"/>
                </a:solidFill>
              </a:defRPr>
            </a:lvl1pPr>
          </a:lstStyle>
          <a:p>
            <a:pPr lvl="0"/>
            <a:r>
              <a:rPr lang="en-US" dirty="0"/>
              <a:t>Enter Month/Step</a:t>
            </a:r>
          </a:p>
        </p:txBody>
      </p:sp>
      <p:sp>
        <p:nvSpPr>
          <p:cNvPr id="40" name="Text Placeholder 38"/>
          <p:cNvSpPr>
            <a:spLocks noGrp="1"/>
          </p:cNvSpPr>
          <p:nvPr>
            <p:ph type="body" sz="quarter" idx="16" hasCustomPrompt="1"/>
          </p:nvPr>
        </p:nvSpPr>
        <p:spPr>
          <a:xfrm>
            <a:off x="3819226" y="1421450"/>
            <a:ext cx="1838090" cy="402951"/>
          </a:xfrm>
        </p:spPr>
        <p:txBody>
          <a:bodyPr anchor="b"/>
          <a:lstStyle>
            <a:lvl1pPr marL="0" indent="0">
              <a:buNone/>
              <a:defRPr sz="1400" b="1" cap="all" baseline="0">
                <a:solidFill>
                  <a:srgbClr val="15345D"/>
                </a:solidFill>
              </a:defRPr>
            </a:lvl1pPr>
          </a:lstStyle>
          <a:p>
            <a:pPr lvl="0"/>
            <a:r>
              <a:rPr lang="en-US" dirty="0"/>
              <a:t>Enter Month/Step</a:t>
            </a:r>
          </a:p>
        </p:txBody>
      </p:sp>
      <p:sp>
        <p:nvSpPr>
          <p:cNvPr id="41" name="Text Placeholder 38"/>
          <p:cNvSpPr>
            <a:spLocks noGrp="1"/>
          </p:cNvSpPr>
          <p:nvPr>
            <p:ph type="body" sz="quarter" idx="17" hasCustomPrompt="1"/>
          </p:nvPr>
        </p:nvSpPr>
        <p:spPr>
          <a:xfrm>
            <a:off x="6837530" y="1421450"/>
            <a:ext cx="1825057" cy="402951"/>
          </a:xfrm>
        </p:spPr>
        <p:txBody>
          <a:bodyPr anchor="b"/>
          <a:lstStyle>
            <a:lvl1pPr marL="0" indent="0">
              <a:buNone/>
              <a:defRPr sz="1400" b="1" cap="all" baseline="0">
                <a:solidFill>
                  <a:srgbClr val="15345D"/>
                </a:solidFill>
              </a:defRPr>
            </a:lvl1pPr>
          </a:lstStyle>
          <a:p>
            <a:pPr lvl="0"/>
            <a:r>
              <a:rPr lang="en-US" dirty="0"/>
              <a:t>Enter Month/step</a:t>
            </a:r>
          </a:p>
        </p:txBody>
      </p:sp>
      <p:sp>
        <p:nvSpPr>
          <p:cNvPr id="45" name="Text Placeholder 44"/>
          <p:cNvSpPr>
            <a:spLocks noGrp="1"/>
          </p:cNvSpPr>
          <p:nvPr>
            <p:ph type="body" sz="quarter" idx="19" hasCustomPrompt="1"/>
          </p:nvPr>
        </p:nvSpPr>
        <p:spPr>
          <a:xfrm>
            <a:off x="800919" y="2725939"/>
            <a:ext cx="1610368" cy="308726"/>
          </a:xfrm>
        </p:spPr>
        <p:txBody>
          <a:bodyPr/>
          <a:lstStyle>
            <a:lvl1pPr marL="0" indent="0">
              <a:spcBef>
                <a:spcPts val="0"/>
              </a:spcBef>
              <a:buNone/>
              <a:defRPr sz="1400" b="1" cap="all" baseline="0">
                <a:solidFill>
                  <a:srgbClr val="65778F"/>
                </a:solidFill>
              </a:defRPr>
            </a:lvl1pPr>
          </a:lstStyle>
          <a:p>
            <a:pPr lvl="0"/>
            <a:r>
              <a:rPr lang="en-US" dirty="0"/>
              <a:t>SUBHEADER</a:t>
            </a:r>
          </a:p>
        </p:txBody>
      </p:sp>
      <p:sp>
        <p:nvSpPr>
          <p:cNvPr id="47" name="Text Placeholder 46"/>
          <p:cNvSpPr>
            <a:spLocks noGrp="1"/>
          </p:cNvSpPr>
          <p:nvPr>
            <p:ph type="body" sz="quarter" idx="20" hasCustomPrompt="1"/>
          </p:nvPr>
        </p:nvSpPr>
        <p:spPr>
          <a:xfrm>
            <a:off x="800919" y="3086100"/>
            <a:ext cx="1609405" cy="1418035"/>
          </a:xfrm>
        </p:spPr>
        <p:txBody>
          <a:bodyPr>
            <a:normAutofit/>
          </a:bodyPr>
          <a:lstStyle>
            <a:lvl1pPr marL="0" indent="0">
              <a:buNone/>
              <a:defRPr sz="1400"/>
            </a:lvl1pPr>
          </a:lstStyle>
          <a:p>
            <a:pPr lvl="0"/>
            <a:r>
              <a:rPr lang="en-US" dirty="0"/>
              <a:t>Click to add text</a:t>
            </a:r>
          </a:p>
        </p:txBody>
      </p:sp>
      <p:sp>
        <p:nvSpPr>
          <p:cNvPr id="48" name="Text Placeholder 44"/>
          <p:cNvSpPr>
            <a:spLocks noGrp="1"/>
          </p:cNvSpPr>
          <p:nvPr>
            <p:ph type="body" sz="quarter" idx="21" hasCustomPrompt="1"/>
          </p:nvPr>
        </p:nvSpPr>
        <p:spPr>
          <a:xfrm>
            <a:off x="3816117" y="2725939"/>
            <a:ext cx="1733455" cy="308726"/>
          </a:xfrm>
        </p:spPr>
        <p:txBody>
          <a:bodyPr/>
          <a:lstStyle>
            <a:lvl1pPr marL="0" indent="0">
              <a:spcBef>
                <a:spcPts val="0"/>
              </a:spcBef>
              <a:buNone/>
              <a:defRPr sz="1400" b="1" cap="all" baseline="0">
                <a:solidFill>
                  <a:srgbClr val="92D050"/>
                </a:solidFill>
              </a:defRPr>
            </a:lvl1pPr>
          </a:lstStyle>
          <a:p>
            <a:pPr lvl="0"/>
            <a:r>
              <a:rPr lang="en-US" dirty="0"/>
              <a:t>SUBHEADER</a:t>
            </a:r>
          </a:p>
        </p:txBody>
      </p:sp>
      <p:sp>
        <p:nvSpPr>
          <p:cNvPr id="49" name="Text Placeholder 46"/>
          <p:cNvSpPr>
            <a:spLocks noGrp="1"/>
          </p:cNvSpPr>
          <p:nvPr>
            <p:ph type="body" sz="quarter" idx="22" hasCustomPrompt="1"/>
          </p:nvPr>
        </p:nvSpPr>
        <p:spPr>
          <a:xfrm>
            <a:off x="3816884" y="3086100"/>
            <a:ext cx="1732492" cy="1418035"/>
          </a:xfrm>
        </p:spPr>
        <p:txBody>
          <a:bodyPr>
            <a:normAutofit/>
          </a:bodyPr>
          <a:lstStyle>
            <a:lvl1pPr marL="0" indent="0">
              <a:buNone/>
              <a:defRPr sz="1400"/>
            </a:lvl1pPr>
          </a:lstStyle>
          <a:p>
            <a:pPr lvl="0"/>
            <a:r>
              <a:rPr lang="en-US" dirty="0"/>
              <a:t>Click to add text</a:t>
            </a:r>
          </a:p>
        </p:txBody>
      </p:sp>
      <p:sp>
        <p:nvSpPr>
          <p:cNvPr id="50" name="Text Placeholder 44"/>
          <p:cNvSpPr>
            <a:spLocks noGrp="1"/>
          </p:cNvSpPr>
          <p:nvPr>
            <p:ph type="body" sz="quarter" idx="23" hasCustomPrompt="1"/>
          </p:nvPr>
        </p:nvSpPr>
        <p:spPr>
          <a:xfrm>
            <a:off x="6835830" y="2725939"/>
            <a:ext cx="1666522" cy="308726"/>
          </a:xfrm>
        </p:spPr>
        <p:txBody>
          <a:bodyPr/>
          <a:lstStyle>
            <a:lvl1pPr marL="0" indent="0">
              <a:spcBef>
                <a:spcPts val="0"/>
              </a:spcBef>
              <a:buNone/>
              <a:defRPr sz="1400" b="1" cap="all" baseline="0">
                <a:solidFill>
                  <a:srgbClr val="55CAF5"/>
                </a:solidFill>
              </a:defRPr>
            </a:lvl1pPr>
          </a:lstStyle>
          <a:p>
            <a:pPr lvl="0"/>
            <a:r>
              <a:rPr lang="en-US" dirty="0"/>
              <a:t>SUBHEADER</a:t>
            </a:r>
          </a:p>
        </p:txBody>
      </p:sp>
      <p:sp>
        <p:nvSpPr>
          <p:cNvPr id="51" name="Text Placeholder 46"/>
          <p:cNvSpPr>
            <a:spLocks noGrp="1"/>
          </p:cNvSpPr>
          <p:nvPr>
            <p:ph type="body" sz="quarter" idx="24" hasCustomPrompt="1"/>
          </p:nvPr>
        </p:nvSpPr>
        <p:spPr>
          <a:xfrm>
            <a:off x="6836599" y="3086100"/>
            <a:ext cx="1665557" cy="1418035"/>
          </a:xfrm>
        </p:spPr>
        <p:txBody>
          <a:bodyPr>
            <a:normAutofit/>
          </a:bodyPr>
          <a:lstStyle>
            <a:lvl1pPr marL="0" indent="0">
              <a:buNone/>
              <a:defRPr sz="1400"/>
            </a:lvl1pPr>
          </a:lstStyle>
          <a:p>
            <a:pPr lvl="0"/>
            <a:r>
              <a:rPr lang="en-US" dirty="0"/>
              <a:t>Click to add text</a:t>
            </a:r>
          </a:p>
        </p:txBody>
      </p:sp>
      <p:sp>
        <p:nvSpPr>
          <p:cNvPr id="18"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1865547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Process: 4 Elements">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26C23C7F-605D-1549-84D4-5CE3B4BE2DE3}"/>
              </a:ext>
            </a:extLst>
          </p:cNvPr>
          <p:cNvSpPr/>
          <p:nvPr userDrawn="1"/>
        </p:nvSpPr>
        <p:spPr>
          <a:xfrm>
            <a:off x="1" y="1286550"/>
            <a:ext cx="9144000" cy="1228050"/>
          </a:xfrm>
          <a:prstGeom prst="rect">
            <a:avLst/>
          </a:prstGeom>
          <a:solidFill>
            <a:srgbClr val="8DAEC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 name="Title 1"/>
          <p:cNvSpPr>
            <a:spLocks noGrp="1"/>
          </p:cNvSpPr>
          <p:nvPr>
            <p:ph type="title" hasCustomPrompt="1"/>
          </p:nvPr>
        </p:nvSpPr>
        <p:spPr/>
        <p:txBody>
          <a:bodyPr/>
          <a:lstStyle>
            <a:lvl1pPr>
              <a:defRPr/>
            </a:lvl1pPr>
          </a:lstStyle>
          <a:p>
            <a:r>
              <a:rPr lang="en-US" dirty="0"/>
              <a:t>Click to enter title</a:t>
            </a:r>
          </a:p>
        </p:txBody>
      </p:sp>
      <p:sp>
        <p:nvSpPr>
          <p:cNvPr id="23" name="Rectangle 22">
            <a:extLst>
              <a:ext uri="{FF2B5EF4-FFF2-40B4-BE49-F238E27FC236}">
                <a16:creationId xmlns:a16="http://schemas.microsoft.com/office/drawing/2014/main" id="{A4DAA518-5942-9D47-80BB-B5B889B71A0F}"/>
              </a:ext>
            </a:extLst>
          </p:cNvPr>
          <p:cNvSpPr/>
          <p:nvPr/>
        </p:nvSpPr>
        <p:spPr>
          <a:xfrm>
            <a:off x="800921" y="1876140"/>
            <a:ext cx="8343081" cy="66584"/>
          </a:xfrm>
          <a:prstGeom prst="rect">
            <a:avLst/>
          </a:prstGeom>
          <a:solidFill>
            <a:srgbClr val="8DAE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34" name="Text Placeholder 33"/>
          <p:cNvSpPr>
            <a:spLocks noGrp="1"/>
          </p:cNvSpPr>
          <p:nvPr>
            <p:ph type="body" sz="quarter" idx="11" hasCustomPrompt="1"/>
          </p:nvPr>
        </p:nvSpPr>
        <p:spPr>
          <a:xfrm>
            <a:off x="800920" y="1944493"/>
            <a:ext cx="315912" cy="264319"/>
          </a:xfrm>
          <a:solidFill>
            <a:srgbClr val="65778F"/>
          </a:solidFill>
        </p:spPr>
        <p:txBody>
          <a:bodyPr anchor="ctr"/>
          <a:lstStyle>
            <a:lvl1pPr marL="0" indent="0" algn="ctr">
              <a:buNone/>
              <a:defRPr sz="1200" b="0">
                <a:solidFill>
                  <a:schemeClr val="bg1"/>
                </a:solidFill>
              </a:defRPr>
            </a:lvl1pPr>
          </a:lstStyle>
          <a:p>
            <a:pPr lvl="0"/>
            <a:r>
              <a:rPr lang="en-US" dirty="0"/>
              <a:t>#</a:t>
            </a:r>
          </a:p>
        </p:txBody>
      </p:sp>
      <p:sp>
        <p:nvSpPr>
          <p:cNvPr id="35" name="Text Placeholder 33"/>
          <p:cNvSpPr>
            <a:spLocks noGrp="1"/>
          </p:cNvSpPr>
          <p:nvPr>
            <p:ph type="body" sz="quarter" idx="12" hasCustomPrompt="1"/>
          </p:nvPr>
        </p:nvSpPr>
        <p:spPr>
          <a:xfrm>
            <a:off x="2906280" y="1942724"/>
            <a:ext cx="315912" cy="264319"/>
          </a:xfrm>
          <a:solidFill>
            <a:srgbClr val="92D050"/>
          </a:solidFill>
        </p:spPr>
        <p:txBody>
          <a:bodyPr anchor="ctr"/>
          <a:lstStyle>
            <a:lvl1pPr marL="0" indent="0" algn="ctr">
              <a:buNone/>
              <a:defRPr sz="1200" b="0">
                <a:solidFill>
                  <a:schemeClr val="bg1"/>
                </a:solidFill>
              </a:defRPr>
            </a:lvl1pPr>
          </a:lstStyle>
          <a:p>
            <a:pPr lvl="0"/>
            <a:r>
              <a:rPr lang="en-US" dirty="0"/>
              <a:t>#</a:t>
            </a:r>
          </a:p>
        </p:txBody>
      </p:sp>
      <p:sp>
        <p:nvSpPr>
          <p:cNvPr id="36" name="Text Placeholder 33"/>
          <p:cNvSpPr>
            <a:spLocks noGrp="1"/>
          </p:cNvSpPr>
          <p:nvPr>
            <p:ph type="body" sz="quarter" idx="13" hasCustomPrompt="1"/>
          </p:nvPr>
        </p:nvSpPr>
        <p:spPr>
          <a:xfrm>
            <a:off x="4958471" y="1940926"/>
            <a:ext cx="315912" cy="264319"/>
          </a:xfrm>
          <a:solidFill>
            <a:srgbClr val="55CAF5"/>
          </a:solidFill>
        </p:spPr>
        <p:txBody>
          <a:bodyPr anchor="ctr"/>
          <a:lstStyle>
            <a:lvl1pPr marL="0" indent="0" algn="ctr">
              <a:buNone/>
              <a:defRPr sz="1200" b="0">
                <a:solidFill>
                  <a:schemeClr val="bg1"/>
                </a:solidFill>
              </a:defRPr>
            </a:lvl1pPr>
          </a:lstStyle>
          <a:p>
            <a:pPr lvl="0"/>
            <a:r>
              <a:rPr lang="en-US" dirty="0"/>
              <a:t>#</a:t>
            </a:r>
          </a:p>
        </p:txBody>
      </p:sp>
      <p:sp>
        <p:nvSpPr>
          <p:cNvPr id="37" name="Text Placeholder 33"/>
          <p:cNvSpPr>
            <a:spLocks noGrp="1"/>
          </p:cNvSpPr>
          <p:nvPr>
            <p:ph type="body" sz="quarter" idx="14" hasCustomPrompt="1"/>
          </p:nvPr>
        </p:nvSpPr>
        <p:spPr>
          <a:xfrm>
            <a:off x="7033324" y="1940925"/>
            <a:ext cx="315912" cy="264319"/>
          </a:xfrm>
          <a:solidFill>
            <a:srgbClr val="FACC80"/>
          </a:solidFill>
        </p:spPr>
        <p:txBody>
          <a:bodyPr anchor="ctr"/>
          <a:lstStyle>
            <a:lvl1pPr marL="0" indent="0" algn="ctr">
              <a:buNone/>
              <a:defRPr sz="1200" b="0">
                <a:solidFill>
                  <a:schemeClr val="bg1"/>
                </a:solidFill>
              </a:defRPr>
            </a:lvl1pPr>
          </a:lstStyle>
          <a:p>
            <a:pPr lvl="0"/>
            <a:r>
              <a:rPr lang="en-US" dirty="0"/>
              <a:t>#</a:t>
            </a:r>
          </a:p>
        </p:txBody>
      </p:sp>
      <p:sp>
        <p:nvSpPr>
          <p:cNvPr id="39" name="Text Placeholder 38"/>
          <p:cNvSpPr>
            <a:spLocks noGrp="1"/>
          </p:cNvSpPr>
          <p:nvPr>
            <p:ph type="body" sz="quarter" idx="15" hasCustomPrompt="1"/>
          </p:nvPr>
        </p:nvSpPr>
        <p:spPr>
          <a:xfrm>
            <a:off x="800921" y="1407208"/>
            <a:ext cx="1828335" cy="417194"/>
          </a:xfrm>
        </p:spPr>
        <p:txBody>
          <a:bodyPr anchor="b"/>
          <a:lstStyle>
            <a:lvl1pPr marL="0" indent="0">
              <a:buNone/>
              <a:defRPr sz="1400" b="1" cap="all" baseline="0">
                <a:solidFill>
                  <a:srgbClr val="15345D"/>
                </a:solidFill>
              </a:defRPr>
            </a:lvl1pPr>
          </a:lstStyle>
          <a:p>
            <a:pPr lvl="0"/>
            <a:r>
              <a:rPr lang="en-US" dirty="0"/>
              <a:t>Enter Month/step</a:t>
            </a:r>
          </a:p>
        </p:txBody>
      </p:sp>
      <p:sp>
        <p:nvSpPr>
          <p:cNvPr id="40" name="Text Placeholder 38"/>
          <p:cNvSpPr>
            <a:spLocks noGrp="1"/>
          </p:cNvSpPr>
          <p:nvPr>
            <p:ph type="body" sz="quarter" idx="16" hasCustomPrompt="1"/>
          </p:nvPr>
        </p:nvSpPr>
        <p:spPr>
          <a:xfrm>
            <a:off x="2906280" y="1407208"/>
            <a:ext cx="1828090" cy="417193"/>
          </a:xfrm>
        </p:spPr>
        <p:txBody>
          <a:bodyPr anchor="b"/>
          <a:lstStyle>
            <a:lvl1pPr marL="0" indent="0">
              <a:buNone/>
              <a:defRPr sz="1400" b="1" cap="all" baseline="0">
                <a:solidFill>
                  <a:srgbClr val="15345D"/>
                </a:solidFill>
              </a:defRPr>
            </a:lvl1pPr>
          </a:lstStyle>
          <a:p>
            <a:pPr lvl="0"/>
            <a:r>
              <a:rPr lang="en-US" dirty="0"/>
              <a:t>Enter Month/step</a:t>
            </a:r>
          </a:p>
        </p:txBody>
      </p:sp>
      <p:sp>
        <p:nvSpPr>
          <p:cNvPr id="41" name="Text Placeholder 38"/>
          <p:cNvSpPr>
            <a:spLocks noGrp="1"/>
          </p:cNvSpPr>
          <p:nvPr>
            <p:ph type="body" sz="quarter" idx="17" hasCustomPrompt="1"/>
          </p:nvPr>
        </p:nvSpPr>
        <p:spPr>
          <a:xfrm>
            <a:off x="4959402" y="1407208"/>
            <a:ext cx="1820262" cy="417193"/>
          </a:xfrm>
        </p:spPr>
        <p:txBody>
          <a:bodyPr anchor="b"/>
          <a:lstStyle>
            <a:lvl1pPr marL="0" indent="0">
              <a:buNone/>
              <a:defRPr sz="1400" b="1" cap="all" baseline="0">
                <a:solidFill>
                  <a:srgbClr val="15345D"/>
                </a:solidFill>
              </a:defRPr>
            </a:lvl1pPr>
          </a:lstStyle>
          <a:p>
            <a:pPr lvl="0"/>
            <a:r>
              <a:rPr lang="en-US" dirty="0"/>
              <a:t>Enter Month/step</a:t>
            </a:r>
          </a:p>
        </p:txBody>
      </p:sp>
      <p:sp>
        <p:nvSpPr>
          <p:cNvPr id="42" name="Text Placeholder 38"/>
          <p:cNvSpPr>
            <a:spLocks noGrp="1"/>
          </p:cNvSpPr>
          <p:nvPr>
            <p:ph type="body" sz="quarter" idx="18" hasCustomPrompt="1"/>
          </p:nvPr>
        </p:nvSpPr>
        <p:spPr>
          <a:xfrm>
            <a:off x="7033325" y="1407208"/>
            <a:ext cx="1825815" cy="417193"/>
          </a:xfrm>
        </p:spPr>
        <p:txBody>
          <a:bodyPr anchor="b"/>
          <a:lstStyle>
            <a:lvl1pPr marL="0" indent="0">
              <a:buNone/>
              <a:defRPr sz="1400" b="1" cap="all" baseline="0">
                <a:solidFill>
                  <a:srgbClr val="15345D"/>
                </a:solidFill>
              </a:defRPr>
            </a:lvl1pPr>
          </a:lstStyle>
          <a:p>
            <a:pPr lvl="0"/>
            <a:r>
              <a:rPr lang="en-US" dirty="0"/>
              <a:t>Enter Month/step</a:t>
            </a:r>
          </a:p>
        </p:txBody>
      </p:sp>
      <p:sp>
        <p:nvSpPr>
          <p:cNvPr id="45" name="Text Placeholder 44"/>
          <p:cNvSpPr>
            <a:spLocks noGrp="1"/>
          </p:cNvSpPr>
          <p:nvPr>
            <p:ph type="body" sz="quarter" idx="19" hasCustomPrompt="1"/>
          </p:nvPr>
        </p:nvSpPr>
        <p:spPr>
          <a:xfrm>
            <a:off x="800920" y="2725939"/>
            <a:ext cx="1731005" cy="308726"/>
          </a:xfrm>
        </p:spPr>
        <p:txBody>
          <a:bodyPr/>
          <a:lstStyle>
            <a:lvl1pPr marL="0" indent="0">
              <a:spcBef>
                <a:spcPts val="0"/>
              </a:spcBef>
              <a:buNone/>
              <a:defRPr sz="1400" b="1" cap="all" baseline="0">
                <a:solidFill>
                  <a:srgbClr val="65778F"/>
                </a:solidFill>
              </a:defRPr>
            </a:lvl1pPr>
          </a:lstStyle>
          <a:p>
            <a:pPr lvl="0"/>
            <a:r>
              <a:rPr lang="en-US" dirty="0"/>
              <a:t>SUBHEADER</a:t>
            </a:r>
          </a:p>
        </p:txBody>
      </p:sp>
      <p:sp>
        <p:nvSpPr>
          <p:cNvPr id="47" name="Text Placeholder 46"/>
          <p:cNvSpPr>
            <a:spLocks noGrp="1"/>
          </p:cNvSpPr>
          <p:nvPr>
            <p:ph type="body" sz="quarter" idx="20" hasCustomPrompt="1"/>
          </p:nvPr>
        </p:nvSpPr>
        <p:spPr>
          <a:xfrm>
            <a:off x="801689" y="3086100"/>
            <a:ext cx="1729383" cy="1418035"/>
          </a:xfrm>
        </p:spPr>
        <p:txBody>
          <a:bodyPr>
            <a:normAutofit/>
          </a:bodyPr>
          <a:lstStyle>
            <a:lvl1pPr marL="0" indent="0">
              <a:buNone/>
              <a:defRPr sz="1400"/>
            </a:lvl1pPr>
          </a:lstStyle>
          <a:p>
            <a:pPr lvl="0"/>
            <a:r>
              <a:rPr lang="en-US" dirty="0"/>
              <a:t>Click to add text</a:t>
            </a:r>
          </a:p>
        </p:txBody>
      </p:sp>
      <p:sp>
        <p:nvSpPr>
          <p:cNvPr id="48" name="Text Placeholder 44"/>
          <p:cNvSpPr>
            <a:spLocks noGrp="1"/>
          </p:cNvSpPr>
          <p:nvPr>
            <p:ph type="body" sz="quarter" idx="21" hasCustomPrompt="1"/>
          </p:nvPr>
        </p:nvSpPr>
        <p:spPr>
          <a:xfrm>
            <a:off x="2905512" y="2725939"/>
            <a:ext cx="1731005" cy="308726"/>
          </a:xfrm>
        </p:spPr>
        <p:txBody>
          <a:bodyPr/>
          <a:lstStyle>
            <a:lvl1pPr marL="0" indent="0">
              <a:spcBef>
                <a:spcPts val="0"/>
              </a:spcBef>
              <a:buNone/>
              <a:defRPr sz="1400" b="1" cap="all" baseline="0">
                <a:solidFill>
                  <a:srgbClr val="92D050"/>
                </a:solidFill>
              </a:defRPr>
            </a:lvl1pPr>
          </a:lstStyle>
          <a:p>
            <a:pPr lvl="0"/>
            <a:r>
              <a:rPr lang="en-US" dirty="0"/>
              <a:t>SUBHEADER</a:t>
            </a:r>
          </a:p>
        </p:txBody>
      </p:sp>
      <p:sp>
        <p:nvSpPr>
          <p:cNvPr id="49" name="Text Placeholder 46"/>
          <p:cNvSpPr>
            <a:spLocks noGrp="1"/>
          </p:cNvSpPr>
          <p:nvPr>
            <p:ph type="body" sz="quarter" idx="22" hasCustomPrompt="1"/>
          </p:nvPr>
        </p:nvSpPr>
        <p:spPr>
          <a:xfrm>
            <a:off x="2906281" y="3086100"/>
            <a:ext cx="1729383" cy="1418035"/>
          </a:xfrm>
        </p:spPr>
        <p:txBody>
          <a:bodyPr>
            <a:normAutofit/>
          </a:bodyPr>
          <a:lstStyle>
            <a:lvl1pPr marL="0" indent="0">
              <a:buNone/>
              <a:defRPr sz="1400"/>
            </a:lvl1pPr>
          </a:lstStyle>
          <a:p>
            <a:pPr lvl="0"/>
            <a:r>
              <a:rPr lang="en-US" dirty="0"/>
              <a:t>Click to add text</a:t>
            </a:r>
          </a:p>
        </p:txBody>
      </p:sp>
      <p:sp>
        <p:nvSpPr>
          <p:cNvPr id="50" name="Text Placeholder 44"/>
          <p:cNvSpPr>
            <a:spLocks noGrp="1"/>
          </p:cNvSpPr>
          <p:nvPr>
            <p:ph type="body" sz="quarter" idx="23" hasCustomPrompt="1"/>
          </p:nvPr>
        </p:nvSpPr>
        <p:spPr>
          <a:xfrm>
            <a:off x="4957703" y="2725939"/>
            <a:ext cx="1731005" cy="308726"/>
          </a:xfrm>
        </p:spPr>
        <p:txBody>
          <a:bodyPr/>
          <a:lstStyle>
            <a:lvl1pPr marL="0" indent="0">
              <a:spcBef>
                <a:spcPts val="0"/>
              </a:spcBef>
              <a:buNone/>
              <a:defRPr sz="1400" b="1" cap="all" baseline="0">
                <a:solidFill>
                  <a:srgbClr val="55CAF5"/>
                </a:solidFill>
              </a:defRPr>
            </a:lvl1pPr>
          </a:lstStyle>
          <a:p>
            <a:pPr lvl="0"/>
            <a:r>
              <a:rPr lang="en-US" dirty="0"/>
              <a:t>SUBHEADER</a:t>
            </a:r>
          </a:p>
        </p:txBody>
      </p:sp>
      <p:sp>
        <p:nvSpPr>
          <p:cNvPr id="51" name="Text Placeholder 46"/>
          <p:cNvSpPr>
            <a:spLocks noGrp="1"/>
          </p:cNvSpPr>
          <p:nvPr>
            <p:ph type="body" sz="quarter" idx="24" hasCustomPrompt="1"/>
          </p:nvPr>
        </p:nvSpPr>
        <p:spPr>
          <a:xfrm>
            <a:off x="4958472" y="3086100"/>
            <a:ext cx="1729383" cy="1418035"/>
          </a:xfrm>
        </p:spPr>
        <p:txBody>
          <a:bodyPr>
            <a:normAutofit/>
          </a:bodyPr>
          <a:lstStyle>
            <a:lvl1pPr marL="0" indent="0">
              <a:buNone/>
              <a:defRPr sz="1400"/>
            </a:lvl1pPr>
          </a:lstStyle>
          <a:p>
            <a:pPr lvl="0"/>
            <a:r>
              <a:rPr lang="en-US" dirty="0"/>
              <a:t>Click to add text</a:t>
            </a:r>
          </a:p>
        </p:txBody>
      </p:sp>
      <p:sp>
        <p:nvSpPr>
          <p:cNvPr id="52" name="Text Placeholder 44"/>
          <p:cNvSpPr>
            <a:spLocks noGrp="1"/>
          </p:cNvSpPr>
          <p:nvPr>
            <p:ph type="body" sz="quarter" idx="25" hasCustomPrompt="1"/>
          </p:nvPr>
        </p:nvSpPr>
        <p:spPr>
          <a:xfrm>
            <a:off x="7033324" y="2725939"/>
            <a:ext cx="1731005" cy="308726"/>
          </a:xfrm>
        </p:spPr>
        <p:txBody>
          <a:bodyPr/>
          <a:lstStyle>
            <a:lvl1pPr marL="0" indent="0">
              <a:spcBef>
                <a:spcPts val="0"/>
              </a:spcBef>
              <a:buNone/>
              <a:defRPr sz="1400" b="1" cap="all" baseline="0">
                <a:solidFill>
                  <a:srgbClr val="FBB32D"/>
                </a:solidFill>
              </a:defRPr>
            </a:lvl1pPr>
          </a:lstStyle>
          <a:p>
            <a:pPr lvl="0"/>
            <a:r>
              <a:rPr lang="en-US" dirty="0"/>
              <a:t>SUBHEADER</a:t>
            </a:r>
          </a:p>
        </p:txBody>
      </p:sp>
      <p:sp>
        <p:nvSpPr>
          <p:cNvPr id="53" name="Text Placeholder 46"/>
          <p:cNvSpPr>
            <a:spLocks noGrp="1"/>
          </p:cNvSpPr>
          <p:nvPr>
            <p:ph type="body" sz="quarter" idx="26" hasCustomPrompt="1"/>
          </p:nvPr>
        </p:nvSpPr>
        <p:spPr>
          <a:xfrm>
            <a:off x="7034093" y="3086100"/>
            <a:ext cx="1729383" cy="1418035"/>
          </a:xfrm>
        </p:spPr>
        <p:txBody>
          <a:bodyPr>
            <a:normAutofit/>
          </a:bodyPr>
          <a:lstStyle>
            <a:lvl1pPr marL="0" indent="0">
              <a:buNone/>
              <a:defRPr sz="1400"/>
            </a:lvl1pPr>
          </a:lstStyle>
          <a:p>
            <a:pPr lvl="0"/>
            <a:r>
              <a:rPr lang="en-US" dirty="0"/>
              <a:t>Click to add text</a:t>
            </a:r>
          </a:p>
        </p:txBody>
      </p:sp>
      <p:sp>
        <p:nvSpPr>
          <p:cNvPr id="22"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2040395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age - Bus">
    <p:spTree>
      <p:nvGrpSpPr>
        <p:cNvPr id="1" name=""/>
        <p:cNvGrpSpPr/>
        <p:nvPr/>
      </p:nvGrpSpPr>
      <p:grpSpPr>
        <a:xfrm>
          <a:off x="0" y="0"/>
          <a:ext cx="0" cy="0"/>
          <a:chOff x="0" y="0"/>
          <a:chExt cx="0" cy="0"/>
        </a:xfrm>
      </p:grpSpPr>
      <p:pic>
        <p:nvPicPr>
          <p:cNvPr id="6" name="Picture 5" descr="A bus on the road&#10;&#10;Description automatically generated with medium confidence">
            <a:extLst>
              <a:ext uri="{FF2B5EF4-FFF2-40B4-BE49-F238E27FC236}">
                <a16:creationId xmlns:a16="http://schemas.microsoft.com/office/drawing/2014/main" id="{6DD1F3A8-5DC0-EE40-A62A-5246E6688913}"/>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21777" y="-17338"/>
            <a:ext cx="9173092" cy="5128907"/>
          </a:xfrm>
          <a:prstGeom prst="rect">
            <a:avLst/>
          </a:prstGeom>
        </p:spPr>
      </p:pic>
      <p:sp>
        <p:nvSpPr>
          <p:cNvPr id="20" name="Rectangle 19">
            <a:extLst>
              <a:ext uri="{FF2B5EF4-FFF2-40B4-BE49-F238E27FC236}">
                <a16:creationId xmlns:a16="http://schemas.microsoft.com/office/drawing/2014/main" id="{F3192DC2-8AC3-BB42-A2C0-4E070D3B8236}"/>
              </a:ext>
            </a:extLst>
          </p:cNvPr>
          <p:cNvSpPr/>
          <p:nvPr userDrawn="1"/>
        </p:nvSpPr>
        <p:spPr>
          <a:xfrm>
            <a:off x="-21777" y="-8964"/>
            <a:ext cx="4844454" cy="5152464"/>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6" name="TextBox 25">
            <a:extLst>
              <a:ext uri="{FF2B5EF4-FFF2-40B4-BE49-F238E27FC236}">
                <a16:creationId xmlns:a16="http://schemas.microsoft.com/office/drawing/2014/main" id="{B511DE5B-6C7C-2A44-9E96-412F506BD043}"/>
              </a:ext>
            </a:extLst>
          </p:cNvPr>
          <p:cNvSpPr txBox="1"/>
          <p:nvPr userDrawn="1"/>
        </p:nvSpPr>
        <p:spPr>
          <a:xfrm>
            <a:off x="484311" y="4733074"/>
            <a:ext cx="2016951" cy="230832"/>
          </a:xfrm>
          <a:prstGeom prst="rect">
            <a:avLst/>
          </a:prstGeom>
          <a:noFill/>
        </p:spPr>
        <p:txBody>
          <a:bodyPr wrap="square" rtlCol="0">
            <a:spAutoFit/>
          </a:bodyPr>
          <a:lstStyle/>
          <a:p>
            <a:r>
              <a:rPr lang="en-US" sz="900" dirty="0">
                <a:solidFill>
                  <a:schemeClr val="tx1">
                    <a:lumMod val="50000"/>
                  </a:schemeClr>
                </a:solidFill>
                <a:latin typeface="Arial" panose="020B0604020202020204" pitchFamily="34" charset="0"/>
                <a:cs typeface="Arial" panose="020B0604020202020204" pitchFamily="34" charset="0"/>
              </a:rPr>
              <a:t>  </a:t>
            </a:r>
            <a:endParaRPr lang="en-US" sz="900" dirty="0">
              <a:solidFill>
                <a:schemeClr val="bg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grpSp>
        <p:nvGrpSpPr>
          <p:cNvPr id="31" name="Group 30">
            <a:extLst>
              <a:ext uri="{FF2B5EF4-FFF2-40B4-BE49-F238E27FC236}">
                <a16:creationId xmlns:a16="http://schemas.microsoft.com/office/drawing/2014/main" id="{E5039162-6BF8-694C-A1EE-0A31D55DE59A}"/>
              </a:ext>
            </a:extLst>
          </p:cNvPr>
          <p:cNvGrpSpPr/>
          <p:nvPr userDrawn="1"/>
        </p:nvGrpSpPr>
        <p:grpSpPr>
          <a:xfrm>
            <a:off x="-12533" y="5118156"/>
            <a:ext cx="9156533" cy="3573"/>
            <a:chOff x="263460" y="6521675"/>
            <a:chExt cx="8870801" cy="4764"/>
          </a:xfrm>
        </p:grpSpPr>
        <p:cxnSp>
          <p:nvCxnSpPr>
            <p:cNvPr id="32" name="Straight Connector 31">
              <a:extLst>
                <a:ext uri="{FF2B5EF4-FFF2-40B4-BE49-F238E27FC236}">
                  <a16:creationId xmlns:a16="http://schemas.microsoft.com/office/drawing/2014/main" id="{F9833D6A-C30C-0D4F-872E-13BE14419FF0}"/>
                </a:ext>
              </a:extLst>
            </p:cNvPr>
            <p:cNvCxnSpPr>
              <a:cxnSpLocks/>
            </p:cNvCxnSpPr>
            <p:nvPr/>
          </p:nvCxnSpPr>
          <p:spPr>
            <a:xfrm flipH="1" flipV="1">
              <a:off x="263460" y="6521675"/>
              <a:ext cx="2010915" cy="476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94EBA5-0E2E-6349-B875-28A4F39F58DE}"/>
                </a:ext>
              </a:extLst>
            </p:cNvPr>
            <p:cNvCxnSpPr>
              <a:cxnSpLocks/>
            </p:cNvCxnSpPr>
            <p:nvPr/>
          </p:nvCxnSpPr>
          <p:spPr>
            <a:xfrm rot="16200000" flipV="1">
              <a:off x="5736230" y="5378270"/>
              <a:ext cx="0" cy="2296337"/>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1C95BA-C171-4F4B-A7B3-7E23F886EE64}"/>
                </a:ext>
              </a:extLst>
            </p:cNvPr>
            <p:cNvCxnSpPr>
              <a:cxnSpLocks/>
            </p:cNvCxnSpPr>
            <p:nvPr/>
          </p:nvCxnSpPr>
          <p:spPr>
            <a:xfrm>
              <a:off x="2273267" y="6524056"/>
              <a:ext cx="2319408" cy="2383"/>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4CF0D-1770-2842-8BB9-AEA4F0362C1B}"/>
                </a:ext>
              </a:extLst>
            </p:cNvPr>
            <p:cNvCxnSpPr>
              <a:cxnSpLocks/>
            </p:cNvCxnSpPr>
            <p:nvPr userDrawn="1"/>
          </p:nvCxnSpPr>
          <p:spPr>
            <a:xfrm flipH="1" flipV="1">
              <a:off x="6884771" y="6521675"/>
              <a:ext cx="2249490" cy="4763"/>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E5AAF0DB-1E41-E641-93EF-6B52324DE6CD}"/>
              </a:ext>
            </a:extLst>
          </p:cNvPr>
          <p:cNvSpPr txBox="1"/>
          <p:nvPr userDrawn="1"/>
        </p:nvSpPr>
        <p:spPr>
          <a:xfrm>
            <a:off x="0" y="4731016"/>
            <a:ext cx="4822677"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pic>
        <p:nvPicPr>
          <p:cNvPr id="38" name="Picture 37" descr="Graphical user interface, text&#10;&#10;Description automatically generated">
            <a:extLst>
              <a:ext uri="{FF2B5EF4-FFF2-40B4-BE49-F238E27FC236}">
                <a16:creationId xmlns:a16="http://schemas.microsoft.com/office/drawing/2014/main" id="{C5F0F8E4-D22B-E14A-A754-71398960CFB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spTree>
    <p:extLst>
      <p:ext uri="{BB962C8B-B14F-4D97-AF65-F5344CB8AC3E}">
        <p14:creationId xmlns:p14="http://schemas.microsoft.com/office/powerpoint/2010/main" val="2672506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extBox 4"/>
          <p:cNvSpPr txBox="1"/>
          <p:nvPr userDrawn="1"/>
        </p:nvSpPr>
        <p:spPr>
          <a:xfrm>
            <a:off x="455303" y="2311425"/>
            <a:ext cx="2413106" cy="375625"/>
          </a:xfrm>
          <a:prstGeom prst="rect">
            <a:avLst/>
          </a:prstGeom>
          <a:noFill/>
        </p:spPr>
        <p:txBody>
          <a:bodyPr wrap="square" lIns="0" tIns="0" rIns="0" bIns="0" rtlCol="0">
            <a:noAutofit/>
          </a:bodyPr>
          <a:lstStyle/>
          <a:p>
            <a:r>
              <a:rPr lang="en-US" sz="2400" b="1" dirty="0">
                <a:solidFill>
                  <a:srgbClr val="00467F"/>
                </a:solidFill>
              </a:rPr>
              <a:t>Agenda</a:t>
            </a:r>
          </a:p>
        </p:txBody>
      </p:sp>
      <p:sp>
        <p:nvSpPr>
          <p:cNvPr id="3" name="Text Placeholder 2"/>
          <p:cNvSpPr>
            <a:spLocks noGrp="1"/>
          </p:cNvSpPr>
          <p:nvPr>
            <p:ph type="body" sz="quarter" idx="18" hasCustomPrompt="1"/>
          </p:nvPr>
        </p:nvSpPr>
        <p:spPr>
          <a:xfrm>
            <a:off x="3543300" y="0"/>
            <a:ext cx="5600700" cy="5143500"/>
          </a:xfrm>
        </p:spPr>
        <p:txBody>
          <a:bodyPr anchor="ctr">
            <a:normAutofit/>
          </a:bodyPr>
          <a:lstStyle>
            <a:lvl1pPr>
              <a:defRPr baseline="0"/>
            </a:lvl1pPr>
          </a:lstStyle>
          <a:p>
            <a:pPr lvl="0"/>
            <a:r>
              <a:rPr lang="en-US" dirty="0"/>
              <a:t>Enter topics</a:t>
            </a:r>
          </a:p>
        </p:txBody>
      </p:sp>
    </p:spTree>
    <p:extLst>
      <p:ext uri="{BB962C8B-B14F-4D97-AF65-F5344CB8AC3E}">
        <p14:creationId xmlns:p14="http://schemas.microsoft.com/office/powerpoint/2010/main" val="871380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Presenters">
    <p:spTree>
      <p:nvGrpSpPr>
        <p:cNvPr id="1" name=""/>
        <p:cNvGrpSpPr/>
        <p:nvPr/>
      </p:nvGrpSpPr>
      <p:grpSpPr>
        <a:xfrm>
          <a:off x="0" y="0"/>
          <a:ext cx="0" cy="0"/>
          <a:chOff x="0" y="0"/>
          <a:chExt cx="0" cy="0"/>
        </a:xfrm>
      </p:grpSpPr>
      <p:sp>
        <p:nvSpPr>
          <p:cNvPr id="41" name="Text Placeholder 7"/>
          <p:cNvSpPr>
            <a:spLocks noGrp="1"/>
          </p:cNvSpPr>
          <p:nvPr>
            <p:ph type="body" sz="quarter" idx="17" hasCustomPrompt="1"/>
          </p:nvPr>
        </p:nvSpPr>
        <p:spPr>
          <a:xfrm>
            <a:off x="3543776" y="487018"/>
            <a:ext cx="1703591" cy="2011457"/>
          </a:xfrm>
          <a:prstGeom prst="rect">
            <a:avLst/>
          </a:prstGeom>
        </p:spPr>
        <p:txBody>
          <a:bodyPr anchor="ctr" anchorCtr="0">
            <a:normAutofit/>
          </a:bodyPr>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5" name="Text Placeholder 7"/>
          <p:cNvSpPr>
            <a:spLocks noGrp="1"/>
          </p:cNvSpPr>
          <p:nvPr>
            <p:ph type="body" sz="quarter" idx="18" hasCustomPrompt="1"/>
          </p:nvPr>
        </p:nvSpPr>
        <p:spPr>
          <a:xfrm>
            <a:off x="5531931" y="487018"/>
            <a:ext cx="2959539" cy="2011457"/>
          </a:xfrm>
          <a:prstGeom prst="rect">
            <a:avLst/>
          </a:prstGeom>
        </p:spPr>
        <p:txBody>
          <a:bodyPr anchor="ctr" anchorCtr="0">
            <a:normAutofit/>
          </a:bodyPr>
          <a:lstStyle>
            <a:lvl1pPr marL="0" indent="0" algn="l">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3" name="TextBox 2"/>
          <p:cNvSpPr txBox="1"/>
          <p:nvPr userDrawn="1"/>
        </p:nvSpPr>
        <p:spPr>
          <a:xfrm>
            <a:off x="455303" y="2311425"/>
            <a:ext cx="2413106" cy="375625"/>
          </a:xfrm>
          <a:prstGeom prst="rect">
            <a:avLst/>
          </a:prstGeom>
          <a:noFill/>
        </p:spPr>
        <p:txBody>
          <a:bodyPr wrap="square" lIns="0" tIns="0" rIns="0" bIns="0" rtlCol="0">
            <a:noAutofit/>
          </a:bodyPr>
          <a:lstStyle/>
          <a:p>
            <a:r>
              <a:rPr lang="en-US" sz="2400" b="1" dirty="0">
                <a:solidFill>
                  <a:srgbClr val="00467F"/>
                </a:solidFill>
              </a:rPr>
              <a:t>Presented by</a:t>
            </a:r>
          </a:p>
        </p:txBody>
      </p:sp>
      <p:sp>
        <p:nvSpPr>
          <p:cNvPr id="7" name="Text Placeholder 7"/>
          <p:cNvSpPr>
            <a:spLocks noGrp="1"/>
          </p:cNvSpPr>
          <p:nvPr>
            <p:ph type="body" sz="quarter" idx="19" hasCustomPrompt="1"/>
          </p:nvPr>
        </p:nvSpPr>
        <p:spPr>
          <a:xfrm>
            <a:off x="3543776" y="2622880"/>
            <a:ext cx="1703591" cy="2011457"/>
          </a:xfrm>
          <a:prstGeom prst="rect">
            <a:avLst/>
          </a:prstGeom>
        </p:spPr>
        <p:txBody>
          <a:bodyPr anchor="ctr" anchorCtr="0">
            <a:normAutofit/>
          </a:bodyPr>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8" name="Text Placeholder 7"/>
          <p:cNvSpPr>
            <a:spLocks noGrp="1"/>
          </p:cNvSpPr>
          <p:nvPr>
            <p:ph type="body" sz="quarter" idx="20" hasCustomPrompt="1"/>
          </p:nvPr>
        </p:nvSpPr>
        <p:spPr>
          <a:xfrm>
            <a:off x="5531931" y="2622880"/>
            <a:ext cx="2959539" cy="2011457"/>
          </a:xfrm>
          <a:prstGeom prst="rect">
            <a:avLst/>
          </a:prstGeom>
        </p:spPr>
        <p:txBody>
          <a:bodyPr anchor="ctr" anchorCtr="0">
            <a:normAutofit/>
          </a:bodyPr>
          <a:lstStyle>
            <a:lvl1pPr marL="0" indent="0" algn="l">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9"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3433672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Presenters">
    <p:spTree>
      <p:nvGrpSpPr>
        <p:cNvPr id="1" name=""/>
        <p:cNvGrpSpPr/>
        <p:nvPr/>
      </p:nvGrpSpPr>
      <p:grpSpPr>
        <a:xfrm>
          <a:off x="0" y="0"/>
          <a:ext cx="0" cy="0"/>
          <a:chOff x="0" y="0"/>
          <a:chExt cx="0" cy="0"/>
        </a:xfrm>
      </p:grpSpPr>
      <p:sp>
        <p:nvSpPr>
          <p:cNvPr id="41" name="Text Placeholder 7"/>
          <p:cNvSpPr>
            <a:spLocks noGrp="1"/>
          </p:cNvSpPr>
          <p:nvPr>
            <p:ph type="body" sz="quarter" idx="17" hasCustomPrompt="1"/>
          </p:nvPr>
        </p:nvSpPr>
        <p:spPr>
          <a:xfrm>
            <a:off x="3543776" y="487019"/>
            <a:ext cx="1703591" cy="1220368"/>
          </a:xfrm>
          <a:prstGeom prst="rect">
            <a:avLst/>
          </a:prstGeom>
        </p:spPr>
        <p:txBody>
          <a:bodyPr anchor="ctr" anchorCtr="0">
            <a:normAutofit/>
          </a:bodyPr>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5" name="Text Placeholder 7"/>
          <p:cNvSpPr>
            <a:spLocks noGrp="1"/>
          </p:cNvSpPr>
          <p:nvPr>
            <p:ph type="body" sz="quarter" idx="18" hasCustomPrompt="1"/>
          </p:nvPr>
        </p:nvSpPr>
        <p:spPr>
          <a:xfrm>
            <a:off x="5531931" y="487019"/>
            <a:ext cx="2959539" cy="1220368"/>
          </a:xfrm>
          <a:prstGeom prst="rect">
            <a:avLst/>
          </a:prstGeom>
        </p:spPr>
        <p:txBody>
          <a:bodyPr anchor="ctr" anchorCtr="0">
            <a:normAutofit/>
          </a:bodyPr>
          <a:lstStyle>
            <a:lvl1pPr marL="0" indent="0" algn="l">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3" name="TextBox 2"/>
          <p:cNvSpPr txBox="1"/>
          <p:nvPr userDrawn="1"/>
        </p:nvSpPr>
        <p:spPr>
          <a:xfrm>
            <a:off x="455303" y="2311425"/>
            <a:ext cx="2413106" cy="375625"/>
          </a:xfrm>
          <a:prstGeom prst="rect">
            <a:avLst/>
          </a:prstGeom>
          <a:noFill/>
        </p:spPr>
        <p:txBody>
          <a:bodyPr wrap="square" lIns="0" tIns="0" rIns="0" bIns="0" rtlCol="0">
            <a:noAutofit/>
          </a:bodyPr>
          <a:lstStyle/>
          <a:p>
            <a:r>
              <a:rPr lang="en-US" sz="2400" b="1" dirty="0">
                <a:solidFill>
                  <a:srgbClr val="00467F"/>
                </a:solidFill>
              </a:rPr>
              <a:t>Presented by</a:t>
            </a:r>
          </a:p>
        </p:txBody>
      </p:sp>
      <p:sp>
        <p:nvSpPr>
          <p:cNvPr id="9" name="Text Placeholder 7"/>
          <p:cNvSpPr>
            <a:spLocks noGrp="1"/>
          </p:cNvSpPr>
          <p:nvPr>
            <p:ph type="body" sz="quarter" idx="19" hasCustomPrompt="1"/>
          </p:nvPr>
        </p:nvSpPr>
        <p:spPr>
          <a:xfrm>
            <a:off x="3543776" y="3384954"/>
            <a:ext cx="1703591" cy="1220368"/>
          </a:xfrm>
          <a:prstGeom prst="rect">
            <a:avLst/>
          </a:prstGeom>
        </p:spPr>
        <p:txBody>
          <a:bodyPr anchor="ctr" anchorCtr="0">
            <a:normAutofit/>
          </a:bodyPr>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0" name="Text Placeholder 7"/>
          <p:cNvSpPr>
            <a:spLocks noGrp="1"/>
          </p:cNvSpPr>
          <p:nvPr>
            <p:ph type="body" sz="quarter" idx="20" hasCustomPrompt="1"/>
          </p:nvPr>
        </p:nvSpPr>
        <p:spPr>
          <a:xfrm>
            <a:off x="5531931" y="3384954"/>
            <a:ext cx="2959539" cy="1220368"/>
          </a:xfrm>
          <a:prstGeom prst="rect">
            <a:avLst/>
          </a:prstGeom>
        </p:spPr>
        <p:txBody>
          <a:bodyPr anchor="ctr" anchorCtr="0">
            <a:normAutofit/>
          </a:bodyPr>
          <a:lstStyle>
            <a:lvl1pPr marL="0" indent="0" algn="l">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err="1"/>
              <a:t>Organizaton</a:t>
            </a:r>
            <a:endParaRPr lang="en-US" noProof="0" dirty="0"/>
          </a:p>
        </p:txBody>
      </p:sp>
      <p:sp>
        <p:nvSpPr>
          <p:cNvPr id="11" name="Text Placeholder 7"/>
          <p:cNvSpPr>
            <a:spLocks noGrp="1"/>
          </p:cNvSpPr>
          <p:nvPr>
            <p:ph type="body" sz="quarter" idx="21" hasCustomPrompt="1"/>
          </p:nvPr>
        </p:nvSpPr>
        <p:spPr>
          <a:xfrm>
            <a:off x="3543776" y="1935987"/>
            <a:ext cx="1703591" cy="1220368"/>
          </a:xfrm>
          <a:prstGeom prst="rect">
            <a:avLst/>
          </a:prstGeom>
        </p:spPr>
        <p:txBody>
          <a:bodyPr anchor="ctr" anchorCtr="0">
            <a:normAutofit/>
          </a:bodyPr>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2" name="Text Placeholder 7"/>
          <p:cNvSpPr>
            <a:spLocks noGrp="1"/>
          </p:cNvSpPr>
          <p:nvPr>
            <p:ph type="body" sz="quarter" idx="22" hasCustomPrompt="1"/>
          </p:nvPr>
        </p:nvSpPr>
        <p:spPr>
          <a:xfrm>
            <a:off x="5531931" y="1935987"/>
            <a:ext cx="2959539" cy="1220368"/>
          </a:xfrm>
          <a:prstGeom prst="rect">
            <a:avLst/>
          </a:prstGeom>
        </p:spPr>
        <p:txBody>
          <a:bodyPr anchor="ctr" anchorCtr="0">
            <a:normAutofit/>
          </a:bodyPr>
          <a:lstStyle>
            <a:lvl1pPr marL="0" indent="0" algn="l">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13"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99521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Presenters">
    <p:spTree>
      <p:nvGrpSpPr>
        <p:cNvPr id="1" name=""/>
        <p:cNvGrpSpPr/>
        <p:nvPr/>
      </p:nvGrpSpPr>
      <p:grpSpPr>
        <a:xfrm>
          <a:off x="0" y="0"/>
          <a:ext cx="0" cy="0"/>
          <a:chOff x="0" y="0"/>
          <a:chExt cx="0" cy="0"/>
        </a:xfrm>
      </p:grpSpPr>
      <p:sp>
        <p:nvSpPr>
          <p:cNvPr id="3" name="TextBox 2"/>
          <p:cNvSpPr txBox="1"/>
          <p:nvPr userDrawn="1"/>
        </p:nvSpPr>
        <p:spPr>
          <a:xfrm>
            <a:off x="455303" y="2311425"/>
            <a:ext cx="2413106" cy="375625"/>
          </a:xfrm>
          <a:prstGeom prst="rect">
            <a:avLst/>
          </a:prstGeom>
          <a:noFill/>
        </p:spPr>
        <p:txBody>
          <a:bodyPr wrap="square" lIns="0" tIns="0" rIns="0" bIns="0" rtlCol="0">
            <a:noAutofit/>
          </a:bodyPr>
          <a:lstStyle/>
          <a:p>
            <a:r>
              <a:rPr lang="en-US" sz="2400" b="1" dirty="0">
                <a:solidFill>
                  <a:srgbClr val="00467F"/>
                </a:solidFill>
              </a:rPr>
              <a:t>Presented by</a:t>
            </a:r>
          </a:p>
        </p:txBody>
      </p:sp>
      <p:sp>
        <p:nvSpPr>
          <p:cNvPr id="15" name="Text Placeholder 7"/>
          <p:cNvSpPr>
            <a:spLocks noGrp="1"/>
          </p:cNvSpPr>
          <p:nvPr>
            <p:ph type="body" sz="quarter" idx="21" hasCustomPrompt="1"/>
          </p:nvPr>
        </p:nvSpPr>
        <p:spPr>
          <a:xfrm>
            <a:off x="3543776" y="2627416"/>
            <a:ext cx="1703591" cy="593852"/>
          </a:xfrm>
          <a:prstGeom prst="rect">
            <a:avLst/>
          </a:prstGeom>
        </p:spPr>
        <p:txBody>
          <a:bodyPr anchor="t" anchorCtr="0">
            <a:normAutofit/>
          </a:bodyPr>
          <a:lstStyle>
            <a:lvl1pPr marL="0" indent="0" algn="ctr">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6" name="Text Placeholder 7"/>
          <p:cNvSpPr>
            <a:spLocks noGrp="1"/>
          </p:cNvSpPr>
          <p:nvPr>
            <p:ph type="body" sz="quarter" idx="22" hasCustomPrompt="1"/>
          </p:nvPr>
        </p:nvSpPr>
        <p:spPr>
          <a:xfrm>
            <a:off x="3543776" y="3360790"/>
            <a:ext cx="1703591" cy="1220368"/>
          </a:xfrm>
          <a:prstGeom prst="rect">
            <a:avLst/>
          </a:prstGeom>
        </p:spPr>
        <p:txBody>
          <a:bodyPr anchor="t" anchorCtr="0">
            <a:normAutofit/>
          </a:bodyPr>
          <a:lstStyle>
            <a:lvl1pPr marL="0" indent="0" algn="ctr">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17" name="Text Placeholder 7"/>
          <p:cNvSpPr>
            <a:spLocks noGrp="1"/>
          </p:cNvSpPr>
          <p:nvPr>
            <p:ph type="body" sz="quarter" idx="23" hasCustomPrompt="1"/>
          </p:nvPr>
        </p:nvSpPr>
        <p:spPr>
          <a:xfrm>
            <a:off x="6257255" y="2627416"/>
            <a:ext cx="1703591" cy="593852"/>
          </a:xfrm>
          <a:prstGeom prst="rect">
            <a:avLst/>
          </a:prstGeom>
        </p:spPr>
        <p:txBody>
          <a:bodyPr anchor="t" anchorCtr="0">
            <a:normAutofit/>
          </a:bodyPr>
          <a:lstStyle>
            <a:lvl1pPr marL="0" indent="0" algn="ctr">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8" name="Text Placeholder 7"/>
          <p:cNvSpPr>
            <a:spLocks noGrp="1"/>
          </p:cNvSpPr>
          <p:nvPr>
            <p:ph type="body" sz="quarter" idx="24" hasCustomPrompt="1"/>
          </p:nvPr>
        </p:nvSpPr>
        <p:spPr>
          <a:xfrm>
            <a:off x="6257255" y="3360790"/>
            <a:ext cx="1703591" cy="1220368"/>
          </a:xfrm>
          <a:prstGeom prst="rect">
            <a:avLst/>
          </a:prstGeom>
        </p:spPr>
        <p:txBody>
          <a:bodyPr anchor="t" anchorCtr="0">
            <a:normAutofit/>
          </a:bodyPr>
          <a:lstStyle>
            <a:lvl1pPr marL="0" indent="0" algn="ctr">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19" name="Text Placeholder 7"/>
          <p:cNvSpPr>
            <a:spLocks noGrp="1"/>
          </p:cNvSpPr>
          <p:nvPr>
            <p:ph type="body" sz="quarter" idx="25" hasCustomPrompt="1"/>
          </p:nvPr>
        </p:nvSpPr>
        <p:spPr>
          <a:xfrm>
            <a:off x="3543776" y="465202"/>
            <a:ext cx="1703591" cy="593852"/>
          </a:xfrm>
          <a:prstGeom prst="rect">
            <a:avLst/>
          </a:prstGeom>
        </p:spPr>
        <p:txBody>
          <a:bodyPr anchor="t" anchorCtr="0">
            <a:normAutofit/>
          </a:bodyPr>
          <a:lstStyle>
            <a:lvl1pPr marL="0" indent="0" algn="ctr">
              <a:lnSpc>
                <a:spcPct val="85000"/>
              </a:lnSpc>
              <a:spcBef>
                <a:spcPts val="0"/>
              </a:spcBef>
              <a:spcAft>
                <a:spcPts val="800"/>
              </a:spcAft>
              <a:buNone/>
              <a:defRPr sz="1800" b="1">
                <a:solidFill>
                  <a:schemeClr val="tx2"/>
                </a:solidFill>
              </a:defRPr>
            </a:lvl1pPr>
          </a:lstStyle>
          <a:p>
            <a:pPr lvl="0"/>
            <a:r>
              <a:rPr lang="en-US" noProof="0" dirty="0"/>
              <a:t>Name</a:t>
            </a:r>
          </a:p>
        </p:txBody>
      </p:sp>
      <p:sp>
        <p:nvSpPr>
          <p:cNvPr id="20" name="Text Placeholder 7"/>
          <p:cNvSpPr>
            <a:spLocks noGrp="1"/>
          </p:cNvSpPr>
          <p:nvPr>
            <p:ph type="body" sz="quarter" idx="26" hasCustomPrompt="1"/>
          </p:nvPr>
        </p:nvSpPr>
        <p:spPr>
          <a:xfrm>
            <a:off x="3543776" y="1198575"/>
            <a:ext cx="1703591" cy="1220368"/>
          </a:xfrm>
          <a:prstGeom prst="rect">
            <a:avLst/>
          </a:prstGeom>
        </p:spPr>
        <p:txBody>
          <a:bodyPr anchor="t" anchorCtr="0">
            <a:normAutofit/>
          </a:bodyPr>
          <a:lstStyle>
            <a:lvl1pPr marL="0" indent="0" algn="ctr">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21" name="Text Placeholder 7"/>
          <p:cNvSpPr>
            <a:spLocks noGrp="1"/>
          </p:cNvSpPr>
          <p:nvPr>
            <p:ph type="body" sz="quarter" idx="27" hasCustomPrompt="1"/>
          </p:nvPr>
        </p:nvSpPr>
        <p:spPr>
          <a:xfrm>
            <a:off x="6257255" y="465202"/>
            <a:ext cx="1703591" cy="593852"/>
          </a:xfrm>
          <a:prstGeom prst="rect">
            <a:avLst/>
          </a:prstGeom>
        </p:spPr>
        <p:txBody>
          <a:bodyPr anchor="t" anchorCtr="0">
            <a:normAutofit/>
          </a:bodyPr>
          <a:lstStyle>
            <a:lvl1pPr marL="0" indent="0" algn="ctr">
              <a:lnSpc>
                <a:spcPct val="85000"/>
              </a:lnSpc>
              <a:spcBef>
                <a:spcPts val="0"/>
              </a:spcBef>
              <a:spcAft>
                <a:spcPts val="800"/>
              </a:spcAft>
              <a:buNone/>
              <a:defRPr sz="1800" b="1">
                <a:solidFill>
                  <a:schemeClr val="tx2"/>
                </a:solidFill>
              </a:defRPr>
            </a:lvl1pPr>
          </a:lstStyle>
          <a:p>
            <a:pPr lvl="0"/>
            <a:r>
              <a:rPr lang="en-US" noProof="0" dirty="0"/>
              <a:t>Name</a:t>
            </a:r>
          </a:p>
        </p:txBody>
      </p:sp>
      <p:sp>
        <p:nvSpPr>
          <p:cNvPr id="22" name="Text Placeholder 7"/>
          <p:cNvSpPr>
            <a:spLocks noGrp="1"/>
          </p:cNvSpPr>
          <p:nvPr>
            <p:ph type="body" sz="quarter" idx="28" hasCustomPrompt="1"/>
          </p:nvPr>
        </p:nvSpPr>
        <p:spPr>
          <a:xfrm>
            <a:off x="6257255" y="1198575"/>
            <a:ext cx="1703591" cy="1220368"/>
          </a:xfrm>
          <a:prstGeom prst="rect">
            <a:avLst/>
          </a:prstGeom>
        </p:spPr>
        <p:txBody>
          <a:bodyPr anchor="t" anchorCtr="0">
            <a:normAutofit/>
          </a:bodyPr>
          <a:lstStyle>
            <a:lvl1pPr marL="0" indent="0" algn="ctr">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12"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214143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7A26F-07C8-F44C-ACE0-A12D0B3424EA}"/>
              </a:ext>
            </a:extLst>
          </p:cNvPr>
          <p:cNvSpPr>
            <a:spLocks noGrp="1"/>
          </p:cNvSpPr>
          <p:nvPr>
            <p:ph type="title" hasCustomPrompt="1"/>
          </p:nvPr>
        </p:nvSpPr>
        <p:spPr>
          <a:xfrm>
            <a:off x="449421" y="2287243"/>
            <a:ext cx="8356653" cy="415136"/>
          </a:xfrm>
        </p:spPr>
        <p:txBody>
          <a:bodyPr/>
          <a:lstStyle>
            <a:lvl1pPr algn="ctr">
              <a:defRPr>
                <a:solidFill>
                  <a:srgbClr val="00467F"/>
                </a:solidFill>
              </a:defRPr>
            </a:lvl1pPr>
          </a:lstStyle>
          <a:p>
            <a:r>
              <a:rPr lang="en-US" dirty="0"/>
              <a:t>Section heading</a:t>
            </a:r>
          </a:p>
        </p:txBody>
      </p:sp>
      <p:sp>
        <p:nvSpPr>
          <p:cNvPr id="5"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13518434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D952338-BEA0-3648-9A6D-833579CF06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2166" y="994580"/>
            <a:ext cx="1785530" cy="1785530"/>
          </a:xfrm>
          <a:prstGeom prst="rect">
            <a:avLst/>
          </a:prstGeom>
        </p:spPr>
      </p:pic>
      <p:pic>
        <p:nvPicPr>
          <p:cNvPr id="14" name="Picture 13">
            <a:extLst>
              <a:ext uri="{FF2B5EF4-FFF2-40B4-BE49-F238E27FC236}">
                <a16:creationId xmlns:a16="http://schemas.microsoft.com/office/drawing/2014/main" id="{B608B81D-AFCE-BA4F-A50D-514CD51B6A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84273" y="994580"/>
            <a:ext cx="1551618" cy="1551618"/>
          </a:xfrm>
          <a:prstGeom prst="rect">
            <a:avLst/>
          </a:prstGeom>
        </p:spPr>
      </p:pic>
      <p:pic>
        <p:nvPicPr>
          <p:cNvPr id="15" name="Picture 14">
            <a:extLst>
              <a:ext uri="{FF2B5EF4-FFF2-40B4-BE49-F238E27FC236}">
                <a16:creationId xmlns:a16="http://schemas.microsoft.com/office/drawing/2014/main" id="{19871809-DF43-E440-878B-359C2B99B85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5955" y="1079721"/>
            <a:ext cx="1615248" cy="1615248"/>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4C6B7127-9F77-471E-BA61-1540CB2C57B2}" type="slidenum">
              <a:rPr lang="en-US" smtClean="0"/>
              <a:pPr/>
              <a:t>‹#›</a:t>
            </a:fld>
            <a:endParaRPr lang="en-US" dirty="0"/>
          </a:p>
        </p:txBody>
      </p:sp>
      <p:sp>
        <p:nvSpPr>
          <p:cNvPr id="8" name="Text Placeholder 14"/>
          <p:cNvSpPr>
            <a:spLocks noGrp="1"/>
          </p:cNvSpPr>
          <p:nvPr>
            <p:ph type="body" sz="quarter" idx="13" hasCustomPrompt="1"/>
          </p:nvPr>
        </p:nvSpPr>
        <p:spPr>
          <a:xfrm>
            <a:off x="944959" y="2780110"/>
            <a:ext cx="2090597" cy="1847826"/>
          </a:xfrm>
        </p:spPr>
        <p:txBody>
          <a:bodyPr>
            <a:normAutofit/>
          </a:bodyPr>
          <a:lstStyle>
            <a:lvl1pPr marL="0" indent="0" algn="ctr">
              <a:buNone/>
              <a:defRPr sz="1400" baseline="0"/>
            </a:lvl1pPr>
          </a:lstStyle>
          <a:p>
            <a:pPr lvl="0"/>
            <a:r>
              <a:rPr lang="en-US" dirty="0"/>
              <a:t>Click to enter website </a:t>
            </a:r>
            <a:r>
              <a:rPr lang="en-US" dirty="0" err="1"/>
              <a:t>addr</a:t>
            </a:r>
            <a:endParaRPr lang="en-US" dirty="0"/>
          </a:p>
        </p:txBody>
      </p:sp>
      <p:sp>
        <p:nvSpPr>
          <p:cNvPr id="9" name="Text Placeholder 14"/>
          <p:cNvSpPr>
            <a:spLocks noGrp="1"/>
          </p:cNvSpPr>
          <p:nvPr>
            <p:ph type="body" sz="quarter" idx="15" hasCustomPrompt="1"/>
          </p:nvPr>
        </p:nvSpPr>
        <p:spPr>
          <a:xfrm>
            <a:off x="3711723" y="2780110"/>
            <a:ext cx="2056484" cy="1847826"/>
          </a:xfrm>
        </p:spPr>
        <p:txBody>
          <a:bodyPr>
            <a:normAutofit/>
          </a:bodyPr>
          <a:lstStyle>
            <a:lvl1pPr marL="0" indent="0" algn="ctr">
              <a:buNone/>
              <a:defRPr sz="1400" baseline="0"/>
            </a:lvl1pPr>
          </a:lstStyle>
          <a:p>
            <a:pPr lvl="0"/>
            <a:r>
              <a:rPr lang="en-US" dirty="0"/>
              <a:t>Click to enter email </a:t>
            </a:r>
            <a:r>
              <a:rPr lang="en-US" dirty="0" err="1"/>
              <a:t>addr</a:t>
            </a:r>
            <a:endParaRPr lang="en-US" dirty="0"/>
          </a:p>
        </p:txBody>
      </p:sp>
      <p:sp>
        <p:nvSpPr>
          <p:cNvPr id="11" name="Text Placeholder 14"/>
          <p:cNvSpPr>
            <a:spLocks noGrp="1"/>
          </p:cNvSpPr>
          <p:nvPr>
            <p:ph type="body" sz="quarter" idx="17" hasCustomPrompt="1"/>
          </p:nvPr>
        </p:nvSpPr>
        <p:spPr>
          <a:xfrm>
            <a:off x="6418281" y="2780110"/>
            <a:ext cx="2090597" cy="1847826"/>
          </a:xfrm>
        </p:spPr>
        <p:txBody>
          <a:bodyPr>
            <a:normAutofit/>
          </a:bodyPr>
          <a:lstStyle>
            <a:lvl1pPr marL="0" indent="0" algn="ctr">
              <a:buNone/>
              <a:defRPr sz="1400" baseline="0"/>
            </a:lvl1pPr>
          </a:lstStyle>
          <a:p>
            <a:pPr lvl="0"/>
            <a:r>
              <a:rPr lang="en-US" dirty="0"/>
              <a:t>Click to enter </a:t>
            </a:r>
            <a:r>
              <a:rPr lang="en-US" dirty="0" err="1"/>
              <a:t>tel</a:t>
            </a:r>
            <a:r>
              <a:rPr lang="en-US" dirty="0"/>
              <a:t>#</a:t>
            </a:r>
          </a:p>
        </p:txBody>
      </p:sp>
    </p:spTree>
    <p:extLst>
      <p:ext uri="{BB962C8B-B14F-4D97-AF65-F5344CB8AC3E}">
        <p14:creationId xmlns:p14="http://schemas.microsoft.com/office/powerpoint/2010/main" val="4223286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 Info Freefor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4C6B7127-9F77-471E-BA61-1540CB2C57B2}" type="slidenum">
              <a:rPr lang="en-US" smtClean="0"/>
              <a:pPr/>
              <a:t>‹#›</a:t>
            </a:fld>
            <a:endParaRPr lang="en-US" dirty="0"/>
          </a:p>
        </p:txBody>
      </p:sp>
      <p:sp>
        <p:nvSpPr>
          <p:cNvPr id="8" name="Text Placeholder 14"/>
          <p:cNvSpPr>
            <a:spLocks noGrp="1"/>
          </p:cNvSpPr>
          <p:nvPr>
            <p:ph type="body" sz="quarter" idx="13" hasCustomPrompt="1"/>
          </p:nvPr>
        </p:nvSpPr>
        <p:spPr>
          <a:xfrm>
            <a:off x="944959" y="2937932"/>
            <a:ext cx="2090597" cy="1690003"/>
          </a:xfrm>
        </p:spPr>
        <p:txBody>
          <a:bodyPr>
            <a:normAutofit/>
          </a:bodyPr>
          <a:lstStyle>
            <a:lvl1pPr marL="0" indent="0" algn="ctr">
              <a:buNone/>
              <a:defRPr sz="1400" baseline="0"/>
            </a:lvl1pPr>
          </a:lstStyle>
          <a:p>
            <a:pPr lvl="0"/>
            <a:r>
              <a:rPr lang="en-US" dirty="0"/>
              <a:t>Click to enter contact info</a:t>
            </a:r>
          </a:p>
        </p:txBody>
      </p:sp>
      <p:sp>
        <p:nvSpPr>
          <p:cNvPr id="9" name="Text Placeholder 14"/>
          <p:cNvSpPr>
            <a:spLocks noGrp="1"/>
          </p:cNvSpPr>
          <p:nvPr>
            <p:ph type="body" sz="quarter" idx="15" hasCustomPrompt="1"/>
          </p:nvPr>
        </p:nvSpPr>
        <p:spPr>
          <a:xfrm>
            <a:off x="3711723" y="2937932"/>
            <a:ext cx="2056484" cy="1690004"/>
          </a:xfrm>
        </p:spPr>
        <p:txBody>
          <a:bodyPr>
            <a:normAutofit/>
          </a:bodyPr>
          <a:lstStyle>
            <a:lvl1pPr marL="0" indent="0" algn="ctr">
              <a:buNone/>
              <a:defRPr sz="1400" baseline="0"/>
            </a:lvl1pPr>
          </a:lstStyle>
          <a:p>
            <a:pPr lvl="0"/>
            <a:r>
              <a:rPr lang="en-US" dirty="0"/>
              <a:t>Click to enter contact info</a:t>
            </a:r>
          </a:p>
        </p:txBody>
      </p:sp>
      <p:sp>
        <p:nvSpPr>
          <p:cNvPr id="11" name="Text Placeholder 14"/>
          <p:cNvSpPr>
            <a:spLocks noGrp="1"/>
          </p:cNvSpPr>
          <p:nvPr>
            <p:ph type="body" sz="quarter" idx="17" hasCustomPrompt="1"/>
          </p:nvPr>
        </p:nvSpPr>
        <p:spPr>
          <a:xfrm>
            <a:off x="6418281" y="2937932"/>
            <a:ext cx="2090597" cy="1690004"/>
          </a:xfrm>
        </p:spPr>
        <p:txBody>
          <a:bodyPr>
            <a:normAutofit/>
          </a:bodyPr>
          <a:lstStyle>
            <a:lvl1pPr marL="0" indent="0" algn="ctr">
              <a:buNone/>
              <a:defRPr sz="1400" baseline="0"/>
            </a:lvl1pPr>
          </a:lstStyle>
          <a:p>
            <a:pPr lvl="0"/>
            <a:r>
              <a:rPr lang="en-US" dirty="0"/>
              <a:t>Click to enter contact info</a:t>
            </a:r>
          </a:p>
        </p:txBody>
      </p:sp>
      <p:sp>
        <p:nvSpPr>
          <p:cNvPr id="5" name="Picture Placeholder 4"/>
          <p:cNvSpPr>
            <a:spLocks noGrp="1"/>
          </p:cNvSpPr>
          <p:nvPr>
            <p:ph type="pic" sz="quarter" idx="18" hasCustomPrompt="1"/>
          </p:nvPr>
        </p:nvSpPr>
        <p:spPr>
          <a:xfrm>
            <a:off x="1292550" y="1350227"/>
            <a:ext cx="1371600" cy="1371600"/>
          </a:xfrm>
        </p:spPr>
        <p:txBody>
          <a:bodyPr/>
          <a:lstStyle>
            <a:lvl1pPr marL="129778" indent="0">
              <a:buNone/>
              <a:defRPr sz="1600" baseline="0"/>
            </a:lvl1pPr>
          </a:lstStyle>
          <a:p>
            <a:r>
              <a:rPr lang="en-US" dirty="0"/>
              <a:t>Insert icon</a:t>
            </a:r>
          </a:p>
        </p:txBody>
      </p:sp>
      <p:sp>
        <p:nvSpPr>
          <p:cNvPr id="12" name="Picture Placeholder 4"/>
          <p:cNvSpPr>
            <a:spLocks noGrp="1"/>
          </p:cNvSpPr>
          <p:nvPr>
            <p:ph type="pic" sz="quarter" idx="19" hasCustomPrompt="1"/>
          </p:nvPr>
        </p:nvSpPr>
        <p:spPr>
          <a:xfrm>
            <a:off x="4042258" y="1350227"/>
            <a:ext cx="1371600" cy="1371600"/>
          </a:xfrm>
        </p:spPr>
        <p:txBody>
          <a:bodyPr/>
          <a:lstStyle>
            <a:lvl1pPr marL="129778" indent="0">
              <a:buNone/>
              <a:defRPr sz="1600"/>
            </a:lvl1pPr>
          </a:lstStyle>
          <a:p>
            <a:r>
              <a:rPr lang="en-US" dirty="0"/>
              <a:t>Insert icon</a:t>
            </a:r>
          </a:p>
        </p:txBody>
      </p:sp>
      <p:sp>
        <p:nvSpPr>
          <p:cNvPr id="16" name="Picture Placeholder 4"/>
          <p:cNvSpPr>
            <a:spLocks noGrp="1"/>
          </p:cNvSpPr>
          <p:nvPr>
            <p:ph type="pic" sz="quarter" idx="20" hasCustomPrompt="1"/>
          </p:nvPr>
        </p:nvSpPr>
        <p:spPr>
          <a:xfrm>
            <a:off x="6765872" y="1350227"/>
            <a:ext cx="1371600" cy="1371600"/>
          </a:xfrm>
        </p:spPr>
        <p:txBody>
          <a:bodyPr/>
          <a:lstStyle>
            <a:lvl1pPr marL="129778" indent="0">
              <a:buNone/>
              <a:defRPr sz="1600"/>
            </a:lvl1pPr>
          </a:lstStyle>
          <a:p>
            <a:r>
              <a:rPr lang="en-US" dirty="0"/>
              <a:t>Insert icon</a:t>
            </a:r>
          </a:p>
        </p:txBody>
      </p:sp>
    </p:spTree>
    <p:extLst>
      <p:ext uri="{BB962C8B-B14F-4D97-AF65-F5344CB8AC3E}">
        <p14:creationId xmlns:p14="http://schemas.microsoft.com/office/powerpoint/2010/main" val="33092182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 No Forma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21633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cons for Dark Backgrounds">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DDA21BE1-E493-484D-B66A-65C8ABF1F568}"/>
              </a:ext>
            </a:extLst>
          </p:cNvPr>
          <p:cNvSpPr/>
          <p:nvPr userDrawn="1"/>
        </p:nvSpPr>
        <p:spPr>
          <a:xfrm>
            <a:off x="0" y="2153846"/>
            <a:ext cx="9144000" cy="2989654"/>
          </a:xfrm>
          <a:prstGeom prst="rect">
            <a:avLst/>
          </a:prstGeom>
          <a:solidFill>
            <a:srgbClr val="015B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Google Shape;208;p37"/>
          <p:cNvSpPr txBox="1"/>
          <p:nvPr userDrawn="1"/>
        </p:nvSpPr>
        <p:spPr>
          <a:xfrm>
            <a:off x="100020" y="165818"/>
            <a:ext cx="4728354" cy="287109"/>
          </a:xfrm>
          <a:prstGeom prst="rect">
            <a:avLst/>
          </a:prstGeom>
          <a:noFill/>
          <a:ln>
            <a:noFill/>
          </a:ln>
        </p:spPr>
        <p:txBody>
          <a:bodyPr spcFirstLastPara="1" wrap="square" lIns="91400" tIns="91400" rIns="91400" bIns="91400" anchor="ctr" anchorCtr="0">
            <a:noAutofit/>
          </a:bodyPr>
          <a:lstStyle/>
          <a:p>
            <a:pPr>
              <a:buClr>
                <a:srgbClr val="046B99"/>
              </a:buClr>
              <a:buSzPts val="2800"/>
            </a:pPr>
            <a:r>
              <a:rPr lang="en-US" sz="2000" b="1" dirty="0">
                <a:solidFill>
                  <a:schemeClr val="tx2"/>
                </a:solidFill>
                <a:latin typeface="Arial" panose="020B0604020202020204" pitchFamily="34" charset="0"/>
                <a:ea typeface="Helvetica Neue"/>
                <a:cs typeface="Arial" panose="020B0604020202020204" pitchFamily="34" charset="0"/>
                <a:sym typeface="Helvetica Neue"/>
              </a:rPr>
              <a:t>Icons for Dark Backgrounds</a:t>
            </a:r>
            <a:endParaRPr sz="2000" dirty="0">
              <a:solidFill>
                <a:schemeClr val="tx2"/>
              </a:solidFill>
              <a:latin typeface="Arial" panose="020B0604020202020204" pitchFamily="34" charset="0"/>
              <a:cs typeface="Arial" panose="020B0604020202020204" pitchFamily="34" charset="0"/>
            </a:endParaRPr>
          </a:p>
        </p:txBody>
      </p:sp>
      <p:pic>
        <p:nvPicPr>
          <p:cNvPr id="55" name="Picture 54">
            <a:extLst>
              <a:ext uri="{FF2B5EF4-FFF2-40B4-BE49-F238E27FC236}">
                <a16:creationId xmlns:a16="http://schemas.microsoft.com/office/drawing/2014/main" id="{65AB7601-61CB-D94A-93E3-D6FF5A9843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834" y="2213342"/>
            <a:ext cx="914400" cy="914400"/>
          </a:xfrm>
          <a:prstGeom prst="rect">
            <a:avLst/>
          </a:prstGeom>
        </p:spPr>
      </p:pic>
      <p:pic>
        <p:nvPicPr>
          <p:cNvPr id="56" name="Picture 55">
            <a:extLst>
              <a:ext uri="{FF2B5EF4-FFF2-40B4-BE49-F238E27FC236}">
                <a16:creationId xmlns:a16="http://schemas.microsoft.com/office/drawing/2014/main" id="{71963F7B-9946-C74C-86F5-4CBEC25383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05608" y="2213342"/>
            <a:ext cx="914400" cy="914400"/>
          </a:xfrm>
          <a:prstGeom prst="rect">
            <a:avLst/>
          </a:prstGeom>
        </p:spPr>
      </p:pic>
      <p:pic>
        <p:nvPicPr>
          <p:cNvPr id="57" name="Picture 56">
            <a:extLst>
              <a:ext uri="{FF2B5EF4-FFF2-40B4-BE49-F238E27FC236}">
                <a16:creationId xmlns:a16="http://schemas.microsoft.com/office/drawing/2014/main" id="{ECE23CD6-0E21-7948-B158-11A44622B58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28995" y="2213342"/>
            <a:ext cx="914400" cy="914400"/>
          </a:xfrm>
          <a:prstGeom prst="rect">
            <a:avLst/>
          </a:prstGeom>
        </p:spPr>
      </p:pic>
      <p:pic>
        <p:nvPicPr>
          <p:cNvPr id="58" name="Picture 57">
            <a:extLst>
              <a:ext uri="{FF2B5EF4-FFF2-40B4-BE49-F238E27FC236}">
                <a16:creationId xmlns:a16="http://schemas.microsoft.com/office/drawing/2014/main" id="{407CC924-CE99-664B-8A81-E8A19DDABA6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82221" y="2213342"/>
            <a:ext cx="914400" cy="914400"/>
          </a:xfrm>
          <a:prstGeom prst="rect">
            <a:avLst/>
          </a:prstGeom>
        </p:spPr>
      </p:pic>
      <p:pic>
        <p:nvPicPr>
          <p:cNvPr id="59" name="Picture 58">
            <a:extLst>
              <a:ext uri="{FF2B5EF4-FFF2-40B4-BE49-F238E27FC236}">
                <a16:creationId xmlns:a16="http://schemas.microsoft.com/office/drawing/2014/main" id="{1883A3A0-D398-C34A-9F23-09CC8DBE411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16491" y="3254077"/>
            <a:ext cx="914400" cy="914400"/>
          </a:xfrm>
          <a:prstGeom prst="rect">
            <a:avLst/>
          </a:prstGeom>
        </p:spPr>
      </p:pic>
      <p:pic>
        <p:nvPicPr>
          <p:cNvPr id="60" name="Picture 59">
            <a:extLst>
              <a:ext uri="{FF2B5EF4-FFF2-40B4-BE49-F238E27FC236}">
                <a16:creationId xmlns:a16="http://schemas.microsoft.com/office/drawing/2014/main" id="{51AC26EC-8F6C-BB46-8950-7BA73EED467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658913" y="3254077"/>
            <a:ext cx="914400" cy="914400"/>
          </a:xfrm>
          <a:prstGeom prst="rect">
            <a:avLst/>
          </a:prstGeom>
        </p:spPr>
      </p:pic>
      <p:pic>
        <p:nvPicPr>
          <p:cNvPr id="61" name="Picture 60">
            <a:extLst>
              <a:ext uri="{FF2B5EF4-FFF2-40B4-BE49-F238E27FC236}">
                <a16:creationId xmlns:a16="http://schemas.microsoft.com/office/drawing/2014/main" id="{044C3400-BACA-124C-AC53-1B624751317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22543" y="3254077"/>
            <a:ext cx="914400" cy="914400"/>
          </a:xfrm>
          <a:prstGeom prst="rect">
            <a:avLst/>
          </a:prstGeom>
        </p:spPr>
      </p:pic>
      <p:pic>
        <p:nvPicPr>
          <p:cNvPr id="62" name="Picture 61">
            <a:extLst>
              <a:ext uri="{FF2B5EF4-FFF2-40B4-BE49-F238E27FC236}">
                <a16:creationId xmlns:a16="http://schemas.microsoft.com/office/drawing/2014/main" id="{D05E64E1-C081-704A-A2B5-5879B352C1E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517924" y="4203500"/>
            <a:ext cx="914400" cy="914400"/>
          </a:xfrm>
          <a:prstGeom prst="rect">
            <a:avLst/>
          </a:prstGeom>
        </p:spPr>
      </p:pic>
      <p:pic>
        <p:nvPicPr>
          <p:cNvPr id="63" name="Picture 62">
            <a:extLst>
              <a:ext uri="{FF2B5EF4-FFF2-40B4-BE49-F238E27FC236}">
                <a16:creationId xmlns:a16="http://schemas.microsoft.com/office/drawing/2014/main" id="{89D16190-B791-F445-B291-9FECE42FC90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652382" y="2213342"/>
            <a:ext cx="914400" cy="914400"/>
          </a:xfrm>
          <a:prstGeom prst="rect">
            <a:avLst/>
          </a:prstGeom>
        </p:spPr>
      </p:pic>
      <p:pic>
        <p:nvPicPr>
          <p:cNvPr id="64" name="Picture 63">
            <a:extLst>
              <a:ext uri="{FF2B5EF4-FFF2-40B4-BE49-F238E27FC236}">
                <a16:creationId xmlns:a16="http://schemas.microsoft.com/office/drawing/2014/main" id="{8268C5A8-D987-104A-9D93-43A5B4AC9D37}"/>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899156" y="2213342"/>
            <a:ext cx="914400" cy="914400"/>
          </a:xfrm>
          <a:prstGeom prst="rect">
            <a:avLst/>
          </a:prstGeom>
        </p:spPr>
      </p:pic>
      <p:pic>
        <p:nvPicPr>
          <p:cNvPr id="65" name="Picture 64">
            <a:extLst>
              <a:ext uri="{FF2B5EF4-FFF2-40B4-BE49-F238E27FC236}">
                <a16:creationId xmlns:a16="http://schemas.microsoft.com/office/drawing/2014/main" id="{13ED9537-A27B-7843-AA77-7AA70EAC1CB8}"/>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295280" y="3254077"/>
            <a:ext cx="914400" cy="914400"/>
          </a:xfrm>
          <a:prstGeom prst="rect">
            <a:avLst/>
          </a:prstGeom>
        </p:spPr>
      </p:pic>
      <p:pic>
        <p:nvPicPr>
          <p:cNvPr id="66" name="Picture 65">
            <a:extLst>
              <a:ext uri="{FF2B5EF4-FFF2-40B4-BE49-F238E27FC236}">
                <a16:creationId xmlns:a16="http://schemas.microsoft.com/office/drawing/2014/main" id="{6E50B609-FF6D-EC4C-9CAD-31B17D066B8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914479" y="4203500"/>
            <a:ext cx="914400" cy="914400"/>
          </a:xfrm>
          <a:prstGeom prst="rect">
            <a:avLst/>
          </a:prstGeom>
        </p:spPr>
      </p:pic>
      <p:pic>
        <p:nvPicPr>
          <p:cNvPr id="67" name="Picture 66">
            <a:extLst>
              <a:ext uri="{FF2B5EF4-FFF2-40B4-BE49-F238E27FC236}">
                <a16:creationId xmlns:a16="http://schemas.microsoft.com/office/drawing/2014/main" id="{129D5AE3-F07F-7F43-900F-CADC4E20C40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22543" y="2213342"/>
            <a:ext cx="914400" cy="914400"/>
          </a:xfrm>
          <a:prstGeom prst="rect">
            <a:avLst/>
          </a:prstGeom>
        </p:spPr>
      </p:pic>
      <p:pic>
        <p:nvPicPr>
          <p:cNvPr id="68" name="Picture 67">
            <a:extLst>
              <a:ext uri="{FF2B5EF4-FFF2-40B4-BE49-F238E27FC236}">
                <a16:creationId xmlns:a16="http://schemas.microsoft.com/office/drawing/2014/main" id="{DEB17E63-048E-9541-86C9-B9E76E84373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4069" y="3254077"/>
            <a:ext cx="914400" cy="914400"/>
          </a:xfrm>
          <a:prstGeom prst="rect">
            <a:avLst/>
          </a:prstGeom>
        </p:spPr>
      </p:pic>
      <p:pic>
        <p:nvPicPr>
          <p:cNvPr id="69" name="Picture 68">
            <a:extLst>
              <a:ext uri="{FF2B5EF4-FFF2-40B4-BE49-F238E27FC236}">
                <a16:creationId xmlns:a16="http://schemas.microsoft.com/office/drawing/2014/main" id="{52AB2829-9D79-594E-82A6-A99A5C7CD12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780124" y="3254077"/>
            <a:ext cx="914400" cy="914400"/>
          </a:xfrm>
          <a:prstGeom prst="rect">
            <a:avLst/>
          </a:prstGeom>
        </p:spPr>
      </p:pic>
      <p:pic>
        <p:nvPicPr>
          <p:cNvPr id="70" name="Picture 69">
            <a:extLst>
              <a:ext uri="{FF2B5EF4-FFF2-40B4-BE49-F238E27FC236}">
                <a16:creationId xmlns:a16="http://schemas.microsoft.com/office/drawing/2014/main" id="{846AAF6B-CB6D-AC4B-8CF6-0682BF73CBA2}"/>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901335" y="3254077"/>
            <a:ext cx="914400" cy="914400"/>
          </a:xfrm>
          <a:prstGeom prst="rect">
            <a:avLst/>
          </a:prstGeom>
        </p:spPr>
      </p:pic>
      <p:pic>
        <p:nvPicPr>
          <p:cNvPr id="71" name="Picture 70">
            <a:extLst>
              <a:ext uri="{FF2B5EF4-FFF2-40B4-BE49-F238E27FC236}">
                <a16:creationId xmlns:a16="http://schemas.microsoft.com/office/drawing/2014/main" id="{33CA735D-0E5F-C243-AB1F-5C57C72C091E}"/>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385739" y="4203500"/>
            <a:ext cx="914400" cy="914400"/>
          </a:xfrm>
          <a:prstGeom prst="rect">
            <a:avLst/>
          </a:prstGeom>
        </p:spPr>
      </p:pic>
      <p:pic>
        <p:nvPicPr>
          <p:cNvPr id="72" name="Picture 71">
            <a:extLst>
              <a:ext uri="{FF2B5EF4-FFF2-40B4-BE49-F238E27FC236}">
                <a16:creationId xmlns:a16="http://schemas.microsoft.com/office/drawing/2014/main" id="{A85EA14D-DCF4-5747-A001-3C6FA5B2D48E}"/>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537702" y="3254077"/>
            <a:ext cx="914400" cy="914400"/>
          </a:xfrm>
          <a:prstGeom prst="rect">
            <a:avLst/>
          </a:prstGeom>
        </p:spPr>
      </p:pic>
      <p:pic>
        <p:nvPicPr>
          <p:cNvPr id="73" name="Picture 72">
            <a:extLst>
              <a:ext uri="{FF2B5EF4-FFF2-40B4-BE49-F238E27FC236}">
                <a16:creationId xmlns:a16="http://schemas.microsoft.com/office/drawing/2014/main" id="{CDFDA3EB-BBD7-824C-AB7C-F4C6F5539C1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650109" y="4203500"/>
            <a:ext cx="914400" cy="914400"/>
          </a:xfrm>
          <a:prstGeom prst="rect">
            <a:avLst/>
          </a:prstGeom>
        </p:spPr>
      </p:pic>
      <p:pic>
        <p:nvPicPr>
          <p:cNvPr id="74" name="Picture 73">
            <a:extLst>
              <a:ext uri="{FF2B5EF4-FFF2-40B4-BE49-F238E27FC236}">
                <a16:creationId xmlns:a16="http://schemas.microsoft.com/office/drawing/2014/main" id="{02789A1D-B102-3646-B2BB-F92096E16E36}"/>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782294" y="4203500"/>
            <a:ext cx="914400" cy="914400"/>
          </a:xfrm>
          <a:prstGeom prst="rect">
            <a:avLst/>
          </a:prstGeom>
        </p:spPr>
      </p:pic>
      <p:pic>
        <p:nvPicPr>
          <p:cNvPr id="75" name="Picture 74">
            <a:extLst>
              <a:ext uri="{FF2B5EF4-FFF2-40B4-BE49-F238E27FC236}">
                <a16:creationId xmlns:a16="http://schemas.microsoft.com/office/drawing/2014/main" id="{89D6DA3B-7AA2-5347-90FF-57B1CB13F194}"/>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5775769" y="2213342"/>
            <a:ext cx="914400" cy="914400"/>
          </a:xfrm>
          <a:prstGeom prst="rect">
            <a:avLst/>
          </a:prstGeom>
        </p:spPr>
      </p:pic>
      <p:pic>
        <p:nvPicPr>
          <p:cNvPr id="76" name="Picture 75">
            <a:extLst>
              <a:ext uri="{FF2B5EF4-FFF2-40B4-BE49-F238E27FC236}">
                <a16:creationId xmlns:a16="http://schemas.microsoft.com/office/drawing/2014/main" id="{4DFB7B07-3553-4C47-A70A-B62E6D2F5C27}"/>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21369" y="4203500"/>
            <a:ext cx="914400" cy="914400"/>
          </a:xfrm>
          <a:prstGeom prst="rect">
            <a:avLst/>
          </a:prstGeom>
        </p:spPr>
      </p:pic>
      <p:pic>
        <p:nvPicPr>
          <p:cNvPr id="77" name="Picture 76">
            <a:extLst>
              <a:ext uri="{FF2B5EF4-FFF2-40B4-BE49-F238E27FC236}">
                <a16:creationId xmlns:a16="http://schemas.microsoft.com/office/drawing/2014/main" id="{8017752F-5CEF-E443-80A4-A6C450A43F48}"/>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253554" y="4203500"/>
            <a:ext cx="914400" cy="914400"/>
          </a:xfrm>
          <a:prstGeom prst="rect">
            <a:avLst/>
          </a:prstGeom>
        </p:spPr>
      </p:pic>
      <p:pic>
        <p:nvPicPr>
          <p:cNvPr id="78" name="Picture 77">
            <a:extLst>
              <a:ext uri="{FF2B5EF4-FFF2-40B4-BE49-F238E27FC236}">
                <a16:creationId xmlns:a16="http://schemas.microsoft.com/office/drawing/2014/main" id="{BF8CE34C-50A7-6B4B-A5B9-6C4F2D6C1644}"/>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046661" y="4203500"/>
            <a:ext cx="914400" cy="914400"/>
          </a:xfrm>
          <a:prstGeom prst="rect">
            <a:avLst/>
          </a:prstGeom>
        </p:spPr>
      </p:pic>
      <p:sp>
        <p:nvSpPr>
          <p:cNvPr id="79" name="Text Placeholder 2"/>
          <p:cNvSpPr txBox="1">
            <a:spLocks/>
          </p:cNvSpPr>
          <p:nvPr userDrawn="1"/>
        </p:nvSpPr>
        <p:spPr>
          <a:xfrm>
            <a:off x="121369" y="522755"/>
            <a:ext cx="8757711" cy="15282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2"/>
                </a:solidFill>
              </a:rPr>
              <a:t>These white icons should be used over dark colored backgrounds. Copy and paste into your slide as needed. </a:t>
            </a:r>
          </a:p>
          <a:p>
            <a:pPr marL="0" indent="0">
              <a:buNone/>
            </a:pPr>
            <a:r>
              <a:rPr lang="en-US" sz="1600" dirty="0">
                <a:solidFill>
                  <a:schemeClr val="tx2"/>
                </a:solidFill>
              </a:rPr>
              <a:t>To resize an icon to make it larger or smaller, hold the SHIFT key, grab any corner of the icon, and drag to the needed size. </a:t>
            </a:r>
          </a:p>
          <a:p>
            <a:pPr marL="0" indent="0">
              <a:buNone/>
            </a:pPr>
            <a:r>
              <a:rPr lang="en-US" sz="1600" dirty="0">
                <a:solidFill>
                  <a:schemeClr val="tx2"/>
                </a:solidFill>
              </a:rPr>
              <a:t>There is a far more extensive library in the Icons PowerPoint on the SharePoint site.</a:t>
            </a:r>
          </a:p>
        </p:txBody>
      </p:sp>
    </p:spTree>
    <p:extLst>
      <p:ext uri="{BB962C8B-B14F-4D97-AF65-F5344CB8AC3E}">
        <p14:creationId xmlns:p14="http://schemas.microsoft.com/office/powerpoint/2010/main" val="26712253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Icons for Light or White Backgrounds">
    <p:spTree>
      <p:nvGrpSpPr>
        <p:cNvPr id="1" name=""/>
        <p:cNvGrpSpPr/>
        <p:nvPr/>
      </p:nvGrpSpPr>
      <p:grpSpPr>
        <a:xfrm>
          <a:off x="0" y="0"/>
          <a:ext cx="0" cy="0"/>
          <a:chOff x="0" y="0"/>
          <a:chExt cx="0" cy="0"/>
        </a:xfrm>
      </p:grpSpPr>
      <p:sp>
        <p:nvSpPr>
          <p:cNvPr id="2" name="Google Shape;208;p37"/>
          <p:cNvSpPr txBox="1"/>
          <p:nvPr userDrawn="1"/>
        </p:nvSpPr>
        <p:spPr>
          <a:xfrm>
            <a:off x="100020" y="165818"/>
            <a:ext cx="4728354" cy="287109"/>
          </a:xfrm>
          <a:prstGeom prst="rect">
            <a:avLst/>
          </a:prstGeom>
          <a:noFill/>
          <a:ln>
            <a:noFill/>
          </a:ln>
        </p:spPr>
        <p:txBody>
          <a:bodyPr spcFirstLastPara="1" wrap="square" lIns="91400" tIns="91400" rIns="91400" bIns="91400" anchor="ctr" anchorCtr="0">
            <a:noAutofit/>
          </a:bodyPr>
          <a:lstStyle/>
          <a:p>
            <a:pPr>
              <a:buClr>
                <a:srgbClr val="046B99"/>
              </a:buClr>
              <a:buSzPts val="2800"/>
            </a:pPr>
            <a:r>
              <a:rPr lang="en-US" sz="2000" b="1" dirty="0">
                <a:solidFill>
                  <a:schemeClr val="tx2"/>
                </a:solidFill>
                <a:latin typeface="Arial" panose="020B0604020202020204" pitchFamily="34" charset="0"/>
                <a:ea typeface="Helvetica Neue"/>
                <a:cs typeface="Arial" panose="020B0604020202020204" pitchFamily="34" charset="0"/>
                <a:sym typeface="Helvetica Neue"/>
              </a:rPr>
              <a:t>Icons for Light or White Backgrounds</a:t>
            </a:r>
            <a:endParaRPr sz="2000" dirty="0">
              <a:solidFill>
                <a:schemeClr val="tx2"/>
              </a:solidFill>
              <a:latin typeface="Arial" panose="020B0604020202020204" pitchFamily="34" charset="0"/>
              <a:cs typeface="Arial" panose="020B0604020202020204" pitchFamily="34" charset="0"/>
            </a:endParaRPr>
          </a:p>
        </p:txBody>
      </p:sp>
      <p:sp>
        <p:nvSpPr>
          <p:cNvPr id="3" name="Text Placeholder 2"/>
          <p:cNvSpPr txBox="1">
            <a:spLocks/>
          </p:cNvSpPr>
          <p:nvPr userDrawn="1"/>
        </p:nvSpPr>
        <p:spPr>
          <a:xfrm>
            <a:off x="121369" y="522755"/>
            <a:ext cx="8757711" cy="15282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2"/>
                </a:solidFill>
              </a:rPr>
              <a:t>These blue icons should be used over light colored or white backgrounds. Copy and paste into your slide as needed. </a:t>
            </a:r>
          </a:p>
          <a:p>
            <a:pPr marL="0" indent="0">
              <a:buNone/>
            </a:pPr>
            <a:r>
              <a:rPr lang="en-US" sz="1600" dirty="0">
                <a:solidFill>
                  <a:schemeClr val="tx2"/>
                </a:solidFill>
              </a:rPr>
              <a:t>To resize an icon to make it larger or smaller, hold the SHIFT key, grab any corner of the icon, and drag to the needed size. </a:t>
            </a:r>
          </a:p>
          <a:p>
            <a:pPr marL="0" indent="0">
              <a:buNone/>
            </a:pPr>
            <a:r>
              <a:rPr lang="en-US" sz="1600" dirty="0">
                <a:solidFill>
                  <a:schemeClr val="tx2"/>
                </a:solidFill>
              </a:rPr>
              <a:t>There is a far more extensive library in the Icons PowerPoint on the SharePoint site.</a:t>
            </a:r>
          </a:p>
        </p:txBody>
      </p:sp>
      <p:pic>
        <p:nvPicPr>
          <p:cNvPr id="4" name="Picture 3">
            <a:extLst>
              <a:ext uri="{FF2B5EF4-FFF2-40B4-BE49-F238E27FC236}">
                <a16:creationId xmlns:a16="http://schemas.microsoft.com/office/drawing/2014/main" id="{F95AB2D4-EC9E-3F4C-8DA0-E3C84A5AF2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37226" y="2209125"/>
            <a:ext cx="914400" cy="914400"/>
          </a:xfrm>
          <a:prstGeom prst="rect">
            <a:avLst/>
          </a:prstGeom>
        </p:spPr>
      </p:pic>
      <p:pic>
        <p:nvPicPr>
          <p:cNvPr id="5" name="Picture 4">
            <a:extLst>
              <a:ext uri="{FF2B5EF4-FFF2-40B4-BE49-F238E27FC236}">
                <a16:creationId xmlns:a16="http://schemas.microsoft.com/office/drawing/2014/main" id="{0938CEB5-280C-AC4C-BABB-D6F41BF956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59988" y="2209125"/>
            <a:ext cx="914400" cy="914400"/>
          </a:xfrm>
          <a:prstGeom prst="rect">
            <a:avLst/>
          </a:prstGeom>
        </p:spPr>
      </p:pic>
      <p:pic>
        <p:nvPicPr>
          <p:cNvPr id="6" name="Picture 5">
            <a:extLst>
              <a:ext uri="{FF2B5EF4-FFF2-40B4-BE49-F238E27FC236}">
                <a16:creationId xmlns:a16="http://schemas.microsoft.com/office/drawing/2014/main" id="{F6630800-2B0A-714A-AB99-ABB5F413764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1369" y="2209125"/>
            <a:ext cx="914400" cy="914400"/>
          </a:xfrm>
          <a:prstGeom prst="rect">
            <a:avLst/>
          </a:prstGeom>
        </p:spPr>
      </p:pic>
      <p:pic>
        <p:nvPicPr>
          <p:cNvPr id="7" name="Picture 6">
            <a:extLst>
              <a:ext uri="{FF2B5EF4-FFF2-40B4-BE49-F238E27FC236}">
                <a16:creationId xmlns:a16="http://schemas.microsoft.com/office/drawing/2014/main" id="{91B55421-89A0-5244-867C-F4D37A57408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98607" y="2209125"/>
            <a:ext cx="914400" cy="914400"/>
          </a:xfrm>
          <a:prstGeom prst="rect">
            <a:avLst/>
          </a:prstGeom>
        </p:spPr>
      </p:pic>
      <p:pic>
        <p:nvPicPr>
          <p:cNvPr id="8" name="Picture 7">
            <a:extLst>
              <a:ext uri="{FF2B5EF4-FFF2-40B4-BE49-F238E27FC236}">
                <a16:creationId xmlns:a16="http://schemas.microsoft.com/office/drawing/2014/main" id="{318F1B5C-6590-B147-8990-E8D579FBC32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695893" y="3120238"/>
            <a:ext cx="914400" cy="914400"/>
          </a:xfrm>
          <a:prstGeom prst="rect">
            <a:avLst/>
          </a:prstGeom>
        </p:spPr>
      </p:pic>
      <p:pic>
        <p:nvPicPr>
          <p:cNvPr id="9" name="Picture 8">
            <a:extLst>
              <a:ext uri="{FF2B5EF4-FFF2-40B4-BE49-F238E27FC236}">
                <a16:creationId xmlns:a16="http://schemas.microsoft.com/office/drawing/2014/main" id="{AF5805BE-3E9C-4645-9C5C-84AF913D4DE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50598" y="4010787"/>
            <a:ext cx="914400" cy="914400"/>
          </a:xfrm>
          <a:prstGeom prst="rect">
            <a:avLst/>
          </a:prstGeom>
        </p:spPr>
      </p:pic>
      <p:pic>
        <p:nvPicPr>
          <p:cNvPr id="10" name="Picture 9">
            <a:extLst>
              <a:ext uri="{FF2B5EF4-FFF2-40B4-BE49-F238E27FC236}">
                <a16:creationId xmlns:a16="http://schemas.microsoft.com/office/drawing/2014/main" id="{2B217F73-9BF0-494E-9E9C-D9DC6234D77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91702" y="3120238"/>
            <a:ext cx="914400" cy="914400"/>
          </a:xfrm>
          <a:prstGeom prst="rect">
            <a:avLst/>
          </a:prstGeom>
        </p:spPr>
      </p:pic>
      <p:pic>
        <p:nvPicPr>
          <p:cNvPr id="11" name="Picture 10">
            <a:extLst>
              <a:ext uri="{FF2B5EF4-FFF2-40B4-BE49-F238E27FC236}">
                <a16:creationId xmlns:a16="http://schemas.microsoft.com/office/drawing/2014/main" id="{50E93392-737D-684B-98C0-44A5A0CFF4B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432019" y="3120238"/>
            <a:ext cx="914400" cy="914400"/>
          </a:xfrm>
          <a:prstGeom prst="rect">
            <a:avLst/>
          </a:prstGeom>
        </p:spPr>
      </p:pic>
      <p:pic>
        <p:nvPicPr>
          <p:cNvPr id="12" name="Picture 11">
            <a:extLst>
              <a:ext uri="{FF2B5EF4-FFF2-40B4-BE49-F238E27FC236}">
                <a16:creationId xmlns:a16="http://schemas.microsoft.com/office/drawing/2014/main" id="{10DAE0EE-D5B7-D34E-A089-76D895A95E7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675845" y="2209125"/>
            <a:ext cx="914400" cy="914400"/>
          </a:xfrm>
          <a:prstGeom prst="rect">
            <a:avLst/>
          </a:prstGeom>
        </p:spPr>
      </p:pic>
      <p:pic>
        <p:nvPicPr>
          <p:cNvPr id="13" name="Picture 12">
            <a:extLst>
              <a:ext uri="{FF2B5EF4-FFF2-40B4-BE49-F238E27FC236}">
                <a16:creationId xmlns:a16="http://schemas.microsoft.com/office/drawing/2014/main" id="{86246F9C-CE4B-FC48-A7A8-E985A8B7D79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27830" y="3120238"/>
            <a:ext cx="914400" cy="914400"/>
          </a:xfrm>
          <a:prstGeom prst="rect">
            <a:avLst/>
          </a:prstGeom>
        </p:spPr>
      </p:pic>
      <p:pic>
        <p:nvPicPr>
          <p:cNvPr id="14" name="Picture 13">
            <a:extLst>
              <a:ext uri="{FF2B5EF4-FFF2-40B4-BE49-F238E27FC236}">
                <a16:creationId xmlns:a16="http://schemas.microsoft.com/office/drawing/2014/main" id="{232D8B1C-F450-3445-A3F4-BEBA5D792E8E}"/>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953083" y="2209125"/>
            <a:ext cx="914400" cy="914400"/>
          </a:xfrm>
          <a:prstGeom prst="rect">
            <a:avLst/>
          </a:prstGeom>
        </p:spPr>
      </p:pic>
      <p:pic>
        <p:nvPicPr>
          <p:cNvPr id="15" name="Picture 14">
            <a:extLst>
              <a:ext uri="{FF2B5EF4-FFF2-40B4-BE49-F238E27FC236}">
                <a16:creationId xmlns:a16="http://schemas.microsoft.com/office/drawing/2014/main" id="{E2879979-CB4C-D34E-B40A-FAF0A20B82C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8145" y="3120238"/>
            <a:ext cx="914400" cy="914400"/>
          </a:xfrm>
          <a:prstGeom prst="rect">
            <a:avLst/>
          </a:prstGeom>
        </p:spPr>
      </p:pic>
      <p:pic>
        <p:nvPicPr>
          <p:cNvPr id="16" name="Picture 15">
            <a:extLst>
              <a:ext uri="{FF2B5EF4-FFF2-40B4-BE49-F238E27FC236}">
                <a16:creationId xmlns:a16="http://schemas.microsoft.com/office/drawing/2014/main" id="{897F2D86-C5A2-A848-ABCA-BD7BA3BD26D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300082" y="3120238"/>
            <a:ext cx="914400" cy="914400"/>
          </a:xfrm>
          <a:prstGeom prst="rect">
            <a:avLst/>
          </a:prstGeom>
        </p:spPr>
      </p:pic>
      <p:pic>
        <p:nvPicPr>
          <p:cNvPr id="17" name="Picture 16">
            <a:extLst>
              <a:ext uri="{FF2B5EF4-FFF2-40B4-BE49-F238E27FC236}">
                <a16:creationId xmlns:a16="http://schemas.microsoft.com/office/drawing/2014/main" id="{E230303F-D2F2-2246-A56A-A85A6FD5B8B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959767" y="3120238"/>
            <a:ext cx="914400" cy="914400"/>
          </a:xfrm>
          <a:prstGeom prst="rect">
            <a:avLst/>
          </a:prstGeom>
        </p:spPr>
      </p:pic>
      <p:pic>
        <p:nvPicPr>
          <p:cNvPr id="18" name="Picture 17">
            <a:extLst>
              <a:ext uri="{FF2B5EF4-FFF2-40B4-BE49-F238E27FC236}">
                <a16:creationId xmlns:a16="http://schemas.microsoft.com/office/drawing/2014/main" id="{D20187BD-C57C-C942-A5E2-FFDDD5D1FAE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811270" y="4010787"/>
            <a:ext cx="914400" cy="914400"/>
          </a:xfrm>
          <a:prstGeom prst="rect">
            <a:avLst/>
          </a:prstGeom>
        </p:spPr>
      </p:pic>
      <p:pic>
        <p:nvPicPr>
          <p:cNvPr id="19" name="Picture 18">
            <a:extLst>
              <a:ext uri="{FF2B5EF4-FFF2-40B4-BE49-F238E27FC236}">
                <a16:creationId xmlns:a16="http://schemas.microsoft.com/office/drawing/2014/main" id="{025F20DC-2AA2-6C44-899F-3EFAADC6FBA2}"/>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680934" y="4010787"/>
            <a:ext cx="914400" cy="914400"/>
          </a:xfrm>
          <a:prstGeom prst="rect">
            <a:avLst/>
          </a:prstGeom>
        </p:spPr>
      </p:pic>
      <p:pic>
        <p:nvPicPr>
          <p:cNvPr id="20" name="Picture 19">
            <a:extLst>
              <a:ext uri="{FF2B5EF4-FFF2-40B4-BE49-F238E27FC236}">
                <a16:creationId xmlns:a16="http://schemas.microsoft.com/office/drawing/2014/main" id="{B608B81D-AFCE-BA4F-A50D-514CD51B6AAD}"/>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941606" y="4010787"/>
            <a:ext cx="914400" cy="914400"/>
          </a:xfrm>
          <a:prstGeom prst="rect">
            <a:avLst/>
          </a:prstGeom>
        </p:spPr>
      </p:pic>
      <p:pic>
        <p:nvPicPr>
          <p:cNvPr id="21" name="Picture 20">
            <a:extLst>
              <a:ext uri="{FF2B5EF4-FFF2-40B4-BE49-F238E27FC236}">
                <a16:creationId xmlns:a16="http://schemas.microsoft.com/office/drawing/2014/main" id="{62DB9889-76F5-054E-85FB-932A56BB238A}"/>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091702" y="2209125"/>
            <a:ext cx="914400" cy="914400"/>
          </a:xfrm>
          <a:prstGeom prst="rect">
            <a:avLst/>
          </a:prstGeom>
        </p:spPr>
      </p:pic>
      <p:pic>
        <p:nvPicPr>
          <p:cNvPr id="22" name="Picture 21">
            <a:extLst>
              <a:ext uri="{FF2B5EF4-FFF2-40B4-BE49-F238E27FC236}">
                <a16:creationId xmlns:a16="http://schemas.microsoft.com/office/drawing/2014/main" id="{EDD607C5-9029-3942-A141-DC1535A8EE06}"/>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2420262" y="4010787"/>
            <a:ext cx="914400" cy="914400"/>
          </a:xfrm>
          <a:prstGeom prst="rect">
            <a:avLst/>
          </a:prstGeom>
        </p:spPr>
      </p:pic>
      <p:pic>
        <p:nvPicPr>
          <p:cNvPr id="23" name="Picture 22">
            <a:extLst>
              <a:ext uri="{FF2B5EF4-FFF2-40B4-BE49-F238E27FC236}">
                <a16:creationId xmlns:a16="http://schemas.microsoft.com/office/drawing/2014/main" id="{05A0F786-1640-254F-A941-E82EA4347A91}"/>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814464" y="2209125"/>
            <a:ext cx="914400" cy="914400"/>
          </a:xfrm>
          <a:prstGeom prst="rect">
            <a:avLst/>
          </a:prstGeom>
        </p:spPr>
      </p:pic>
      <p:pic>
        <p:nvPicPr>
          <p:cNvPr id="24" name="Picture 23">
            <a:extLst>
              <a:ext uri="{FF2B5EF4-FFF2-40B4-BE49-F238E27FC236}">
                <a16:creationId xmlns:a16="http://schemas.microsoft.com/office/drawing/2014/main" id="{B0C518D4-5256-C54F-A12F-F4CA6D0E80EB}"/>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289926" y="4010787"/>
            <a:ext cx="914400" cy="914400"/>
          </a:xfrm>
          <a:prstGeom prst="rect">
            <a:avLst/>
          </a:prstGeom>
        </p:spPr>
      </p:pic>
      <p:pic>
        <p:nvPicPr>
          <p:cNvPr id="25" name="Picture 24">
            <a:extLst>
              <a:ext uri="{FF2B5EF4-FFF2-40B4-BE49-F238E27FC236}">
                <a16:creationId xmlns:a16="http://schemas.microsoft.com/office/drawing/2014/main" id="{5D952338-BEA0-3648-9A6D-833579CF0671}"/>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3563956" y="3120238"/>
            <a:ext cx="914400" cy="914400"/>
          </a:xfrm>
          <a:prstGeom prst="rect">
            <a:avLst/>
          </a:prstGeom>
        </p:spPr>
      </p:pic>
      <p:pic>
        <p:nvPicPr>
          <p:cNvPr id="26" name="Picture 25">
            <a:extLst>
              <a:ext uri="{FF2B5EF4-FFF2-40B4-BE49-F238E27FC236}">
                <a16:creationId xmlns:a16="http://schemas.microsoft.com/office/drawing/2014/main" id="{EE9BBDCC-36F0-5C49-B0B6-649617AC556A}"/>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59590" y="4010787"/>
            <a:ext cx="914400" cy="914400"/>
          </a:xfrm>
          <a:prstGeom prst="rect">
            <a:avLst/>
          </a:prstGeom>
        </p:spPr>
      </p:pic>
      <p:pic>
        <p:nvPicPr>
          <p:cNvPr id="27" name="Picture 26">
            <a:extLst>
              <a:ext uri="{FF2B5EF4-FFF2-40B4-BE49-F238E27FC236}">
                <a16:creationId xmlns:a16="http://schemas.microsoft.com/office/drawing/2014/main" id="{98820D13-6ABD-0A48-AE1A-7CD9C0D2693D}"/>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071942" y="4010787"/>
            <a:ext cx="914400" cy="914400"/>
          </a:xfrm>
          <a:prstGeom prst="rect">
            <a:avLst/>
          </a:prstGeom>
        </p:spPr>
      </p:pic>
    </p:spTree>
    <p:extLst>
      <p:ext uri="{BB962C8B-B14F-4D97-AF65-F5344CB8AC3E}">
        <p14:creationId xmlns:p14="http://schemas.microsoft.com/office/powerpoint/2010/main" val="686106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Page - Lodging">
    <p:spTree>
      <p:nvGrpSpPr>
        <p:cNvPr id="1" name=""/>
        <p:cNvGrpSpPr/>
        <p:nvPr/>
      </p:nvGrpSpPr>
      <p:grpSpPr>
        <a:xfrm>
          <a:off x="0" y="0"/>
          <a:ext cx="0" cy="0"/>
          <a:chOff x="0" y="0"/>
          <a:chExt cx="0" cy="0"/>
        </a:xfrm>
      </p:grpSpPr>
      <p:pic>
        <p:nvPicPr>
          <p:cNvPr id="8" name="Picture 7" descr="A room with a bed and a television&#10;&#10;Description automatically generated with low confidence">
            <a:extLst>
              <a:ext uri="{FF2B5EF4-FFF2-40B4-BE49-F238E27FC236}">
                <a16:creationId xmlns:a16="http://schemas.microsoft.com/office/drawing/2014/main" id="{E10096FB-8F3D-1C4A-9DDC-BFD20811882C}"/>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13286" y="-1"/>
            <a:ext cx="9130714" cy="5143501"/>
          </a:xfrm>
          <a:prstGeom prst="rect">
            <a:avLst/>
          </a:prstGeom>
        </p:spPr>
      </p:pic>
      <p:sp>
        <p:nvSpPr>
          <p:cNvPr id="21" name="Rectangle 20">
            <a:extLst>
              <a:ext uri="{FF2B5EF4-FFF2-40B4-BE49-F238E27FC236}">
                <a16:creationId xmlns:a16="http://schemas.microsoft.com/office/drawing/2014/main" id="{F3192DC2-8AC3-BB42-A2C0-4E070D3B8236}"/>
              </a:ext>
            </a:extLst>
          </p:cNvPr>
          <p:cNvSpPr/>
          <p:nvPr userDrawn="1"/>
        </p:nvSpPr>
        <p:spPr>
          <a:xfrm>
            <a:off x="-1" y="-1"/>
            <a:ext cx="4836921" cy="5143501"/>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6" name="TextBox 25">
            <a:extLst>
              <a:ext uri="{FF2B5EF4-FFF2-40B4-BE49-F238E27FC236}">
                <a16:creationId xmlns:a16="http://schemas.microsoft.com/office/drawing/2014/main" id="{B511DE5B-6C7C-2A44-9E96-412F506BD043}"/>
              </a:ext>
            </a:extLst>
          </p:cNvPr>
          <p:cNvSpPr txBox="1"/>
          <p:nvPr userDrawn="1"/>
        </p:nvSpPr>
        <p:spPr>
          <a:xfrm>
            <a:off x="484311" y="4733074"/>
            <a:ext cx="2016951" cy="230832"/>
          </a:xfrm>
          <a:prstGeom prst="rect">
            <a:avLst/>
          </a:prstGeom>
          <a:noFill/>
        </p:spPr>
        <p:txBody>
          <a:bodyPr wrap="square" rtlCol="0">
            <a:spAutoFit/>
          </a:bodyPr>
          <a:lstStyle/>
          <a:p>
            <a:r>
              <a:rPr lang="en-US" sz="900" dirty="0">
                <a:solidFill>
                  <a:schemeClr val="tx1">
                    <a:lumMod val="50000"/>
                  </a:schemeClr>
                </a:solidFill>
                <a:latin typeface="Arial" panose="020B0604020202020204" pitchFamily="34" charset="0"/>
                <a:cs typeface="Arial" panose="020B0604020202020204" pitchFamily="34" charset="0"/>
              </a:rPr>
              <a:t>  </a:t>
            </a:r>
            <a:endParaRPr lang="en-US" sz="900" dirty="0">
              <a:solidFill>
                <a:schemeClr val="bg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grpSp>
        <p:nvGrpSpPr>
          <p:cNvPr id="31" name="Group 30">
            <a:extLst>
              <a:ext uri="{FF2B5EF4-FFF2-40B4-BE49-F238E27FC236}">
                <a16:creationId xmlns:a16="http://schemas.microsoft.com/office/drawing/2014/main" id="{E5039162-6BF8-694C-A1EE-0A31D55DE59A}"/>
              </a:ext>
            </a:extLst>
          </p:cNvPr>
          <p:cNvGrpSpPr/>
          <p:nvPr userDrawn="1"/>
        </p:nvGrpSpPr>
        <p:grpSpPr>
          <a:xfrm>
            <a:off x="-12533" y="5118156"/>
            <a:ext cx="9156533" cy="3573"/>
            <a:chOff x="263460" y="6521675"/>
            <a:chExt cx="8870801" cy="4764"/>
          </a:xfrm>
        </p:grpSpPr>
        <p:cxnSp>
          <p:nvCxnSpPr>
            <p:cNvPr id="32" name="Straight Connector 31">
              <a:extLst>
                <a:ext uri="{FF2B5EF4-FFF2-40B4-BE49-F238E27FC236}">
                  <a16:creationId xmlns:a16="http://schemas.microsoft.com/office/drawing/2014/main" id="{F9833D6A-C30C-0D4F-872E-13BE14419FF0}"/>
                </a:ext>
              </a:extLst>
            </p:cNvPr>
            <p:cNvCxnSpPr>
              <a:cxnSpLocks/>
            </p:cNvCxnSpPr>
            <p:nvPr/>
          </p:nvCxnSpPr>
          <p:spPr>
            <a:xfrm flipH="1" flipV="1">
              <a:off x="263460" y="6521675"/>
              <a:ext cx="2010915" cy="476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94EBA5-0E2E-6349-B875-28A4F39F58DE}"/>
                </a:ext>
              </a:extLst>
            </p:cNvPr>
            <p:cNvCxnSpPr>
              <a:cxnSpLocks/>
            </p:cNvCxnSpPr>
            <p:nvPr/>
          </p:nvCxnSpPr>
          <p:spPr>
            <a:xfrm rot="16200000" flipV="1">
              <a:off x="5736230" y="5378270"/>
              <a:ext cx="0" cy="2296337"/>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1C95BA-C171-4F4B-A7B3-7E23F886EE64}"/>
                </a:ext>
              </a:extLst>
            </p:cNvPr>
            <p:cNvCxnSpPr>
              <a:cxnSpLocks/>
            </p:cNvCxnSpPr>
            <p:nvPr/>
          </p:nvCxnSpPr>
          <p:spPr>
            <a:xfrm>
              <a:off x="2273267" y="6524056"/>
              <a:ext cx="2319408" cy="2383"/>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4CF0D-1770-2842-8BB9-AEA4F0362C1B}"/>
                </a:ext>
              </a:extLst>
            </p:cNvPr>
            <p:cNvCxnSpPr>
              <a:cxnSpLocks/>
            </p:cNvCxnSpPr>
            <p:nvPr userDrawn="1"/>
          </p:nvCxnSpPr>
          <p:spPr>
            <a:xfrm flipH="1" flipV="1">
              <a:off x="6884771" y="6521675"/>
              <a:ext cx="2249490" cy="4763"/>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E5AAF0DB-1E41-E641-93EF-6B52324DE6CD}"/>
              </a:ext>
            </a:extLst>
          </p:cNvPr>
          <p:cNvSpPr txBox="1"/>
          <p:nvPr userDrawn="1"/>
        </p:nvSpPr>
        <p:spPr>
          <a:xfrm>
            <a:off x="0" y="4731016"/>
            <a:ext cx="4836920"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pic>
        <p:nvPicPr>
          <p:cNvPr id="38" name="Picture 37" descr="Graphical user interface, text&#10;&#10;Description automatically generated">
            <a:extLst>
              <a:ext uri="{FF2B5EF4-FFF2-40B4-BE49-F238E27FC236}">
                <a16:creationId xmlns:a16="http://schemas.microsoft.com/office/drawing/2014/main" id="{C5F0F8E4-D22B-E14A-A754-71398960CFB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spTree>
    <p:extLst>
      <p:ext uri="{BB962C8B-B14F-4D97-AF65-F5344CB8AC3E}">
        <p14:creationId xmlns:p14="http://schemas.microsoft.com/office/powerpoint/2010/main" val="11698400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sz="quarter" idx="10"/>
          </p:nvPr>
        </p:nvSpPr>
        <p:spPr>
          <a:ln/>
        </p:spPr>
        <p:txBody>
          <a:bodyPr/>
          <a:lstStyle>
            <a:lvl1pPr>
              <a:defRPr/>
            </a:lvl1pPr>
          </a:lstStyle>
          <a:p>
            <a:pPr>
              <a:defRPr/>
            </a:pPr>
            <a:fld id="{B3F80F8C-0724-413E-8769-83AD712ACAE4}" type="slidenum">
              <a:rPr lang="en-US"/>
              <a:pPr>
                <a:defRPr/>
              </a:pPr>
              <a:t>‹#›</a:t>
            </a:fld>
            <a:endParaRPr lang="en-US"/>
          </a:p>
        </p:txBody>
      </p:sp>
    </p:spTree>
    <p:extLst>
      <p:ext uri="{BB962C8B-B14F-4D97-AF65-F5344CB8AC3E}">
        <p14:creationId xmlns:p14="http://schemas.microsoft.com/office/powerpoint/2010/main" val="24561962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D47DDA60-4394-41D1-AC1B-D50B5BB15159}" type="slidenum">
              <a:rPr lang="en-US"/>
              <a:pPr>
                <a:defRPr/>
              </a:pPr>
              <a:t>‹#›</a:t>
            </a:fld>
            <a:endParaRPr lang="en-US"/>
          </a:p>
        </p:txBody>
      </p:sp>
    </p:spTree>
    <p:extLst>
      <p:ext uri="{BB962C8B-B14F-4D97-AF65-F5344CB8AC3E}">
        <p14:creationId xmlns:p14="http://schemas.microsoft.com/office/powerpoint/2010/main" val="110853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Page - Air">
    <p:spTree>
      <p:nvGrpSpPr>
        <p:cNvPr id="1" name=""/>
        <p:cNvGrpSpPr/>
        <p:nvPr/>
      </p:nvGrpSpPr>
      <p:grpSpPr>
        <a:xfrm>
          <a:off x="0" y="0"/>
          <a:ext cx="0" cy="0"/>
          <a:chOff x="0" y="0"/>
          <a:chExt cx="0" cy="0"/>
        </a:xfrm>
      </p:grpSpPr>
      <p:pic>
        <p:nvPicPr>
          <p:cNvPr id="4" name="Picture 3" descr="A picture containing sky, plane, outdoor, ground&#10;&#10;Description automatically generated">
            <a:extLst>
              <a:ext uri="{FF2B5EF4-FFF2-40B4-BE49-F238E27FC236}">
                <a16:creationId xmlns:a16="http://schemas.microsoft.com/office/drawing/2014/main" id="{4AE36195-0A3D-604D-967D-E4BE869DBC73}"/>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12535" y="-1"/>
            <a:ext cx="9156026" cy="5121729"/>
          </a:xfrm>
          <a:prstGeom prst="rect">
            <a:avLst/>
          </a:prstGeom>
        </p:spPr>
      </p:pic>
      <p:sp>
        <p:nvSpPr>
          <p:cNvPr id="20" name="Rectangle 19">
            <a:extLst>
              <a:ext uri="{FF2B5EF4-FFF2-40B4-BE49-F238E27FC236}">
                <a16:creationId xmlns:a16="http://schemas.microsoft.com/office/drawing/2014/main" id="{F3192DC2-8AC3-BB42-A2C0-4E070D3B8236}"/>
              </a:ext>
            </a:extLst>
          </p:cNvPr>
          <p:cNvSpPr/>
          <p:nvPr userDrawn="1"/>
        </p:nvSpPr>
        <p:spPr>
          <a:xfrm>
            <a:off x="-12535" y="0"/>
            <a:ext cx="4861986" cy="5143500"/>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6" name="TextBox 25">
            <a:extLst>
              <a:ext uri="{FF2B5EF4-FFF2-40B4-BE49-F238E27FC236}">
                <a16:creationId xmlns:a16="http://schemas.microsoft.com/office/drawing/2014/main" id="{B511DE5B-6C7C-2A44-9E96-412F506BD043}"/>
              </a:ext>
            </a:extLst>
          </p:cNvPr>
          <p:cNvSpPr txBox="1"/>
          <p:nvPr userDrawn="1"/>
        </p:nvSpPr>
        <p:spPr>
          <a:xfrm>
            <a:off x="484311" y="4733074"/>
            <a:ext cx="2016951" cy="230832"/>
          </a:xfrm>
          <a:prstGeom prst="rect">
            <a:avLst/>
          </a:prstGeom>
          <a:noFill/>
        </p:spPr>
        <p:txBody>
          <a:bodyPr wrap="square" rtlCol="0">
            <a:spAutoFit/>
          </a:bodyPr>
          <a:lstStyle/>
          <a:p>
            <a:r>
              <a:rPr lang="en-US" sz="900" dirty="0">
                <a:solidFill>
                  <a:schemeClr val="tx1">
                    <a:lumMod val="50000"/>
                  </a:schemeClr>
                </a:solidFill>
                <a:latin typeface="Arial" panose="020B0604020202020204" pitchFamily="34" charset="0"/>
                <a:cs typeface="Arial" panose="020B0604020202020204" pitchFamily="34" charset="0"/>
              </a:rPr>
              <a:t>  </a:t>
            </a:r>
            <a:endParaRPr lang="en-US" sz="900" dirty="0">
              <a:solidFill>
                <a:schemeClr val="bg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grpSp>
        <p:nvGrpSpPr>
          <p:cNvPr id="31" name="Group 30">
            <a:extLst>
              <a:ext uri="{FF2B5EF4-FFF2-40B4-BE49-F238E27FC236}">
                <a16:creationId xmlns:a16="http://schemas.microsoft.com/office/drawing/2014/main" id="{E5039162-6BF8-694C-A1EE-0A31D55DE59A}"/>
              </a:ext>
            </a:extLst>
          </p:cNvPr>
          <p:cNvGrpSpPr/>
          <p:nvPr userDrawn="1"/>
        </p:nvGrpSpPr>
        <p:grpSpPr>
          <a:xfrm>
            <a:off x="-12533" y="5118156"/>
            <a:ext cx="9156533" cy="3573"/>
            <a:chOff x="263460" y="6521675"/>
            <a:chExt cx="8870801" cy="4764"/>
          </a:xfrm>
        </p:grpSpPr>
        <p:cxnSp>
          <p:nvCxnSpPr>
            <p:cNvPr id="32" name="Straight Connector 31">
              <a:extLst>
                <a:ext uri="{FF2B5EF4-FFF2-40B4-BE49-F238E27FC236}">
                  <a16:creationId xmlns:a16="http://schemas.microsoft.com/office/drawing/2014/main" id="{F9833D6A-C30C-0D4F-872E-13BE14419FF0}"/>
                </a:ext>
              </a:extLst>
            </p:cNvPr>
            <p:cNvCxnSpPr>
              <a:cxnSpLocks/>
            </p:cNvCxnSpPr>
            <p:nvPr/>
          </p:nvCxnSpPr>
          <p:spPr>
            <a:xfrm flipH="1" flipV="1">
              <a:off x="263460" y="6521675"/>
              <a:ext cx="2010915" cy="476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94EBA5-0E2E-6349-B875-28A4F39F58DE}"/>
                </a:ext>
              </a:extLst>
            </p:cNvPr>
            <p:cNvCxnSpPr>
              <a:cxnSpLocks/>
            </p:cNvCxnSpPr>
            <p:nvPr/>
          </p:nvCxnSpPr>
          <p:spPr>
            <a:xfrm rot="16200000" flipV="1">
              <a:off x="5736230" y="5378270"/>
              <a:ext cx="0" cy="2296337"/>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1C95BA-C171-4F4B-A7B3-7E23F886EE64}"/>
                </a:ext>
              </a:extLst>
            </p:cNvPr>
            <p:cNvCxnSpPr>
              <a:cxnSpLocks/>
            </p:cNvCxnSpPr>
            <p:nvPr/>
          </p:nvCxnSpPr>
          <p:spPr>
            <a:xfrm>
              <a:off x="2273267" y="6524056"/>
              <a:ext cx="2319408" cy="2383"/>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4CF0D-1770-2842-8BB9-AEA4F0362C1B}"/>
                </a:ext>
              </a:extLst>
            </p:cNvPr>
            <p:cNvCxnSpPr>
              <a:cxnSpLocks/>
            </p:cNvCxnSpPr>
            <p:nvPr userDrawn="1"/>
          </p:nvCxnSpPr>
          <p:spPr>
            <a:xfrm flipH="1" flipV="1">
              <a:off x="6884771" y="6521675"/>
              <a:ext cx="2249490" cy="4763"/>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E5AAF0DB-1E41-E641-93EF-6B52324DE6CD}"/>
              </a:ext>
            </a:extLst>
          </p:cNvPr>
          <p:cNvSpPr txBox="1"/>
          <p:nvPr userDrawn="1"/>
        </p:nvSpPr>
        <p:spPr>
          <a:xfrm>
            <a:off x="-2" y="4731016"/>
            <a:ext cx="4836921"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pic>
        <p:nvPicPr>
          <p:cNvPr id="38" name="Picture 37" descr="Graphical user interface, text&#10;&#10;Description automatically generated">
            <a:extLst>
              <a:ext uri="{FF2B5EF4-FFF2-40B4-BE49-F238E27FC236}">
                <a16:creationId xmlns:a16="http://schemas.microsoft.com/office/drawing/2014/main" id="{C5F0F8E4-D22B-E14A-A754-71398960CFB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spTree>
    <p:extLst>
      <p:ext uri="{BB962C8B-B14F-4D97-AF65-F5344CB8AC3E}">
        <p14:creationId xmlns:p14="http://schemas.microsoft.com/office/powerpoint/2010/main" val="3365452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Page - Rental">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E4F6C3-7C02-9945-812E-0D11A8F86EFE}"/>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7496" y="1784"/>
            <a:ext cx="9144000" cy="5118158"/>
          </a:xfrm>
          <a:prstGeom prst="rect">
            <a:avLst/>
          </a:prstGeom>
        </p:spPr>
      </p:pic>
      <p:sp>
        <p:nvSpPr>
          <p:cNvPr id="20" name="Rectangle 19">
            <a:extLst>
              <a:ext uri="{FF2B5EF4-FFF2-40B4-BE49-F238E27FC236}">
                <a16:creationId xmlns:a16="http://schemas.microsoft.com/office/drawing/2014/main" id="{F3192DC2-8AC3-BB42-A2C0-4E070D3B8236}"/>
              </a:ext>
            </a:extLst>
          </p:cNvPr>
          <p:cNvSpPr/>
          <p:nvPr userDrawn="1"/>
        </p:nvSpPr>
        <p:spPr>
          <a:xfrm>
            <a:off x="-7496" y="-1"/>
            <a:ext cx="4844416" cy="5143501"/>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6" name="TextBox 25">
            <a:extLst>
              <a:ext uri="{FF2B5EF4-FFF2-40B4-BE49-F238E27FC236}">
                <a16:creationId xmlns:a16="http://schemas.microsoft.com/office/drawing/2014/main" id="{B511DE5B-6C7C-2A44-9E96-412F506BD043}"/>
              </a:ext>
            </a:extLst>
          </p:cNvPr>
          <p:cNvSpPr txBox="1"/>
          <p:nvPr userDrawn="1"/>
        </p:nvSpPr>
        <p:spPr>
          <a:xfrm>
            <a:off x="484311" y="4733074"/>
            <a:ext cx="2016951" cy="230832"/>
          </a:xfrm>
          <a:prstGeom prst="rect">
            <a:avLst/>
          </a:prstGeom>
          <a:noFill/>
        </p:spPr>
        <p:txBody>
          <a:bodyPr wrap="square" rtlCol="0">
            <a:spAutoFit/>
          </a:bodyPr>
          <a:lstStyle/>
          <a:p>
            <a:r>
              <a:rPr lang="en-US" sz="900" dirty="0">
                <a:solidFill>
                  <a:schemeClr val="tx1">
                    <a:lumMod val="50000"/>
                  </a:schemeClr>
                </a:solidFill>
                <a:latin typeface="Arial" panose="020B0604020202020204" pitchFamily="34" charset="0"/>
                <a:cs typeface="Arial" panose="020B0604020202020204" pitchFamily="34" charset="0"/>
              </a:rPr>
              <a:t>  </a:t>
            </a:r>
            <a:endParaRPr lang="en-US" sz="900" dirty="0">
              <a:solidFill>
                <a:schemeClr val="bg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grpSp>
        <p:nvGrpSpPr>
          <p:cNvPr id="31" name="Group 30">
            <a:extLst>
              <a:ext uri="{FF2B5EF4-FFF2-40B4-BE49-F238E27FC236}">
                <a16:creationId xmlns:a16="http://schemas.microsoft.com/office/drawing/2014/main" id="{E5039162-6BF8-694C-A1EE-0A31D55DE59A}"/>
              </a:ext>
            </a:extLst>
          </p:cNvPr>
          <p:cNvGrpSpPr/>
          <p:nvPr userDrawn="1"/>
        </p:nvGrpSpPr>
        <p:grpSpPr>
          <a:xfrm>
            <a:off x="-12533" y="5118156"/>
            <a:ext cx="9156533" cy="3573"/>
            <a:chOff x="263460" y="6521675"/>
            <a:chExt cx="8870801" cy="4764"/>
          </a:xfrm>
        </p:grpSpPr>
        <p:cxnSp>
          <p:nvCxnSpPr>
            <p:cNvPr id="32" name="Straight Connector 31">
              <a:extLst>
                <a:ext uri="{FF2B5EF4-FFF2-40B4-BE49-F238E27FC236}">
                  <a16:creationId xmlns:a16="http://schemas.microsoft.com/office/drawing/2014/main" id="{F9833D6A-C30C-0D4F-872E-13BE14419FF0}"/>
                </a:ext>
              </a:extLst>
            </p:cNvPr>
            <p:cNvCxnSpPr>
              <a:cxnSpLocks/>
            </p:cNvCxnSpPr>
            <p:nvPr/>
          </p:nvCxnSpPr>
          <p:spPr>
            <a:xfrm flipH="1" flipV="1">
              <a:off x="263460" y="6521675"/>
              <a:ext cx="2010915" cy="476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94EBA5-0E2E-6349-B875-28A4F39F58DE}"/>
                </a:ext>
              </a:extLst>
            </p:cNvPr>
            <p:cNvCxnSpPr>
              <a:cxnSpLocks/>
            </p:cNvCxnSpPr>
            <p:nvPr/>
          </p:nvCxnSpPr>
          <p:spPr>
            <a:xfrm rot="16200000" flipV="1">
              <a:off x="5736230" y="5378270"/>
              <a:ext cx="0" cy="2296337"/>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1C95BA-C171-4F4B-A7B3-7E23F886EE64}"/>
                </a:ext>
              </a:extLst>
            </p:cNvPr>
            <p:cNvCxnSpPr>
              <a:cxnSpLocks/>
            </p:cNvCxnSpPr>
            <p:nvPr/>
          </p:nvCxnSpPr>
          <p:spPr>
            <a:xfrm>
              <a:off x="2273267" y="6524056"/>
              <a:ext cx="2319408" cy="2383"/>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4CF0D-1770-2842-8BB9-AEA4F0362C1B}"/>
                </a:ext>
              </a:extLst>
            </p:cNvPr>
            <p:cNvCxnSpPr>
              <a:cxnSpLocks/>
            </p:cNvCxnSpPr>
            <p:nvPr userDrawn="1"/>
          </p:nvCxnSpPr>
          <p:spPr>
            <a:xfrm flipH="1" flipV="1">
              <a:off x="6884771" y="6521675"/>
              <a:ext cx="2249490" cy="4763"/>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E5AAF0DB-1E41-E641-93EF-6B52324DE6CD}"/>
              </a:ext>
            </a:extLst>
          </p:cNvPr>
          <p:cNvSpPr txBox="1"/>
          <p:nvPr userDrawn="1"/>
        </p:nvSpPr>
        <p:spPr>
          <a:xfrm>
            <a:off x="0" y="4731016"/>
            <a:ext cx="4836920"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pic>
        <p:nvPicPr>
          <p:cNvPr id="38" name="Picture 37" descr="Graphical user interface, text&#10;&#10;Description automatically generated">
            <a:extLst>
              <a:ext uri="{FF2B5EF4-FFF2-40B4-BE49-F238E27FC236}">
                <a16:creationId xmlns:a16="http://schemas.microsoft.com/office/drawing/2014/main" id="{C5F0F8E4-D22B-E14A-A754-71398960CFB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spTree>
    <p:extLst>
      <p:ext uri="{BB962C8B-B14F-4D97-AF65-F5344CB8AC3E}">
        <p14:creationId xmlns:p14="http://schemas.microsoft.com/office/powerpoint/2010/main" val="194627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455303" y="271134"/>
            <a:ext cx="8350770" cy="49899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8"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4" name="Content Placeholder 3"/>
          <p:cNvSpPr>
            <a:spLocks noGrp="1"/>
          </p:cNvSpPr>
          <p:nvPr>
            <p:ph sz="quarter" idx="10" hasCustomPrompt="1"/>
          </p:nvPr>
        </p:nvSpPr>
        <p:spPr>
          <a:xfrm>
            <a:off x="455303" y="877661"/>
            <a:ext cx="8350460" cy="3951514"/>
          </a:xfrm>
        </p:spPr>
        <p:txBody>
          <a:bodyPr>
            <a:normAutofit/>
          </a:bodyPr>
          <a:lstStyle>
            <a:lvl1pPr>
              <a:lnSpc>
                <a:spcPct val="100000"/>
              </a:lnSpc>
              <a:spcBef>
                <a:spcPts val="600"/>
              </a:spcBef>
              <a:buClr>
                <a:srgbClr val="17345C"/>
              </a:buClr>
              <a:defRPr>
                <a:solidFill>
                  <a:schemeClr val="tx2"/>
                </a:solidFill>
              </a:defRPr>
            </a:lvl1pPr>
            <a:lvl2pPr>
              <a:lnSpc>
                <a:spcPct val="100000"/>
              </a:lnSpc>
              <a:spcBef>
                <a:spcPts val="600"/>
              </a:spcBef>
              <a:buClr>
                <a:srgbClr val="17345C"/>
              </a:buClr>
              <a:defRPr>
                <a:solidFill>
                  <a:schemeClr val="tx2"/>
                </a:solidFill>
              </a:defRPr>
            </a:lvl2pPr>
            <a:lvl3pPr>
              <a:lnSpc>
                <a:spcPct val="100000"/>
              </a:lnSpc>
              <a:spcBef>
                <a:spcPts val="600"/>
              </a:spcBef>
              <a:defRPr>
                <a:solidFill>
                  <a:schemeClr val="tx2"/>
                </a:solidFill>
              </a:defRPr>
            </a:lvl3pPr>
            <a:lvl4pPr>
              <a:lnSpc>
                <a:spcPct val="100000"/>
              </a:lnSpc>
              <a:spcBef>
                <a:spcPts val="600"/>
              </a:spcBef>
              <a:defRPr>
                <a:solidFill>
                  <a:schemeClr val="tx2"/>
                </a:solidFill>
              </a:defRPr>
            </a:lvl4pPr>
            <a:lvl5pPr>
              <a:lnSpc>
                <a:spcPct val="100000"/>
              </a:lnSpc>
              <a:spcBef>
                <a:spcPts val="600"/>
              </a:spcBef>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9360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Col">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455303" y="271134"/>
            <a:ext cx="8350770" cy="49899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8"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4" name="Content Placeholder 3"/>
          <p:cNvSpPr>
            <a:spLocks noGrp="1"/>
          </p:cNvSpPr>
          <p:nvPr>
            <p:ph sz="quarter" idx="10" hasCustomPrompt="1"/>
          </p:nvPr>
        </p:nvSpPr>
        <p:spPr>
          <a:xfrm>
            <a:off x="455303" y="877661"/>
            <a:ext cx="4018048" cy="3951514"/>
          </a:xfrm>
        </p:spPr>
        <p:txBody>
          <a:bodyPr>
            <a:normAutofit/>
          </a:bodyPr>
          <a:lstStyle>
            <a:lvl1pPr>
              <a:lnSpc>
                <a:spcPct val="100000"/>
              </a:lnSpc>
              <a:spcBef>
                <a:spcPts val="600"/>
              </a:spcBef>
              <a:defRPr>
                <a:solidFill>
                  <a:schemeClr val="tx2"/>
                </a:solidFill>
              </a:defRPr>
            </a:lvl1pPr>
            <a:lvl2pPr>
              <a:lnSpc>
                <a:spcPct val="100000"/>
              </a:lnSpc>
              <a:spcBef>
                <a:spcPts val="600"/>
              </a:spcBef>
              <a:defRPr>
                <a:solidFill>
                  <a:schemeClr val="tx2"/>
                </a:solidFill>
              </a:defRPr>
            </a:lvl2pPr>
            <a:lvl3pPr>
              <a:lnSpc>
                <a:spcPct val="100000"/>
              </a:lnSpc>
              <a:spcBef>
                <a:spcPts val="600"/>
              </a:spcBef>
              <a:defRPr>
                <a:solidFill>
                  <a:schemeClr val="tx2"/>
                </a:solidFill>
              </a:defRPr>
            </a:lvl3pPr>
            <a:lvl4pPr>
              <a:lnSpc>
                <a:spcPct val="100000"/>
              </a:lnSpc>
              <a:spcBef>
                <a:spcPts val="600"/>
              </a:spcBef>
              <a:defRPr>
                <a:solidFill>
                  <a:schemeClr val="tx2"/>
                </a:solidFill>
              </a:defRPr>
            </a:lvl4pPr>
            <a:lvl5pPr>
              <a:lnSpc>
                <a:spcPct val="100000"/>
              </a:lnSpc>
              <a:spcBef>
                <a:spcPts val="600"/>
              </a:spcBef>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3" hasCustomPrompt="1"/>
          </p:nvPr>
        </p:nvSpPr>
        <p:spPr>
          <a:xfrm>
            <a:off x="4784476" y="874980"/>
            <a:ext cx="3975153" cy="3992336"/>
          </a:xfrm>
          <a:prstGeom prst="rect">
            <a:avLst/>
          </a:prstGeom>
        </p:spPr>
        <p:txBody>
          <a:bodyPr>
            <a:normAutofit/>
          </a:bodyPr>
          <a:lstStyle>
            <a:lvl1pPr>
              <a:spcBef>
                <a:spcPts val="600"/>
              </a:spcBef>
              <a:defRPr>
                <a:solidFill>
                  <a:schemeClr val="tx2"/>
                </a:solidFill>
              </a:defRPr>
            </a:lvl1pPr>
            <a:lvl2pPr>
              <a:spcBef>
                <a:spcPts val="600"/>
              </a:spcBef>
              <a:defRPr>
                <a:solidFill>
                  <a:schemeClr val="tx2"/>
                </a:solidFill>
              </a:defRPr>
            </a:lvl2pPr>
            <a:lvl3pPr>
              <a:spcBef>
                <a:spcPts val="600"/>
              </a:spcBef>
              <a:defRPr>
                <a:solidFill>
                  <a:schemeClr val="tx2"/>
                </a:solidFill>
              </a:defRPr>
            </a:lvl3pPr>
            <a:lvl4pPr>
              <a:spcBef>
                <a:spcPts val="600"/>
              </a:spcBef>
              <a:defRPr>
                <a:solidFill>
                  <a:schemeClr val="tx2"/>
                </a:solidFill>
              </a:defRPr>
            </a:lvl4pPr>
            <a:lvl5pPr>
              <a:spcBef>
                <a:spcPts val="600"/>
              </a:spcBef>
              <a:defRPr>
                <a:solidFill>
                  <a:schemeClr val="tx2"/>
                </a:solidFil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9439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2/3 Content 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303" y="271134"/>
            <a:ext cx="8350770" cy="486593"/>
          </a:xfrm>
        </p:spPr>
        <p:txBody>
          <a:bodyPr/>
          <a:lstStyle>
            <a:lvl1pPr>
              <a:defRPr/>
            </a:lvl1pPr>
          </a:lstStyle>
          <a:p>
            <a:r>
              <a:rPr lang="en-US" dirty="0"/>
              <a:t>Click to enter title</a:t>
            </a:r>
            <a:endParaRPr lang="en-GB" dirty="0"/>
          </a:p>
        </p:txBody>
      </p:sp>
      <p:sp>
        <p:nvSpPr>
          <p:cNvPr id="7" name="Content Placeholder 6"/>
          <p:cNvSpPr>
            <a:spLocks noGrp="1"/>
          </p:cNvSpPr>
          <p:nvPr>
            <p:ph sz="quarter" idx="13" hasCustomPrompt="1"/>
          </p:nvPr>
        </p:nvSpPr>
        <p:spPr>
          <a:xfrm>
            <a:off x="455303" y="881895"/>
            <a:ext cx="5171047" cy="3418721"/>
          </a:xfrm>
        </p:spPr>
        <p:txBody>
          <a:bodyPr>
            <a:normAutofit/>
          </a:bodyPr>
          <a:lstStyle>
            <a:lvl1pPr>
              <a:spcBef>
                <a:spcPts val="600"/>
              </a:spcBef>
              <a:buClr>
                <a:srgbClr val="00467F"/>
              </a:buClr>
              <a:defRPr sz="1650"/>
            </a:lvl1pPr>
            <a:lvl2pPr>
              <a:spcBef>
                <a:spcPts val="600"/>
              </a:spcBef>
              <a:buClr>
                <a:srgbClr val="17345C"/>
              </a:buClr>
              <a:defRPr sz="1650"/>
            </a:lvl2pPr>
            <a:lvl3pPr>
              <a:spcBef>
                <a:spcPts val="600"/>
              </a:spcBef>
              <a:defRPr sz="1650"/>
            </a:lvl3pPr>
            <a:lvl4pPr>
              <a:spcBef>
                <a:spcPts val="600"/>
              </a:spcBef>
              <a:defRPr sz="1650"/>
            </a:lvl4pPr>
            <a:lvl5pPr>
              <a:spcBef>
                <a:spcPts val="600"/>
              </a:spcBef>
              <a:defRPr sz="1650"/>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53278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With 1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304" y="892078"/>
            <a:ext cx="4570930" cy="3804557"/>
          </a:xfrm>
          <a:prstGeom prst="rect">
            <a:avLst/>
          </a:prstGeom>
        </p:spPr>
        <p:txBody>
          <a:bodyPr>
            <a:normAutofit/>
          </a:bodyPr>
          <a:lstStyle>
            <a:lvl1pPr>
              <a:spcBef>
                <a:spcPts val="600"/>
              </a:spcBef>
              <a:defRPr>
                <a:solidFill>
                  <a:schemeClr val="tx2"/>
                </a:solidFill>
              </a:defRPr>
            </a:lvl1pPr>
            <a:lvl2pPr>
              <a:spcBef>
                <a:spcPts val="600"/>
              </a:spcBef>
              <a:defRPr>
                <a:solidFill>
                  <a:schemeClr val="tx2"/>
                </a:solidFill>
              </a:defRPr>
            </a:lvl2pPr>
            <a:lvl3pPr>
              <a:spcBef>
                <a:spcPts val="600"/>
              </a:spcBef>
              <a:defRPr>
                <a:solidFill>
                  <a:schemeClr val="tx2"/>
                </a:solidFill>
              </a:defRPr>
            </a:lvl3pPr>
            <a:lvl4pPr>
              <a:spcBef>
                <a:spcPts val="600"/>
              </a:spcBef>
              <a:defRPr>
                <a:solidFill>
                  <a:schemeClr val="tx2"/>
                </a:solidFill>
              </a:defRPr>
            </a:lvl4pPr>
            <a:lvl5pPr>
              <a:spcBef>
                <a:spcPts val="600"/>
              </a:spcBef>
              <a:defRPr>
                <a:solidFill>
                  <a:schemeClr val="tx2"/>
                </a:solidFil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4"/>
          <p:cNvSpPr>
            <a:spLocks noGrp="1"/>
          </p:cNvSpPr>
          <p:nvPr>
            <p:ph type="pic" sz="quarter" idx="11" hasCustomPrompt="1"/>
          </p:nvPr>
        </p:nvSpPr>
        <p:spPr>
          <a:xfrm>
            <a:off x="5757864" y="1"/>
            <a:ext cx="3386137" cy="4487579"/>
          </a:xfrm>
        </p:spPr>
        <p:txBody>
          <a:bodyPr anchor="ctr"/>
          <a:lstStyle>
            <a:lvl1pPr marL="0" indent="0" algn="ctr">
              <a:buNone/>
              <a:defRPr/>
            </a:lvl1pPr>
          </a:lstStyle>
          <a:p>
            <a:r>
              <a:rPr lang="en-US" dirty="0"/>
              <a:t>Click to select image</a:t>
            </a:r>
          </a:p>
        </p:txBody>
      </p:sp>
      <p:sp>
        <p:nvSpPr>
          <p:cNvPr id="8"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7" name="Title Placeholder 1"/>
          <p:cNvSpPr>
            <a:spLocks noGrp="1"/>
          </p:cNvSpPr>
          <p:nvPr>
            <p:ph type="title"/>
          </p:nvPr>
        </p:nvSpPr>
        <p:spPr>
          <a:xfrm>
            <a:off x="455304" y="271134"/>
            <a:ext cx="4989361" cy="498991"/>
          </a:xfrm>
          <a:prstGeom prst="rect">
            <a:avLst/>
          </a:prstGeom>
        </p:spPr>
        <p:txBody>
          <a:bodyPr vert="horz" lIns="0" tIns="0" rIns="0" bIns="0" rtlCol="0" anchor="t" anchorCtr="0">
            <a:noAutofit/>
          </a:bodyPr>
          <a:lstStyle/>
          <a:p>
            <a:r>
              <a:rPr lang="en-US" noProof="0"/>
              <a:t>Click to edit Master title style</a:t>
            </a:r>
            <a:endParaRPr lang="en-US" noProof="0" dirty="0"/>
          </a:p>
        </p:txBody>
      </p:sp>
    </p:spTree>
    <p:extLst>
      <p:ext uri="{BB962C8B-B14F-4D97-AF65-F5344CB8AC3E}">
        <p14:creationId xmlns:p14="http://schemas.microsoft.com/office/powerpoint/2010/main" val="2365447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5303" y="271134"/>
            <a:ext cx="8350770" cy="601702"/>
          </a:xfrm>
          <a:prstGeom prst="rect">
            <a:avLst/>
          </a:prstGeom>
        </p:spPr>
        <p:txBody>
          <a:bodyPr vert="horz" lIns="0" tIns="0" rIns="0" bIns="0" rtlCol="0" anchor="t" anchorCtr="0">
            <a:noAutofit/>
          </a:bodyPr>
          <a:lstStyle/>
          <a:p>
            <a:r>
              <a:rPr lang="en-US" noProof="0" dirty="0"/>
              <a:t>Click to enter title</a:t>
            </a:r>
            <a:br>
              <a:rPr lang="en-US" noProof="0" dirty="0"/>
            </a:br>
            <a:endParaRPr lang="en-US" noProof="0" dirty="0"/>
          </a:p>
        </p:txBody>
      </p:sp>
      <p:sp>
        <p:nvSpPr>
          <p:cNvPr id="8" name="Text Placeholder 7"/>
          <p:cNvSpPr>
            <a:spLocks noGrp="1"/>
          </p:cNvSpPr>
          <p:nvPr>
            <p:ph type="body" idx="1"/>
          </p:nvPr>
        </p:nvSpPr>
        <p:spPr>
          <a:xfrm>
            <a:off x="459097" y="1039091"/>
            <a:ext cx="8346976" cy="3737016"/>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Slide Number Placeholder 5"/>
          <p:cNvSpPr>
            <a:spLocks noGrp="1"/>
          </p:cNvSpPr>
          <p:nvPr>
            <p:ph type="sldNum" sz="quarter" idx="4"/>
          </p:nvPr>
        </p:nvSpPr>
        <p:spPr>
          <a:xfrm>
            <a:off x="8534587" y="4891809"/>
            <a:ext cx="271487" cy="137392"/>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5" name="TextBox 4">
            <a:extLst>
              <a:ext uri="{FF2B5EF4-FFF2-40B4-BE49-F238E27FC236}">
                <a16:creationId xmlns:a16="http://schemas.microsoft.com/office/drawing/2014/main" id="{02478EAF-B3F1-5541-A5F4-4697B4003A3C}"/>
              </a:ext>
            </a:extLst>
          </p:cNvPr>
          <p:cNvSpPr txBox="1"/>
          <p:nvPr userDrawn="1"/>
        </p:nvSpPr>
        <p:spPr>
          <a:xfrm>
            <a:off x="362772" y="4858125"/>
            <a:ext cx="8171815" cy="213585"/>
          </a:xfrm>
          <a:prstGeom prst="rect">
            <a:avLst/>
          </a:prstGeom>
          <a:noFill/>
        </p:spPr>
        <p:txBody>
          <a:bodyPr wrap="square" rtlCol="0">
            <a:spAutoFit/>
          </a:bodyPr>
          <a:lstStyle/>
          <a:p>
            <a:pPr algn="l"/>
            <a:r>
              <a:rPr lang="en-US" sz="788" dirty="0">
                <a:solidFill>
                  <a:srgbClr val="15345D"/>
                </a:solidFill>
                <a:latin typeface="Arial" panose="020B0604020202020204" pitchFamily="34" charset="0"/>
                <a:cs typeface="Arial" panose="020B0604020202020204" pitchFamily="34" charset="0"/>
              </a:rPr>
              <a:t>Defense Travel Management Office</a:t>
            </a:r>
          </a:p>
        </p:txBody>
      </p:sp>
      <p:grpSp>
        <p:nvGrpSpPr>
          <p:cNvPr id="6" name="Group 5">
            <a:extLst>
              <a:ext uri="{FF2B5EF4-FFF2-40B4-BE49-F238E27FC236}">
                <a16:creationId xmlns:a16="http://schemas.microsoft.com/office/drawing/2014/main" id="{32E73619-2377-9E40-A7CC-FE9DC6BCAD8A}"/>
              </a:ext>
            </a:extLst>
          </p:cNvPr>
          <p:cNvGrpSpPr/>
          <p:nvPr userDrawn="1"/>
        </p:nvGrpSpPr>
        <p:grpSpPr>
          <a:xfrm rot="5400000">
            <a:off x="-2328259" y="2571750"/>
            <a:ext cx="5143500" cy="0"/>
            <a:chOff x="169672" y="5986196"/>
            <a:chExt cx="6857999" cy="3340101"/>
          </a:xfrm>
        </p:grpSpPr>
        <p:cxnSp>
          <p:nvCxnSpPr>
            <p:cNvPr id="7" name="Straight Connector 6">
              <a:extLst>
                <a:ext uri="{FF2B5EF4-FFF2-40B4-BE49-F238E27FC236}">
                  <a16:creationId xmlns:a16="http://schemas.microsoft.com/office/drawing/2014/main" id="{728A1466-0EC2-0140-B5F9-431AC9A9A3D3}"/>
                </a:ext>
              </a:extLst>
            </p:cNvPr>
            <p:cNvCxnSpPr>
              <a:cxnSpLocks/>
            </p:cNvCxnSpPr>
            <p:nvPr/>
          </p:nvCxnSpPr>
          <p:spPr>
            <a:xfrm rot="16200000" flipV="1">
              <a:off x="1029208" y="8466761"/>
              <a:ext cx="0" cy="1719072"/>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B32C13B-7C72-BB43-9B63-0E30C5034149}"/>
                </a:ext>
              </a:extLst>
            </p:cNvPr>
            <p:cNvCxnSpPr>
              <a:cxnSpLocks/>
            </p:cNvCxnSpPr>
            <p:nvPr/>
          </p:nvCxnSpPr>
          <p:spPr>
            <a:xfrm rot="16200000" flipV="1">
              <a:off x="4458207" y="5126660"/>
              <a:ext cx="0" cy="1719072"/>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FDE8FAF-1C5A-064D-A5E1-351AFC80AF8F}"/>
                </a:ext>
              </a:extLst>
            </p:cNvPr>
            <p:cNvCxnSpPr>
              <a:cxnSpLocks/>
            </p:cNvCxnSpPr>
            <p:nvPr/>
          </p:nvCxnSpPr>
          <p:spPr>
            <a:xfrm rot="16200000">
              <a:off x="2744608" y="5126660"/>
              <a:ext cx="0" cy="1719072"/>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71BFABB-6B74-2C4B-9904-5BEE64380B59}"/>
                </a:ext>
              </a:extLst>
            </p:cNvPr>
            <p:cNvCxnSpPr>
              <a:cxnSpLocks/>
            </p:cNvCxnSpPr>
            <p:nvPr/>
          </p:nvCxnSpPr>
          <p:spPr>
            <a:xfrm flipH="1">
              <a:off x="5308599" y="7656247"/>
              <a:ext cx="1719072" cy="0"/>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2361896"/>
      </p:ext>
    </p:extLst>
  </p:cSld>
  <p:clrMap bg1="lt1" tx1="dk1" bg2="lt2" tx2="dk2" accent1="accent1" accent2="accent2" accent3="accent3" accent4="accent4" accent5="accent5" accent6="accent6" hlink="hlink" folHlink="folHlink"/>
  <p:sldLayoutIdLst>
    <p:sldLayoutId id="2147483673" r:id="rId1"/>
    <p:sldLayoutId id="2147483706" r:id="rId2"/>
    <p:sldLayoutId id="2147483707" r:id="rId3"/>
    <p:sldLayoutId id="2147483708" r:id="rId4"/>
    <p:sldLayoutId id="2147483709" r:id="rId5"/>
    <p:sldLayoutId id="2147483680" r:id="rId6"/>
    <p:sldLayoutId id="2147483681" r:id="rId7"/>
    <p:sldLayoutId id="2147483688" r:id="rId8"/>
    <p:sldLayoutId id="2147483682" r:id="rId9"/>
    <p:sldLayoutId id="2147483683" r:id="rId10"/>
    <p:sldLayoutId id="2147483684" r:id="rId11"/>
    <p:sldLayoutId id="2147483685" r:id="rId12"/>
    <p:sldLayoutId id="2147483711" r:id="rId13"/>
    <p:sldLayoutId id="2147483712" r:id="rId14"/>
    <p:sldLayoutId id="2147483713" r:id="rId15"/>
    <p:sldLayoutId id="2147483714"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Lst>
  <p:hf hdr="0" ftr="0" dt="0"/>
  <p:txStyles>
    <p:titleStyle>
      <a:lvl1pPr algn="l" defTabSz="514351" rtl="0" eaLnBrk="1" latinLnBrk="0" hangingPunct="1">
        <a:lnSpc>
          <a:spcPct val="100000"/>
        </a:lnSpc>
        <a:spcBef>
          <a:spcPct val="0"/>
        </a:spcBef>
        <a:buNone/>
        <a:defRPr sz="2400" b="1" kern="1200" baseline="0">
          <a:solidFill>
            <a:srgbClr val="00467F"/>
          </a:solidFill>
          <a:latin typeface="+mj-lt"/>
          <a:ea typeface="+mj-ea"/>
          <a:cs typeface="+mj-cs"/>
        </a:defRPr>
      </a:lvl1pPr>
    </p:titleStyle>
    <p:bodyStyle>
      <a:lvl1pPr marL="342900" indent="-213122" algn="l" defTabSz="514351" rtl="0" eaLnBrk="1" latinLnBrk="0" hangingPunct="1">
        <a:lnSpc>
          <a:spcPct val="100000"/>
        </a:lnSpc>
        <a:spcBef>
          <a:spcPts val="600"/>
        </a:spcBef>
        <a:buClr>
          <a:srgbClr val="00467F"/>
        </a:buClr>
        <a:buSzPct val="110000"/>
        <a:buFont typeface="Arial" panose="020B0604020202020204" pitchFamily="34" charset="0"/>
        <a:buChar char="•"/>
        <a:defRPr sz="2000" kern="1200">
          <a:solidFill>
            <a:srgbClr val="000000"/>
          </a:solidFill>
          <a:latin typeface="+mn-lt"/>
          <a:ea typeface="+mn-ea"/>
          <a:cs typeface="+mn-cs"/>
        </a:defRPr>
      </a:lvl1pPr>
      <a:lvl2pPr marL="573088" indent="-228600" algn="l" defTabSz="514351" rtl="0" eaLnBrk="1" latinLnBrk="0" hangingPunct="1">
        <a:lnSpc>
          <a:spcPct val="100000"/>
        </a:lnSpc>
        <a:spcBef>
          <a:spcPts val="600"/>
        </a:spcBef>
        <a:buClr>
          <a:srgbClr val="00467F"/>
        </a:buClr>
        <a:buSzPct val="115000"/>
        <a:buFont typeface="Arial" panose="020B0604020202020204" pitchFamily="34" charset="0"/>
        <a:buChar char="-"/>
        <a:tabLst/>
        <a:defRPr lang="en-US" sz="1800" kern="1200" dirty="0" smtClean="0">
          <a:solidFill>
            <a:srgbClr val="000000"/>
          </a:solidFill>
          <a:latin typeface="+mn-lt"/>
          <a:ea typeface="+mn-ea"/>
          <a:cs typeface="+mn-cs"/>
        </a:defRPr>
      </a:lvl2pPr>
      <a:lvl3pPr marL="800100" indent="-200025" algn="l" defTabSz="514351" rtl="0" eaLnBrk="1" latinLnBrk="0" hangingPunct="1">
        <a:lnSpc>
          <a:spcPct val="100000"/>
        </a:lnSpc>
        <a:spcBef>
          <a:spcPts val="600"/>
        </a:spcBef>
        <a:buClr>
          <a:srgbClr val="00467F"/>
        </a:buClr>
        <a:buSzPct val="100000"/>
        <a:buFont typeface="Wingdings" panose="05000000000000000000" pitchFamily="2" charset="2"/>
        <a:buChar char="§"/>
        <a:defRPr lang="en-US" sz="1800" kern="1200" dirty="0">
          <a:solidFill>
            <a:srgbClr val="000000"/>
          </a:solidFill>
          <a:latin typeface="+mn-lt"/>
          <a:ea typeface="+mn-ea"/>
          <a:cs typeface="+mn-cs"/>
        </a:defRPr>
      </a:lvl3pPr>
      <a:lvl4pPr marL="1028700" marR="0" indent="-228600" algn="l" defTabSz="514351" rtl="0" eaLnBrk="1" fontAlgn="auto" latinLnBrk="0" hangingPunct="1">
        <a:lnSpc>
          <a:spcPct val="100000"/>
        </a:lnSpc>
        <a:spcBef>
          <a:spcPts val="600"/>
        </a:spcBef>
        <a:spcAft>
          <a:spcPts val="0"/>
        </a:spcAft>
        <a:buClr>
          <a:srgbClr val="00467F"/>
        </a:buClr>
        <a:buSzPct val="100000"/>
        <a:buFont typeface="Arial" panose="020B0604020202020204" pitchFamily="34" charset="0"/>
        <a:buChar char="○"/>
        <a:tabLst/>
        <a:defRPr lang="en-US" sz="1800" kern="1200" dirty="0">
          <a:solidFill>
            <a:srgbClr val="000000"/>
          </a:solidFill>
          <a:latin typeface="+mn-lt"/>
          <a:ea typeface="+mn-ea"/>
          <a:cs typeface="+mn-cs"/>
        </a:defRPr>
      </a:lvl4pPr>
      <a:lvl5pPr marL="1198563" indent="-169863" algn="l" defTabSz="514351" rtl="0" eaLnBrk="1" latinLnBrk="0" hangingPunct="1">
        <a:lnSpc>
          <a:spcPct val="100000"/>
        </a:lnSpc>
        <a:spcBef>
          <a:spcPts val="600"/>
        </a:spcBef>
        <a:buClr>
          <a:srgbClr val="00467F"/>
        </a:buClr>
        <a:buSzPct val="100000"/>
        <a:buFont typeface="Arial" panose="020B0604020202020204" pitchFamily="34" charset="0"/>
        <a:buChar char="•"/>
        <a:defRPr lang="en-US" sz="1800" kern="1200" dirty="0" smtClean="0">
          <a:solidFill>
            <a:schemeClr val="tx2"/>
          </a:solidFill>
          <a:latin typeface="+mn-lt"/>
          <a:ea typeface="+mn-ea"/>
          <a:cs typeface="+mn-cs"/>
        </a:defRPr>
      </a:lvl5pPr>
      <a:lvl6pPr marL="141446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9"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1" rtl="0" eaLnBrk="1" latinLnBrk="0" hangingPunct="1">
        <a:defRPr sz="1013" kern="1200">
          <a:solidFill>
            <a:schemeClr val="tx1"/>
          </a:solidFill>
          <a:latin typeface="+mn-lt"/>
          <a:ea typeface="+mn-ea"/>
          <a:cs typeface="+mn-cs"/>
        </a:defRPr>
      </a:lvl1pPr>
      <a:lvl2pPr marL="257174" algn="l" defTabSz="514351" rtl="0" eaLnBrk="1" latinLnBrk="0" hangingPunct="1">
        <a:defRPr sz="1013" kern="1200">
          <a:solidFill>
            <a:schemeClr val="tx1"/>
          </a:solidFill>
          <a:latin typeface="+mn-lt"/>
          <a:ea typeface="+mn-ea"/>
          <a:cs typeface="+mn-cs"/>
        </a:defRPr>
      </a:lvl2pPr>
      <a:lvl3pPr marL="514351" algn="l" defTabSz="514351" rtl="0" eaLnBrk="1" latinLnBrk="0" hangingPunct="1">
        <a:defRPr sz="1013" kern="1200">
          <a:solidFill>
            <a:schemeClr val="tx1"/>
          </a:solidFill>
          <a:latin typeface="+mn-lt"/>
          <a:ea typeface="+mn-ea"/>
          <a:cs typeface="+mn-cs"/>
        </a:defRPr>
      </a:lvl3pPr>
      <a:lvl4pPr marL="771525" algn="l" defTabSz="514351" rtl="0" eaLnBrk="1" latinLnBrk="0" hangingPunct="1">
        <a:defRPr sz="1013" kern="1200">
          <a:solidFill>
            <a:schemeClr val="tx1"/>
          </a:solidFill>
          <a:latin typeface="+mn-lt"/>
          <a:ea typeface="+mn-ea"/>
          <a:cs typeface="+mn-cs"/>
        </a:defRPr>
      </a:lvl4pPr>
      <a:lvl5pPr marL="1028701" algn="l" defTabSz="514351" rtl="0" eaLnBrk="1" latinLnBrk="0" hangingPunct="1">
        <a:defRPr sz="1013" kern="1200">
          <a:solidFill>
            <a:schemeClr val="tx1"/>
          </a:solidFill>
          <a:latin typeface="+mn-lt"/>
          <a:ea typeface="+mn-ea"/>
          <a:cs typeface="+mn-cs"/>
        </a:defRPr>
      </a:lvl5pPr>
      <a:lvl6pPr marL="1285877" algn="l" defTabSz="514351" rtl="0" eaLnBrk="1" latinLnBrk="0" hangingPunct="1">
        <a:defRPr sz="1013" kern="1200">
          <a:solidFill>
            <a:schemeClr val="tx1"/>
          </a:solidFill>
          <a:latin typeface="+mn-lt"/>
          <a:ea typeface="+mn-ea"/>
          <a:cs typeface="+mn-cs"/>
        </a:defRPr>
      </a:lvl6pPr>
      <a:lvl7pPr marL="1543052" algn="l" defTabSz="514351" rtl="0" eaLnBrk="1" latinLnBrk="0" hangingPunct="1">
        <a:defRPr sz="1013" kern="1200">
          <a:solidFill>
            <a:schemeClr val="tx1"/>
          </a:solidFill>
          <a:latin typeface="+mn-lt"/>
          <a:ea typeface="+mn-ea"/>
          <a:cs typeface="+mn-cs"/>
        </a:defRPr>
      </a:lvl7pPr>
      <a:lvl8pPr marL="1800225" algn="l" defTabSz="514351" rtl="0" eaLnBrk="1" latinLnBrk="0" hangingPunct="1">
        <a:defRPr sz="1013" kern="1200">
          <a:solidFill>
            <a:schemeClr val="tx1"/>
          </a:solidFill>
          <a:latin typeface="+mn-lt"/>
          <a:ea typeface="+mn-ea"/>
          <a:cs typeface="+mn-cs"/>
        </a:defRPr>
      </a:lvl8pPr>
      <a:lvl9pPr marL="2057399" algn="l" defTabSz="514351"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zoomgov.com/u/absGdkJ9AD"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s://media.defense.gov/2022/May/11/2002994832/-1/-1/0/DTA_10.PDF"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www.defensetravel.dod.mil/passpor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8647616B-7E97-4550-8816-07BDF6E5C8A8}"/>
              </a:ext>
            </a:extLst>
          </p:cNvPr>
          <p:cNvSpPr>
            <a:spLocks noGrp="1"/>
          </p:cNvSpPr>
          <p:nvPr>
            <p:ph type="title"/>
          </p:nvPr>
        </p:nvSpPr>
        <p:spPr/>
        <p:txBody>
          <a:bodyPr/>
          <a:lstStyle/>
          <a:p>
            <a:r>
              <a:rPr lang="en-US" dirty="0"/>
              <a:t>Welcome to the TAC Outreach Call</a:t>
            </a:r>
          </a:p>
        </p:txBody>
      </p:sp>
      <p:sp>
        <p:nvSpPr>
          <p:cNvPr id="27" name="Content Placeholder 26">
            <a:extLst>
              <a:ext uri="{FF2B5EF4-FFF2-40B4-BE49-F238E27FC236}">
                <a16:creationId xmlns:a16="http://schemas.microsoft.com/office/drawing/2014/main" id="{BB76C96F-C0F3-41CD-9FE6-B18FA8B4FC17}"/>
              </a:ext>
            </a:extLst>
          </p:cNvPr>
          <p:cNvSpPr>
            <a:spLocks noGrp="1"/>
          </p:cNvSpPr>
          <p:nvPr>
            <p:ph sz="quarter" idx="10"/>
          </p:nvPr>
        </p:nvSpPr>
        <p:spPr>
          <a:xfrm>
            <a:off x="455303" y="767762"/>
            <a:ext cx="8350460" cy="1614079"/>
          </a:xfrm>
        </p:spPr>
        <p:txBody>
          <a:bodyPr/>
          <a:lstStyle/>
          <a:p>
            <a:pPr marL="129778" indent="0">
              <a:buNone/>
            </a:pPr>
            <a:r>
              <a:rPr lang="en-US" dirty="0"/>
              <a:t>Presenter(s) 	– Dan Greene</a:t>
            </a:r>
            <a:br>
              <a:rPr lang="en-US" dirty="0"/>
            </a:br>
            <a:r>
              <a:rPr lang="en-US" dirty="0"/>
              <a:t>				– Jason Prado</a:t>
            </a:r>
          </a:p>
          <a:p>
            <a:pPr marL="129778" indent="0">
              <a:buNone/>
            </a:pPr>
            <a:r>
              <a:rPr lang="en-US" dirty="0"/>
              <a:t>	Date 		– January 10, 2023</a:t>
            </a:r>
          </a:p>
          <a:p>
            <a:pPr marL="129778" indent="0">
              <a:buNone/>
            </a:pPr>
            <a:r>
              <a:rPr lang="en-US" dirty="0"/>
              <a:t>	Topic		– Reports in DTS</a:t>
            </a:r>
          </a:p>
        </p:txBody>
      </p:sp>
      <p:sp>
        <p:nvSpPr>
          <p:cNvPr id="28" name="Content Placeholder 26">
            <a:extLst>
              <a:ext uri="{FF2B5EF4-FFF2-40B4-BE49-F238E27FC236}">
                <a16:creationId xmlns:a16="http://schemas.microsoft.com/office/drawing/2014/main" id="{7635D9DE-38B0-433E-9BB9-52C6974D3753}"/>
              </a:ext>
            </a:extLst>
          </p:cNvPr>
          <p:cNvSpPr txBox="1">
            <a:spLocks/>
          </p:cNvSpPr>
          <p:nvPr/>
        </p:nvSpPr>
        <p:spPr>
          <a:xfrm>
            <a:off x="455613" y="2216525"/>
            <a:ext cx="8350460" cy="2228226"/>
          </a:xfrm>
          <a:prstGeom prst="rect">
            <a:avLst/>
          </a:prstGeom>
        </p:spPr>
        <p:txBody>
          <a:bodyPr vert="horz" lIns="0" tIns="0" rIns="0" bIns="0" rtlCol="0" anchor="t" anchorCtr="0">
            <a:normAutofit/>
          </a:bodyPr>
          <a:lstStyle>
            <a:lvl1pPr marL="342900" indent="-213122" algn="l" defTabSz="514351" rtl="0" eaLnBrk="1" latinLnBrk="0" hangingPunct="1">
              <a:lnSpc>
                <a:spcPct val="100000"/>
              </a:lnSpc>
              <a:spcBef>
                <a:spcPts val="750"/>
              </a:spcBef>
              <a:buClr>
                <a:srgbClr val="17345C"/>
              </a:buClr>
              <a:buSzPct val="110000"/>
              <a:buFont typeface="Arial" panose="020B0604020202020204" pitchFamily="34" charset="0"/>
              <a:buChar char="•"/>
              <a:defRPr sz="2000" kern="1200">
                <a:solidFill>
                  <a:schemeClr val="tx2"/>
                </a:solidFill>
                <a:latin typeface="+mn-lt"/>
                <a:ea typeface="+mn-ea"/>
                <a:cs typeface="+mn-cs"/>
              </a:defRPr>
            </a:lvl1pPr>
            <a:lvl2pPr marL="573088" indent="-228600" algn="l" defTabSz="514351" rtl="0" eaLnBrk="1" latinLnBrk="0" hangingPunct="1">
              <a:lnSpc>
                <a:spcPct val="100000"/>
              </a:lnSpc>
              <a:spcBef>
                <a:spcPts val="750"/>
              </a:spcBef>
              <a:buClr>
                <a:srgbClr val="17345C"/>
              </a:buClr>
              <a:buSzPct val="115000"/>
              <a:buFont typeface="Arial" panose="020B0604020202020204" pitchFamily="34" charset="0"/>
              <a:buChar char="-"/>
              <a:tabLst/>
              <a:defRPr lang="en-US" sz="1800" kern="1200">
                <a:solidFill>
                  <a:schemeClr val="tx2"/>
                </a:solidFill>
                <a:latin typeface="+mn-lt"/>
                <a:ea typeface="+mn-ea"/>
                <a:cs typeface="+mn-cs"/>
              </a:defRPr>
            </a:lvl2pPr>
            <a:lvl3pPr marL="800100" indent="-200025" algn="l" defTabSz="514351" rtl="0" eaLnBrk="1" latinLnBrk="0" hangingPunct="1">
              <a:lnSpc>
                <a:spcPct val="100000"/>
              </a:lnSpc>
              <a:spcBef>
                <a:spcPts val="750"/>
              </a:spcBef>
              <a:buClr>
                <a:srgbClr val="00467F"/>
              </a:buClr>
              <a:buSzPct val="100000"/>
              <a:buFont typeface="Wingdings" panose="05000000000000000000" pitchFamily="2" charset="2"/>
              <a:buChar char="§"/>
              <a:defRPr lang="en-US" sz="1800" kern="1200">
                <a:solidFill>
                  <a:schemeClr val="tx2"/>
                </a:solidFill>
                <a:latin typeface="+mn-lt"/>
                <a:ea typeface="+mn-ea"/>
                <a:cs typeface="+mn-cs"/>
              </a:defRPr>
            </a:lvl3pPr>
            <a:lvl4pPr marL="1028700" marR="0" indent="-228600" algn="l" defTabSz="514351" rtl="0" eaLnBrk="1" fontAlgn="auto" latinLnBrk="0" hangingPunct="1">
              <a:lnSpc>
                <a:spcPct val="100000"/>
              </a:lnSpc>
              <a:spcBef>
                <a:spcPts val="750"/>
              </a:spcBef>
              <a:spcAft>
                <a:spcPts val="0"/>
              </a:spcAft>
              <a:buClr>
                <a:srgbClr val="00467F"/>
              </a:buClr>
              <a:buSzPct val="100000"/>
              <a:buFont typeface="Arial" panose="020B0604020202020204" pitchFamily="34" charset="0"/>
              <a:buChar char="○"/>
              <a:tabLst/>
              <a:defRPr lang="en-US" sz="1800" kern="1200">
                <a:solidFill>
                  <a:schemeClr val="tx2"/>
                </a:solidFill>
                <a:latin typeface="+mn-lt"/>
                <a:ea typeface="+mn-ea"/>
                <a:cs typeface="+mn-cs"/>
              </a:defRPr>
            </a:lvl4pPr>
            <a:lvl5pPr marL="1198563" indent="-169863" algn="l" defTabSz="514351" rtl="0" eaLnBrk="1" latinLnBrk="0" hangingPunct="1">
              <a:lnSpc>
                <a:spcPct val="100000"/>
              </a:lnSpc>
              <a:spcBef>
                <a:spcPts val="750"/>
              </a:spcBef>
              <a:buClr>
                <a:srgbClr val="00467F"/>
              </a:buClr>
              <a:buSzPct val="100000"/>
              <a:buFont typeface="Arial" panose="020B0604020202020204" pitchFamily="34" charset="0"/>
              <a:buChar char="•"/>
              <a:defRPr lang="en-US" sz="1800" kern="1200">
                <a:solidFill>
                  <a:schemeClr val="tx2"/>
                </a:solidFill>
                <a:latin typeface="+mn-lt"/>
                <a:ea typeface="+mn-ea"/>
                <a:cs typeface="+mn-cs"/>
              </a:defRPr>
            </a:lvl5pPr>
            <a:lvl6pPr marL="141446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9"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129778" indent="0" algn="ctr">
              <a:buNone/>
            </a:pPr>
            <a:r>
              <a:rPr lang="en-US" b="1" u="sng" dirty="0"/>
              <a:t>The presentation will begin shortly</a:t>
            </a:r>
          </a:p>
          <a:p>
            <a:pPr marL="129778" indent="0">
              <a:buNone/>
            </a:pPr>
            <a:r>
              <a:rPr lang="en-US" dirty="0"/>
              <a:t>Audio is available through ZoomGov or using the telephone number(s) below.				</a:t>
            </a:r>
          </a:p>
          <a:p>
            <a:pPr marL="129778" indent="0">
              <a:buNone/>
            </a:pPr>
            <a:endParaRPr lang="en-US" dirty="0"/>
          </a:p>
        </p:txBody>
      </p:sp>
      <p:graphicFrame>
        <p:nvGraphicFramePr>
          <p:cNvPr id="2" name="Table 2">
            <a:extLst>
              <a:ext uri="{FF2B5EF4-FFF2-40B4-BE49-F238E27FC236}">
                <a16:creationId xmlns:a16="http://schemas.microsoft.com/office/drawing/2014/main" id="{9505D456-3136-4DCB-AADD-47AE87130FE0}"/>
              </a:ext>
            </a:extLst>
          </p:cNvPr>
          <p:cNvGraphicFramePr>
            <a:graphicFrameLocks noGrp="1"/>
          </p:cNvGraphicFramePr>
          <p:nvPr>
            <p:extLst>
              <p:ext uri="{D42A27DB-BD31-4B8C-83A1-F6EECF244321}">
                <p14:modId xmlns:p14="http://schemas.microsoft.com/office/powerpoint/2010/main" val="1743184757"/>
              </p:ext>
            </p:extLst>
          </p:nvPr>
        </p:nvGraphicFramePr>
        <p:xfrm>
          <a:off x="1670501" y="3087683"/>
          <a:ext cx="5920064" cy="1779654"/>
        </p:xfrm>
        <a:graphic>
          <a:graphicData uri="http://schemas.openxmlformats.org/drawingml/2006/table">
            <a:tbl>
              <a:tblPr firstRow="1" bandRow="1">
                <a:tableStyleId>{5C22544A-7EE6-4342-B048-85BDC9FD1C3A}</a:tableStyleId>
              </a:tblPr>
              <a:tblGrid>
                <a:gridCol w="2999703">
                  <a:extLst>
                    <a:ext uri="{9D8B030D-6E8A-4147-A177-3AD203B41FA5}">
                      <a16:colId xmlns:a16="http://schemas.microsoft.com/office/drawing/2014/main" val="442405700"/>
                    </a:ext>
                  </a:extLst>
                </a:gridCol>
                <a:gridCol w="2920361">
                  <a:extLst>
                    <a:ext uri="{9D8B030D-6E8A-4147-A177-3AD203B41FA5}">
                      <a16:colId xmlns:a16="http://schemas.microsoft.com/office/drawing/2014/main" val="668181005"/>
                    </a:ext>
                  </a:extLst>
                </a:gridCol>
              </a:tblGrid>
              <a:tr h="231342">
                <a:tc>
                  <a:txBody>
                    <a:bodyPr/>
                    <a:lstStyle/>
                    <a:p>
                      <a:pPr algn="ctr"/>
                      <a:r>
                        <a:rPr lang="en-US" b="1" dirty="0"/>
                        <a:t>Location</a:t>
                      </a:r>
                    </a:p>
                  </a:txBody>
                  <a:tcPr anchor="ctr"/>
                </a:tc>
                <a:tc>
                  <a:txBody>
                    <a:bodyPr/>
                    <a:lstStyle/>
                    <a:p>
                      <a:pPr algn="ctr"/>
                      <a:r>
                        <a:rPr lang="en-US" b="1" dirty="0"/>
                        <a:t>Phone Number</a:t>
                      </a:r>
                    </a:p>
                  </a:txBody>
                  <a:tcPr anchor="ctr"/>
                </a:tc>
                <a:extLst>
                  <a:ext uri="{0D108BD9-81ED-4DB2-BD59-A6C34878D82A}">
                    <a16:rowId xmlns:a16="http://schemas.microsoft.com/office/drawing/2014/main" val="3740866572"/>
                  </a:ext>
                </a:extLst>
              </a:tr>
              <a:tr h="230456">
                <a:tc>
                  <a:txBody>
                    <a:bodyPr/>
                    <a:lstStyle/>
                    <a:p>
                      <a:pPr algn="ctr"/>
                      <a:r>
                        <a:rPr lang="en-US" dirty="0"/>
                        <a:t>United States</a:t>
                      </a:r>
                    </a:p>
                  </a:txBody>
                  <a:tcPr anchor="ctr"/>
                </a:tc>
                <a:tc>
                  <a:txBody>
                    <a:bodyPr/>
                    <a:lstStyle/>
                    <a:p>
                      <a:pPr algn="ctr"/>
                      <a:r>
                        <a:rPr lang="en-US" sz="1013" kern="1200" dirty="0">
                          <a:solidFill>
                            <a:schemeClr val="dk1"/>
                          </a:solidFill>
                          <a:effectLst/>
                          <a:latin typeface="+mn-lt"/>
                          <a:ea typeface="+mn-ea"/>
                          <a:cs typeface="+mn-cs"/>
                        </a:rPr>
                        <a:t>551 285 1373</a:t>
                      </a:r>
                      <a:endParaRPr lang="en-US" dirty="0"/>
                    </a:p>
                  </a:txBody>
                  <a:tcPr anchor="ctr"/>
                </a:tc>
                <a:extLst>
                  <a:ext uri="{0D108BD9-81ED-4DB2-BD59-A6C34878D82A}">
                    <a16:rowId xmlns:a16="http://schemas.microsoft.com/office/drawing/2014/main" val="10253231"/>
                  </a:ext>
                </a:extLst>
              </a:tr>
              <a:tr h="230456">
                <a:tc>
                  <a:txBody>
                    <a:bodyPr/>
                    <a:lstStyle/>
                    <a:p>
                      <a:pPr algn="ctr"/>
                      <a:r>
                        <a:rPr lang="en-US" dirty="0"/>
                        <a:t>United States (San Jose)</a:t>
                      </a:r>
                    </a:p>
                  </a:txBody>
                  <a:tcPr anchor="ctr"/>
                </a:tc>
                <a:tc>
                  <a:txBody>
                    <a:bodyPr/>
                    <a:lstStyle/>
                    <a:p>
                      <a:pPr algn="ctr"/>
                      <a:r>
                        <a:rPr lang="en-US" sz="1013" kern="1200" dirty="0">
                          <a:solidFill>
                            <a:schemeClr val="dk1"/>
                          </a:solidFill>
                          <a:effectLst/>
                          <a:latin typeface="+mn-lt"/>
                          <a:ea typeface="+mn-ea"/>
                          <a:cs typeface="+mn-cs"/>
                        </a:rPr>
                        <a:t>669 254 5252</a:t>
                      </a:r>
                      <a:endParaRPr lang="en-US" dirty="0"/>
                    </a:p>
                  </a:txBody>
                  <a:tcPr anchor="ctr"/>
                </a:tc>
                <a:extLst>
                  <a:ext uri="{0D108BD9-81ED-4DB2-BD59-A6C34878D82A}">
                    <a16:rowId xmlns:a16="http://schemas.microsoft.com/office/drawing/2014/main" val="64216419"/>
                  </a:ext>
                </a:extLst>
              </a:tr>
              <a:tr h="230456">
                <a:tc>
                  <a:txBody>
                    <a:bodyPr/>
                    <a:lstStyle/>
                    <a:p>
                      <a:pPr algn="ctr"/>
                      <a:r>
                        <a:rPr lang="en-US" dirty="0"/>
                        <a:t>United States (New York)</a:t>
                      </a:r>
                    </a:p>
                  </a:txBody>
                  <a:tcPr anchor="ctr"/>
                </a:tc>
                <a:tc>
                  <a:txBody>
                    <a:bodyPr/>
                    <a:lstStyle/>
                    <a:p>
                      <a:pPr algn="ctr"/>
                      <a:r>
                        <a:rPr lang="en-US" sz="1013" kern="1200" dirty="0">
                          <a:solidFill>
                            <a:schemeClr val="dk1"/>
                          </a:solidFill>
                          <a:effectLst/>
                          <a:latin typeface="+mn-lt"/>
                          <a:ea typeface="+mn-ea"/>
                          <a:cs typeface="+mn-cs"/>
                        </a:rPr>
                        <a:t>646 828 7666</a:t>
                      </a:r>
                      <a:endParaRPr lang="en-US" dirty="0"/>
                    </a:p>
                  </a:txBody>
                  <a:tcPr anchor="ctr"/>
                </a:tc>
                <a:extLst>
                  <a:ext uri="{0D108BD9-81ED-4DB2-BD59-A6C34878D82A}">
                    <a16:rowId xmlns:a16="http://schemas.microsoft.com/office/drawing/2014/main" val="1620546200"/>
                  </a:ext>
                </a:extLst>
              </a:tr>
              <a:tr h="230456">
                <a:tc>
                  <a:txBody>
                    <a:bodyPr/>
                    <a:lstStyle/>
                    <a:p>
                      <a:pPr algn="ctr"/>
                      <a:r>
                        <a:rPr lang="en-US" dirty="0"/>
                        <a:t>United States (Toll Free)</a:t>
                      </a:r>
                    </a:p>
                  </a:txBody>
                  <a:tcPr anchor="ctr"/>
                </a:tc>
                <a:tc>
                  <a:txBody>
                    <a:bodyPr/>
                    <a:lstStyle/>
                    <a:p>
                      <a:pPr algn="ctr"/>
                      <a:r>
                        <a:rPr lang="en-US" sz="1013" kern="1200" dirty="0">
                          <a:solidFill>
                            <a:schemeClr val="dk1"/>
                          </a:solidFill>
                          <a:effectLst/>
                          <a:latin typeface="+mn-lt"/>
                          <a:ea typeface="+mn-ea"/>
                          <a:cs typeface="+mn-cs"/>
                        </a:rPr>
                        <a:t>833 568 8864</a:t>
                      </a:r>
                      <a:endParaRPr lang="en-US" dirty="0"/>
                    </a:p>
                  </a:txBody>
                  <a:tcPr anchor="ctr"/>
                </a:tc>
                <a:extLst>
                  <a:ext uri="{0D108BD9-81ED-4DB2-BD59-A6C34878D82A}">
                    <a16:rowId xmlns:a16="http://schemas.microsoft.com/office/drawing/2014/main" val="2850575749"/>
                  </a:ext>
                </a:extLst>
              </a:tr>
              <a:tr h="230456">
                <a:tc gridSpan="2">
                  <a:txBody>
                    <a:bodyPr/>
                    <a:lstStyle/>
                    <a:p>
                      <a:pPr algn="ctr"/>
                      <a:r>
                        <a:rPr lang="en-US" dirty="0"/>
                        <a:t>If you are dialing internationally, find your phone number at </a:t>
                      </a:r>
                      <a:r>
                        <a:rPr lang="en-US" dirty="0">
                          <a:hlinkClick r:id="rId2"/>
                        </a:rPr>
                        <a:t>https://zoomgov.com/u/absGdkJ9AD</a:t>
                      </a:r>
                      <a:r>
                        <a:rPr lang="en-US" dirty="0"/>
                        <a:t> </a:t>
                      </a:r>
                    </a:p>
                  </a:txBody>
                  <a:tcPr anchor="ctr"/>
                </a:tc>
                <a:tc hMerge="1">
                  <a:txBody>
                    <a:bodyPr/>
                    <a:lstStyle/>
                    <a:p>
                      <a:pPr algn="ctr"/>
                      <a:endParaRPr lang="en-US" dirty="0"/>
                    </a:p>
                  </a:txBody>
                  <a:tcPr/>
                </a:tc>
                <a:extLst>
                  <a:ext uri="{0D108BD9-81ED-4DB2-BD59-A6C34878D82A}">
                    <a16:rowId xmlns:a16="http://schemas.microsoft.com/office/drawing/2014/main" val="1892298472"/>
                  </a:ext>
                </a:extLst>
              </a:tr>
              <a:tr h="230456">
                <a:tc gridSpan="2">
                  <a:txBody>
                    <a:bodyPr/>
                    <a:lstStyle/>
                    <a:p>
                      <a:pPr algn="ctr"/>
                      <a:r>
                        <a:rPr lang="en-US" sz="1400" dirty="0"/>
                        <a:t>Meeting ID - </a:t>
                      </a:r>
                      <a:r>
                        <a:rPr lang="en-US" sz="1400" b="0" i="0" kern="1200" dirty="0">
                          <a:solidFill>
                            <a:schemeClr val="dk1"/>
                          </a:solidFill>
                          <a:effectLst/>
                          <a:latin typeface="+mn-lt"/>
                          <a:ea typeface="+mn-ea"/>
                          <a:cs typeface="+mn-cs"/>
                        </a:rPr>
                        <a:t>161 892 0052</a:t>
                      </a:r>
                      <a:endParaRPr lang="en-US" sz="1400" dirty="0"/>
                    </a:p>
                  </a:txBody>
                  <a:tcPr anchor="ctr"/>
                </a:tc>
                <a:tc hMerge="1">
                  <a:txBody>
                    <a:bodyPr/>
                    <a:lstStyle/>
                    <a:p>
                      <a:endParaRPr lang="en-US"/>
                    </a:p>
                  </a:txBody>
                  <a:tcPr/>
                </a:tc>
                <a:extLst>
                  <a:ext uri="{0D108BD9-81ED-4DB2-BD59-A6C34878D82A}">
                    <a16:rowId xmlns:a16="http://schemas.microsoft.com/office/drawing/2014/main" val="1940995040"/>
                  </a:ext>
                </a:extLst>
              </a:tr>
            </a:tbl>
          </a:graphicData>
        </a:graphic>
      </p:graphicFrame>
    </p:spTree>
    <p:extLst>
      <p:ext uri="{BB962C8B-B14F-4D97-AF65-F5344CB8AC3E}">
        <p14:creationId xmlns:p14="http://schemas.microsoft.com/office/powerpoint/2010/main" val="1788630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86795-7AFA-4978-B2A6-570F86891AE9}"/>
              </a:ext>
            </a:extLst>
          </p:cNvPr>
          <p:cNvSpPr>
            <a:spLocks noGrp="1"/>
          </p:cNvSpPr>
          <p:nvPr>
            <p:ph type="title"/>
          </p:nvPr>
        </p:nvSpPr>
        <p:spPr/>
        <p:txBody>
          <a:bodyPr/>
          <a:lstStyle/>
          <a:p>
            <a:r>
              <a:rPr lang="en-US" dirty="0"/>
              <a:t>Report Scheduler Reports – Categories </a:t>
            </a:r>
          </a:p>
        </p:txBody>
      </p:sp>
      <p:sp>
        <p:nvSpPr>
          <p:cNvPr id="3" name="Slide Number Placeholder 2">
            <a:extLst>
              <a:ext uri="{FF2B5EF4-FFF2-40B4-BE49-F238E27FC236}">
                <a16:creationId xmlns:a16="http://schemas.microsoft.com/office/drawing/2014/main" id="{381FBB6F-5CC7-48EF-81AC-D3B58C798D6E}"/>
              </a:ext>
            </a:extLst>
          </p:cNvPr>
          <p:cNvSpPr>
            <a:spLocks noGrp="1"/>
          </p:cNvSpPr>
          <p:nvPr>
            <p:ph type="sldNum" sz="quarter" idx="4"/>
          </p:nvPr>
        </p:nvSpPr>
        <p:spPr/>
        <p:txBody>
          <a:bodyPr/>
          <a:lstStyle/>
          <a:p>
            <a:fld id="{4C6B7127-9F77-471E-BA61-1540CB2C57B2}" type="slidenum">
              <a:rPr lang="en-US" smtClean="0"/>
              <a:pPr/>
              <a:t>10</a:t>
            </a:fld>
            <a:endParaRPr lang="en-US" dirty="0"/>
          </a:p>
        </p:txBody>
      </p:sp>
      <p:sp>
        <p:nvSpPr>
          <p:cNvPr id="4" name="Content Placeholder 3">
            <a:extLst>
              <a:ext uri="{FF2B5EF4-FFF2-40B4-BE49-F238E27FC236}">
                <a16:creationId xmlns:a16="http://schemas.microsoft.com/office/drawing/2014/main" id="{FC4C6B4F-3A0A-401E-85CE-977672CBF850}"/>
              </a:ext>
            </a:extLst>
          </p:cNvPr>
          <p:cNvSpPr>
            <a:spLocks noGrp="1"/>
          </p:cNvSpPr>
          <p:nvPr>
            <p:ph sz="quarter" idx="10"/>
          </p:nvPr>
        </p:nvSpPr>
        <p:spPr/>
        <p:txBody>
          <a:bodyPr>
            <a:normAutofit/>
          </a:bodyPr>
          <a:lstStyle/>
          <a:p>
            <a:r>
              <a:rPr lang="en-US" dirty="0"/>
              <a:t>The Report Scheduler separates its 37 different reports into 15 categories:</a:t>
            </a:r>
          </a:p>
          <a:p>
            <a:pPr lvl="1"/>
            <a:r>
              <a:rPr lang="en-US" b="1" dirty="0"/>
              <a:t>Status Reports </a:t>
            </a:r>
            <a:r>
              <a:rPr lang="en-US" dirty="0"/>
              <a:t>– Provide information about the routing process from the point of view of a trip, trip documents, or travelers.</a:t>
            </a:r>
          </a:p>
          <a:p>
            <a:pPr lvl="1"/>
            <a:r>
              <a:rPr lang="en-US" b="1" dirty="0"/>
              <a:t>Routing Reports </a:t>
            </a:r>
            <a:r>
              <a:rPr lang="en-US" dirty="0"/>
              <a:t>– Allow you to monitor the routing activity of your organizations’ travel documents.</a:t>
            </a:r>
          </a:p>
          <a:p>
            <a:pPr lvl="1"/>
            <a:r>
              <a:rPr lang="en-US" b="1" dirty="0"/>
              <a:t>Individual Reports </a:t>
            </a:r>
            <a:r>
              <a:rPr lang="en-US" dirty="0"/>
              <a:t>– Each have a unique purpose that does not fit into any other report category. </a:t>
            </a:r>
          </a:p>
          <a:p>
            <a:pPr lvl="1"/>
            <a:r>
              <a:rPr lang="en-US" b="1" dirty="0"/>
              <a:t>CTO Travel Related Reports</a:t>
            </a:r>
            <a:r>
              <a:rPr lang="en-US" dirty="0"/>
              <a:t> – Provide information about travel and lodging associated with a traveler's TDY or a TDY document.</a:t>
            </a:r>
          </a:p>
          <a:p>
            <a:pPr lvl="1"/>
            <a:r>
              <a:rPr lang="en-US" b="1" dirty="0"/>
              <a:t>Partner System Reports </a:t>
            </a:r>
            <a:r>
              <a:rPr lang="en-US" dirty="0"/>
              <a:t>– These help you find information about travelers and trips that belong to DTS partner systems.</a:t>
            </a:r>
          </a:p>
          <a:p>
            <a:pPr lvl="1"/>
            <a:endParaRPr lang="en-US" dirty="0"/>
          </a:p>
        </p:txBody>
      </p:sp>
    </p:spTree>
    <p:extLst>
      <p:ext uri="{BB962C8B-B14F-4D97-AF65-F5344CB8AC3E}">
        <p14:creationId xmlns:p14="http://schemas.microsoft.com/office/powerpoint/2010/main" val="3677307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86795-7AFA-4978-B2A6-570F86891AE9}"/>
              </a:ext>
            </a:extLst>
          </p:cNvPr>
          <p:cNvSpPr>
            <a:spLocks noGrp="1"/>
          </p:cNvSpPr>
          <p:nvPr>
            <p:ph type="title"/>
          </p:nvPr>
        </p:nvSpPr>
        <p:spPr/>
        <p:txBody>
          <a:bodyPr/>
          <a:lstStyle/>
          <a:p>
            <a:r>
              <a:rPr lang="en-US" dirty="0"/>
              <a:t>Report Scheduler Reports – Categories (cont.)</a:t>
            </a:r>
          </a:p>
        </p:txBody>
      </p:sp>
      <p:sp>
        <p:nvSpPr>
          <p:cNvPr id="3" name="Slide Number Placeholder 2">
            <a:extLst>
              <a:ext uri="{FF2B5EF4-FFF2-40B4-BE49-F238E27FC236}">
                <a16:creationId xmlns:a16="http://schemas.microsoft.com/office/drawing/2014/main" id="{381FBB6F-5CC7-48EF-81AC-D3B58C798D6E}"/>
              </a:ext>
            </a:extLst>
          </p:cNvPr>
          <p:cNvSpPr>
            <a:spLocks noGrp="1"/>
          </p:cNvSpPr>
          <p:nvPr>
            <p:ph type="sldNum" sz="quarter" idx="4"/>
          </p:nvPr>
        </p:nvSpPr>
        <p:spPr/>
        <p:txBody>
          <a:bodyPr/>
          <a:lstStyle/>
          <a:p>
            <a:fld id="{4C6B7127-9F77-471E-BA61-1540CB2C57B2}" type="slidenum">
              <a:rPr lang="en-US" smtClean="0"/>
              <a:pPr/>
              <a:t>11</a:t>
            </a:fld>
            <a:endParaRPr lang="en-US" dirty="0"/>
          </a:p>
        </p:txBody>
      </p:sp>
      <p:sp>
        <p:nvSpPr>
          <p:cNvPr id="4" name="Content Placeholder 3">
            <a:extLst>
              <a:ext uri="{FF2B5EF4-FFF2-40B4-BE49-F238E27FC236}">
                <a16:creationId xmlns:a16="http://schemas.microsoft.com/office/drawing/2014/main" id="{FC4C6B4F-3A0A-401E-85CE-977672CBF850}"/>
              </a:ext>
            </a:extLst>
          </p:cNvPr>
          <p:cNvSpPr>
            <a:spLocks noGrp="1"/>
          </p:cNvSpPr>
          <p:nvPr>
            <p:ph sz="quarter" idx="10"/>
          </p:nvPr>
        </p:nvSpPr>
        <p:spPr/>
        <p:txBody>
          <a:bodyPr>
            <a:normAutofit/>
          </a:bodyPr>
          <a:lstStyle/>
          <a:p>
            <a:r>
              <a:rPr lang="en-US" dirty="0"/>
              <a:t>The Report Scheduler separates its 37 different reports into 15 categories (cont.):</a:t>
            </a:r>
          </a:p>
          <a:p>
            <a:pPr lvl="1"/>
            <a:r>
              <a:rPr lang="en-US" b="1" dirty="0"/>
              <a:t>Management Information System (MIS) Reports </a:t>
            </a:r>
            <a:r>
              <a:rPr lang="en-US" dirty="0"/>
              <a:t>– Can help determine a military traveler’s eligibility allowances. MIS Access is required.</a:t>
            </a:r>
          </a:p>
          <a:p>
            <a:pPr lvl="1"/>
            <a:r>
              <a:rPr lang="en-US" b="1" dirty="0"/>
              <a:t>Person Reports </a:t>
            </a:r>
            <a:r>
              <a:rPr lang="en-US" dirty="0"/>
              <a:t>– Provide a complete list of information available from DTS profiles or a list of people with Read Only Access (ROA).</a:t>
            </a:r>
          </a:p>
          <a:p>
            <a:pPr lvl="1"/>
            <a:r>
              <a:rPr lang="en-US" b="1" dirty="0"/>
              <a:t>Audit Trail Reports </a:t>
            </a:r>
            <a:r>
              <a:rPr lang="en-US" dirty="0"/>
              <a:t>– These reports can be requested via TraX ticket to find information about who touched a document or profile.</a:t>
            </a:r>
          </a:p>
          <a:p>
            <a:pPr lvl="1"/>
            <a:r>
              <a:rPr lang="en-US" b="1" dirty="0"/>
              <a:t>Service Requested Reports</a:t>
            </a:r>
            <a:r>
              <a:rPr lang="en-US" dirty="0"/>
              <a:t> – Reports that were previously only available via an Ad Hoc Report request, but due to their popularity they are now available in the Report Scheduler.</a:t>
            </a:r>
          </a:p>
        </p:txBody>
      </p:sp>
    </p:spTree>
    <p:extLst>
      <p:ext uri="{BB962C8B-B14F-4D97-AF65-F5344CB8AC3E}">
        <p14:creationId xmlns:p14="http://schemas.microsoft.com/office/powerpoint/2010/main" val="1562779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86795-7AFA-4978-B2A6-570F86891AE9}"/>
              </a:ext>
            </a:extLst>
          </p:cNvPr>
          <p:cNvSpPr>
            <a:spLocks noGrp="1"/>
          </p:cNvSpPr>
          <p:nvPr>
            <p:ph type="title"/>
          </p:nvPr>
        </p:nvSpPr>
        <p:spPr/>
        <p:txBody>
          <a:bodyPr/>
          <a:lstStyle/>
          <a:p>
            <a:r>
              <a:rPr lang="en-US" dirty="0"/>
              <a:t>Report Scheduler Reports – Categories (cont.)</a:t>
            </a:r>
          </a:p>
        </p:txBody>
      </p:sp>
      <p:sp>
        <p:nvSpPr>
          <p:cNvPr id="3" name="Slide Number Placeholder 2">
            <a:extLst>
              <a:ext uri="{FF2B5EF4-FFF2-40B4-BE49-F238E27FC236}">
                <a16:creationId xmlns:a16="http://schemas.microsoft.com/office/drawing/2014/main" id="{381FBB6F-5CC7-48EF-81AC-D3B58C798D6E}"/>
              </a:ext>
            </a:extLst>
          </p:cNvPr>
          <p:cNvSpPr>
            <a:spLocks noGrp="1"/>
          </p:cNvSpPr>
          <p:nvPr>
            <p:ph type="sldNum" sz="quarter" idx="4"/>
          </p:nvPr>
        </p:nvSpPr>
        <p:spPr/>
        <p:txBody>
          <a:bodyPr/>
          <a:lstStyle/>
          <a:p>
            <a:fld id="{4C6B7127-9F77-471E-BA61-1540CB2C57B2}" type="slidenum">
              <a:rPr lang="en-US" smtClean="0"/>
              <a:pPr/>
              <a:t>12</a:t>
            </a:fld>
            <a:endParaRPr lang="en-US" dirty="0"/>
          </a:p>
        </p:txBody>
      </p:sp>
      <p:sp>
        <p:nvSpPr>
          <p:cNvPr id="4" name="Content Placeholder 3">
            <a:extLst>
              <a:ext uri="{FF2B5EF4-FFF2-40B4-BE49-F238E27FC236}">
                <a16:creationId xmlns:a16="http://schemas.microsoft.com/office/drawing/2014/main" id="{FC4C6B4F-3A0A-401E-85CE-977672CBF850}"/>
              </a:ext>
            </a:extLst>
          </p:cNvPr>
          <p:cNvSpPr>
            <a:spLocks noGrp="1"/>
          </p:cNvSpPr>
          <p:nvPr>
            <p:ph sz="quarter" idx="10"/>
          </p:nvPr>
        </p:nvSpPr>
        <p:spPr/>
        <p:txBody>
          <a:bodyPr>
            <a:normAutofit/>
          </a:bodyPr>
          <a:lstStyle/>
          <a:p>
            <a:r>
              <a:rPr lang="en-US" dirty="0"/>
              <a:t>The Report Scheduler separates its 37 different reports into 15 categories (cont.):</a:t>
            </a:r>
          </a:p>
          <a:p>
            <a:pPr lvl="1"/>
            <a:r>
              <a:rPr lang="en-US" b="1" dirty="0"/>
              <a:t>What’s Out Report</a:t>
            </a:r>
            <a:r>
              <a:rPr lang="en-US" dirty="0"/>
              <a:t> – These show the status of transactions in the accounting systems that interact with DTS. Permission Level 7 is required.</a:t>
            </a:r>
          </a:p>
          <a:p>
            <a:pPr lvl="1"/>
            <a:r>
              <a:rPr lang="en-US" b="1" dirty="0"/>
              <a:t>Monthly Debt Summary Report </a:t>
            </a:r>
            <a:r>
              <a:rPr lang="en-US" dirty="0"/>
              <a:t>– Displays the number of travel documents that went into debt in the requested month. Permission Level 7 is required.</a:t>
            </a:r>
          </a:p>
          <a:p>
            <a:pPr lvl="1"/>
            <a:r>
              <a:rPr lang="en-US" b="1" dirty="0"/>
              <a:t>Defense Lodging Reports </a:t>
            </a:r>
            <a:r>
              <a:rPr lang="en-US" dirty="0"/>
              <a:t>– Identify who was directed to a specific lodging type and why they did not use it.</a:t>
            </a:r>
          </a:p>
          <a:p>
            <a:pPr lvl="1"/>
            <a:r>
              <a:rPr lang="en-US" b="1" dirty="0"/>
              <a:t>Automated Receipts Reports </a:t>
            </a:r>
            <a:r>
              <a:rPr lang="en-US" dirty="0"/>
              <a:t>– Provides a list of vouchers that do not have receipts attached to them.</a:t>
            </a:r>
          </a:p>
          <a:p>
            <a:pPr lvl="1"/>
            <a:endParaRPr lang="en-US" dirty="0"/>
          </a:p>
        </p:txBody>
      </p:sp>
    </p:spTree>
    <p:extLst>
      <p:ext uri="{BB962C8B-B14F-4D97-AF65-F5344CB8AC3E}">
        <p14:creationId xmlns:p14="http://schemas.microsoft.com/office/powerpoint/2010/main" val="301068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86795-7AFA-4978-B2A6-570F86891AE9}"/>
              </a:ext>
            </a:extLst>
          </p:cNvPr>
          <p:cNvSpPr>
            <a:spLocks noGrp="1"/>
          </p:cNvSpPr>
          <p:nvPr>
            <p:ph type="title"/>
          </p:nvPr>
        </p:nvSpPr>
        <p:spPr/>
        <p:txBody>
          <a:bodyPr/>
          <a:lstStyle/>
          <a:p>
            <a:r>
              <a:rPr lang="en-US" dirty="0"/>
              <a:t>Report Scheduler Reports – Categories (cont.)</a:t>
            </a:r>
          </a:p>
        </p:txBody>
      </p:sp>
      <p:sp>
        <p:nvSpPr>
          <p:cNvPr id="3" name="Slide Number Placeholder 2">
            <a:extLst>
              <a:ext uri="{FF2B5EF4-FFF2-40B4-BE49-F238E27FC236}">
                <a16:creationId xmlns:a16="http://schemas.microsoft.com/office/drawing/2014/main" id="{381FBB6F-5CC7-48EF-81AC-D3B58C798D6E}"/>
              </a:ext>
            </a:extLst>
          </p:cNvPr>
          <p:cNvSpPr>
            <a:spLocks noGrp="1"/>
          </p:cNvSpPr>
          <p:nvPr>
            <p:ph type="sldNum" sz="quarter" idx="4"/>
          </p:nvPr>
        </p:nvSpPr>
        <p:spPr/>
        <p:txBody>
          <a:bodyPr/>
          <a:lstStyle/>
          <a:p>
            <a:fld id="{4C6B7127-9F77-471E-BA61-1540CB2C57B2}" type="slidenum">
              <a:rPr lang="en-US" smtClean="0"/>
              <a:pPr/>
              <a:t>13</a:t>
            </a:fld>
            <a:endParaRPr lang="en-US" dirty="0"/>
          </a:p>
        </p:txBody>
      </p:sp>
      <p:sp>
        <p:nvSpPr>
          <p:cNvPr id="4" name="Content Placeholder 3">
            <a:extLst>
              <a:ext uri="{FF2B5EF4-FFF2-40B4-BE49-F238E27FC236}">
                <a16:creationId xmlns:a16="http://schemas.microsoft.com/office/drawing/2014/main" id="{FC4C6B4F-3A0A-401E-85CE-977672CBF850}"/>
              </a:ext>
            </a:extLst>
          </p:cNvPr>
          <p:cNvSpPr>
            <a:spLocks noGrp="1"/>
          </p:cNvSpPr>
          <p:nvPr>
            <p:ph sz="quarter" idx="10"/>
          </p:nvPr>
        </p:nvSpPr>
        <p:spPr/>
        <p:txBody>
          <a:bodyPr>
            <a:normAutofit/>
          </a:bodyPr>
          <a:lstStyle/>
          <a:p>
            <a:r>
              <a:rPr lang="en-US" dirty="0"/>
              <a:t>The Report Scheduler separates its 37 different reports into 15 categories (cont.):</a:t>
            </a:r>
          </a:p>
          <a:p>
            <a:pPr lvl="1"/>
            <a:r>
              <a:rPr lang="en-US" b="1" dirty="0"/>
              <a:t>Lowest Logical Airfare Reports </a:t>
            </a:r>
            <a:r>
              <a:rPr lang="en-US" dirty="0"/>
              <a:t>– Provide key information regarding travelers’ use (or nonuse) of restricted airfares in DTS. </a:t>
            </a:r>
          </a:p>
          <a:p>
            <a:pPr lvl="1"/>
            <a:r>
              <a:rPr lang="en-US" b="1" dirty="0"/>
              <a:t>Audit of DTS Payments Reports </a:t>
            </a:r>
            <a:r>
              <a:rPr lang="en-US" dirty="0"/>
              <a:t>- Can identify documents that may be subject to audits or may not meet Travel Policy Compliance. These reports provide information typically requested by Travel Auditors. Permission Level 5 is required.</a:t>
            </a:r>
          </a:p>
        </p:txBody>
      </p:sp>
    </p:spTree>
    <p:extLst>
      <p:ext uri="{BB962C8B-B14F-4D97-AF65-F5344CB8AC3E}">
        <p14:creationId xmlns:p14="http://schemas.microsoft.com/office/powerpoint/2010/main" val="2919771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FE36C-0036-4B1E-BCA1-781FFA3AF62C}"/>
              </a:ext>
            </a:extLst>
          </p:cNvPr>
          <p:cNvSpPr>
            <a:spLocks noGrp="1"/>
          </p:cNvSpPr>
          <p:nvPr>
            <p:ph type="title"/>
          </p:nvPr>
        </p:nvSpPr>
        <p:spPr/>
        <p:txBody>
          <a:bodyPr/>
          <a:lstStyle/>
          <a:p>
            <a:r>
              <a:rPr lang="en-US" dirty="0"/>
              <a:t>Report Scheduler Reports – Running Reports</a:t>
            </a:r>
          </a:p>
        </p:txBody>
      </p:sp>
      <p:sp>
        <p:nvSpPr>
          <p:cNvPr id="3" name="Slide Number Placeholder 2">
            <a:extLst>
              <a:ext uri="{FF2B5EF4-FFF2-40B4-BE49-F238E27FC236}">
                <a16:creationId xmlns:a16="http://schemas.microsoft.com/office/drawing/2014/main" id="{C8EE2128-2F70-4A1A-B0BF-ABB676C95CB6}"/>
              </a:ext>
            </a:extLst>
          </p:cNvPr>
          <p:cNvSpPr>
            <a:spLocks noGrp="1"/>
          </p:cNvSpPr>
          <p:nvPr>
            <p:ph type="sldNum" sz="quarter" idx="4"/>
          </p:nvPr>
        </p:nvSpPr>
        <p:spPr/>
        <p:txBody>
          <a:bodyPr/>
          <a:lstStyle/>
          <a:p>
            <a:fld id="{4C6B7127-9F77-471E-BA61-1540CB2C57B2}" type="slidenum">
              <a:rPr lang="en-US" smtClean="0"/>
              <a:pPr/>
              <a:t>14</a:t>
            </a:fld>
            <a:endParaRPr lang="en-US" dirty="0"/>
          </a:p>
        </p:txBody>
      </p:sp>
      <p:pic>
        <p:nvPicPr>
          <p:cNvPr id="6" name="Content Placeholder 5">
            <a:extLst>
              <a:ext uri="{FF2B5EF4-FFF2-40B4-BE49-F238E27FC236}">
                <a16:creationId xmlns:a16="http://schemas.microsoft.com/office/drawing/2014/main" id="{827D336D-D6D1-4568-8EDF-9F811ABF7CE5}"/>
              </a:ext>
            </a:extLst>
          </p:cNvPr>
          <p:cNvPicPr>
            <a:picLocks noGrp="1" noChangeAspect="1"/>
          </p:cNvPicPr>
          <p:nvPr>
            <p:ph sz="quarter" idx="10"/>
          </p:nvPr>
        </p:nvPicPr>
        <p:blipFill>
          <a:blip r:embed="rId2"/>
          <a:stretch>
            <a:fillRect/>
          </a:stretch>
        </p:blipFill>
        <p:spPr>
          <a:xfrm>
            <a:off x="455613" y="1249598"/>
            <a:ext cx="8350250" cy="3207867"/>
          </a:xfrm>
        </p:spPr>
      </p:pic>
      <p:sp>
        <p:nvSpPr>
          <p:cNvPr id="7" name="TextBox 6">
            <a:extLst>
              <a:ext uri="{FF2B5EF4-FFF2-40B4-BE49-F238E27FC236}">
                <a16:creationId xmlns:a16="http://schemas.microsoft.com/office/drawing/2014/main" id="{4A5071CB-8F4B-4E3E-87E9-555429CB4242}"/>
              </a:ext>
            </a:extLst>
          </p:cNvPr>
          <p:cNvSpPr txBox="1"/>
          <p:nvPr/>
        </p:nvSpPr>
        <p:spPr>
          <a:xfrm>
            <a:off x="6736080" y="1935480"/>
            <a:ext cx="1952307" cy="861060"/>
          </a:xfrm>
          <a:prstGeom prst="rect">
            <a:avLst/>
          </a:prstGeom>
          <a:solidFill>
            <a:schemeClr val="bg1"/>
          </a:solidFill>
          <a:ln>
            <a:solidFill>
              <a:schemeClr val="tx2"/>
            </a:solidFill>
          </a:ln>
        </p:spPr>
        <p:txBody>
          <a:bodyPr wrap="square" lIns="91440" tIns="91440" rIns="91440" bIns="91440" rtlCol="0" anchor="ctr">
            <a:normAutofit/>
          </a:bodyPr>
          <a:lstStyle/>
          <a:p>
            <a:r>
              <a:rPr lang="en-US" sz="1200" dirty="0">
                <a:solidFill>
                  <a:schemeClr val="tx2"/>
                </a:solidFill>
              </a:rPr>
              <a:t>After launching the Report Scheduler, select “Request New Report”.</a:t>
            </a:r>
          </a:p>
        </p:txBody>
      </p:sp>
      <p:sp>
        <p:nvSpPr>
          <p:cNvPr id="8" name="Arrow: Right 7">
            <a:extLst>
              <a:ext uri="{FF2B5EF4-FFF2-40B4-BE49-F238E27FC236}">
                <a16:creationId xmlns:a16="http://schemas.microsoft.com/office/drawing/2014/main" id="{9901D1EA-D30F-4E2A-8AE5-996BA709CE92}"/>
              </a:ext>
            </a:extLst>
          </p:cNvPr>
          <p:cNvSpPr/>
          <p:nvPr/>
        </p:nvSpPr>
        <p:spPr>
          <a:xfrm rot="8051214">
            <a:off x="1630682" y="2807148"/>
            <a:ext cx="457200" cy="339362"/>
          </a:xfrm>
          <a:prstGeom prst="right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Tree>
    <p:extLst>
      <p:ext uri="{BB962C8B-B14F-4D97-AF65-F5344CB8AC3E}">
        <p14:creationId xmlns:p14="http://schemas.microsoft.com/office/powerpoint/2010/main" val="1882381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E5754-3FE3-463A-906D-1D84D350A45C}"/>
              </a:ext>
            </a:extLst>
          </p:cNvPr>
          <p:cNvSpPr>
            <a:spLocks noGrp="1"/>
          </p:cNvSpPr>
          <p:nvPr>
            <p:ph type="title"/>
          </p:nvPr>
        </p:nvSpPr>
        <p:spPr/>
        <p:txBody>
          <a:bodyPr/>
          <a:lstStyle/>
          <a:p>
            <a:r>
              <a:rPr lang="en-US" dirty="0"/>
              <a:t>Report Scheduler Reports – Running Reports (cont.)</a:t>
            </a:r>
          </a:p>
        </p:txBody>
      </p:sp>
      <p:sp>
        <p:nvSpPr>
          <p:cNvPr id="3" name="Slide Number Placeholder 2">
            <a:extLst>
              <a:ext uri="{FF2B5EF4-FFF2-40B4-BE49-F238E27FC236}">
                <a16:creationId xmlns:a16="http://schemas.microsoft.com/office/drawing/2014/main" id="{939ACF4D-B4BA-433C-AE08-6C539F41F98A}"/>
              </a:ext>
            </a:extLst>
          </p:cNvPr>
          <p:cNvSpPr>
            <a:spLocks noGrp="1"/>
          </p:cNvSpPr>
          <p:nvPr>
            <p:ph type="sldNum" sz="quarter" idx="4"/>
          </p:nvPr>
        </p:nvSpPr>
        <p:spPr/>
        <p:txBody>
          <a:bodyPr/>
          <a:lstStyle/>
          <a:p>
            <a:fld id="{4C6B7127-9F77-471E-BA61-1540CB2C57B2}" type="slidenum">
              <a:rPr lang="en-US" smtClean="0"/>
              <a:pPr/>
              <a:t>15</a:t>
            </a:fld>
            <a:endParaRPr lang="en-US" dirty="0"/>
          </a:p>
        </p:txBody>
      </p:sp>
      <p:pic>
        <p:nvPicPr>
          <p:cNvPr id="6" name="Content Placeholder 5">
            <a:extLst>
              <a:ext uri="{FF2B5EF4-FFF2-40B4-BE49-F238E27FC236}">
                <a16:creationId xmlns:a16="http://schemas.microsoft.com/office/drawing/2014/main" id="{9BAF7885-17AD-441F-A165-09F1B21B54CA}"/>
              </a:ext>
            </a:extLst>
          </p:cNvPr>
          <p:cNvPicPr>
            <a:picLocks noGrp="1" noChangeAspect="1"/>
          </p:cNvPicPr>
          <p:nvPr>
            <p:ph sz="quarter" idx="10"/>
          </p:nvPr>
        </p:nvPicPr>
        <p:blipFill>
          <a:blip r:embed="rId2"/>
          <a:stretch>
            <a:fillRect/>
          </a:stretch>
        </p:blipFill>
        <p:spPr>
          <a:xfrm>
            <a:off x="1792208" y="877888"/>
            <a:ext cx="5677059" cy="3951287"/>
          </a:xfrm>
        </p:spPr>
      </p:pic>
      <p:sp>
        <p:nvSpPr>
          <p:cNvPr id="8" name="TextBox 7">
            <a:extLst>
              <a:ext uri="{FF2B5EF4-FFF2-40B4-BE49-F238E27FC236}">
                <a16:creationId xmlns:a16="http://schemas.microsoft.com/office/drawing/2014/main" id="{86F9EF35-9EB0-4500-8FBF-6FC35398E424}"/>
              </a:ext>
            </a:extLst>
          </p:cNvPr>
          <p:cNvSpPr txBox="1"/>
          <p:nvPr/>
        </p:nvSpPr>
        <p:spPr>
          <a:xfrm>
            <a:off x="6601838" y="1935479"/>
            <a:ext cx="2308698" cy="1579449"/>
          </a:xfrm>
          <a:prstGeom prst="rect">
            <a:avLst/>
          </a:prstGeom>
          <a:solidFill>
            <a:schemeClr val="bg1"/>
          </a:solidFill>
          <a:ln>
            <a:solidFill>
              <a:schemeClr val="tx2"/>
            </a:solidFill>
          </a:ln>
        </p:spPr>
        <p:txBody>
          <a:bodyPr wrap="square" lIns="91440" tIns="91440" rIns="91440" bIns="91440" rtlCol="0" anchor="ctr">
            <a:normAutofit lnSpcReduction="10000"/>
          </a:bodyPr>
          <a:lstStyle/>
          <a:p>
            <a:r>
              <a:rPr lang="en-US" sz="1200" dirty="0">
                <a:solidFill>
                  <a:schemeClr val="tx2"/>
                </a:solidFill>
              </a:rPr>
              <a:t>The data is current as of the ETL Date which can be found here.</a:t>
            </a:r>
          </a:p>
          <a:p>
            <a:endParaRPr lang="en-US" sz="1200" dirty="0">
              <a:solidFill>
                <a:schemeClr val="tx2"/>
              </a:solidFill>
            </a:endParaRPr>
          </a:p>
          <a:p>
            <a:r>
              <a:rPr lang="en-US" sz="1200" dirty="0">
                <a:solidFill>
                  <a:schemeClr val="tx2"/>
                </a:solidFill>
              </a:rPr>
              <a:t>Any document or profile changes that have occurred since this time will not appear on the report.</a:t>
            </a:r>
          </a:p>
        </p:txBody>
      </p:sp>
      <p:sp>
        <p:nvSpPr>
          <p:cNvPr id="7" name="Arrow: Right 6">
            <a:extLst>
              <a:ext uri="{FF2B5EF4-FFF2-40B4-BE49-F238E27FC236}">
                <a16:creationId xmlns:a16="http://schemas.microsoft.com/office/drawing/2014/main" id="{197F16D2-229A-45B7-8B2D-9430838A104C}"/>
              </a:ext>
            </a:extLst>
          </p:cNvPr>
          <p:cNvSpPr/>
          <p:nvPr/>
        </p:nvSpPr>
        <p:spPr>
          <a:xfrm rot="7371288">
            <a:off x="4343400" y="1914832"/>
            <a:ext cx="457200" cy="339362"/>
          </a:xfrm>
          <a:prstGeom prst="right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Tree>
    <p:extLst>
      <p:ext uri="{BB962C8B-B14F-4D97-AF65-F5344CB8AC3E}">
        <p14:creationId xmlns:p14="http://schemas.microsoft.com/office/powerpoint/2010/main" val="2630050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E5754-3FE3-463A-906D-1D84D350A45C}"/>
              </a:ext>
            </a:extLst>
          </p:cNvPr>
          <p:cNvSpPr>
            <a:spLocks noGrp="1"/>
          </p:cNvSpPr>
          <p:nvPr>
            <p:ph type="title"/>
          </p:nvPr>
        </p:nvSpPr>
        <p:spPr/>
        <p:txBody>
          <a:bodyPr/>
          <a:lstStyle/>
          <a:p>
            <a:r>
              <a:rPr lang="en-US" dirty="0"/>
              <a:t>Report Scheduler Reports – Running Reports (cont.)</a:t>
            </a:r>
          </a:p>
        </p:txBody>
      </p:sp>
      <p:sp>
        <p:nvSpPr>
          <p:cNvPr id="3" name="Slide Number Placeholder 2">
            <a:extLst>
              <a:ext uri="{FF2B5EF4-FFF2-40B4-BE49-F238E27FC236}">
                <a16:creationId xmlns:a16="http://schemas.microsoft.com/office/drawing/2014/main" id="{939ACF4D-B4BA-433C-AE08-6C539F41F98A}"/>
              </a:ext>
            </a:extLst>
          </p:cNvPr>
          <p:cNvSpPr>
            <a:spLocks noGrp="1"/>
          </p:cNvSpPr>
          <p:nvPr>
            <p:ph type="sldNum" sz="quarter" idx="4"/>
          </p:nvPr>
        </p:nvSpPr>
        <p:spPr/>
        <p:txBody>
          <a:bodyPr/>
          <a:lstStyle/>
          <a:p>
            <a:fld id="{4C6B7127-9F77-471E-BA61-1540CB2C57B2}" type="slidenum">
              <a:rPr lang="en-US" smtClean="0"/>
              <a:pPr/>
              <a:t>16</a:t>
            </a:fld>
            <a:endParaRPr lang="en-US" dirty="0"/>
          </a:p>
        </p:txBody>
      </p:sp>
      <p:pic>
        <p:nvPicPr>
          <p:cNvPr id="6" name="Content Placeholder 5">
            <a:extLst>
              <a:ext uri="{FF2B5EF4-FFF2-40B4-BE49-F238E27FC236}">
                <a16:creationId xmlns:a16="http://schemas.microsoft.com/office/drawing/2014/main" id="{9BAF7885-17AD-441F-A165-09F1B21B54CA}"/>
              </a:ext>
            </a:extLst>
          </p:cNvPr>
          <p:cNvPicPr>
            <a:picLocks noGrp="1" noChangeAspect="1"/>
          </p:cNvPicPr>
          <p:nvPr>
            <p:ph sz="quarter" idx="10"/>
          </p:nvPr>
        </p:nvPicPr>
        <p:blipFill>
          <a:blip r:embed="rId2"/>
          <a:srcRect/>
          <a:stretch/>
        </p:blipFill>
        <p:spPr>
          <a:xfrm>
            <a:off x="2328841" y="877888"/>
            <a:ext cx="4603792" cy="3951287"/>
          </a:xfrm>
        </p:spPr>
      </p:pic>
      <p:sp>
        <p:nvSpPr>
          <p:cNvPr id="7" name="Arrow: Right 6">
            <a:extLst>
              <a:ext uri="{FF2B5EF4-FFF2-40B4-BE49-F238E27FC236}">
                <a16:creationId xmlns:a16="http://schemas.microsoft.com/office/drawing/2014/main" id="{5D0CED5E-9462-4D85-A629-6FF28D2DE86A}"/>
              </a:ext>
            </a:extLst>
          </p:cNvPr>
          <p:cNvSpPr/>
          <p:nvPr/>
        </p:nvSpPr>
        <p:spPr>
          <a:xfrm>
            <a:off x="2179321" y="1765799"/>
            <a:ext cx="457200" cy="339362"/>
          </a:xfrm>
          <a:prstGeom prst="right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8" name="TextBox 7">
            <a:extLst>
              <a:ext uri="{FF2B5EF4-FFF2-40B4-BE49-F238E27FC236}">
                <a16:creationId xmlns:a16="http://schemas.microsoft.com/office/drawing/2014/main" id="{86F9EF35-9EB0-4500-8FBF-6FC35398E424}"/>
              </a:ext>
            </a:extLst>
          </p:cNvPr>
          <p:cNvSpPr txBox="1"/>
          <p:nvPr/>
        </p:nvSpPr>
        <p:spPr>
          <a:xfrm>
            <a:off x="6507482" y="1371600"/>
            <a:ext cx="2180906" cy="1752600"/>
          </a:xfrm>
          <a:prstGeom prst="rect">
            <a:avLst/>
          </a:prstGeom>
          <a:solidFill>
            <a:schemeClr val="bg1"/>
          </a:solidFill>
          <a:ln>
            <a:solidFill>
              <a:schemeClr val="tx2"/>
            </a:solidFill>
          </a:ln>
        </p:spPr>
        <p:txBody>
          <a:bodyPr wrap="square" lIns="91440" tIns="91440" rIns="91440" bIns="91440" rtlCol="0" anchor="ctr">
            <a:normAutofit/>
          </a:bodyPr>
          <a:lstStyle/>
          <a:p>
            <a:r>
              <a:rPr lang="en-US" sz="1200" dirty="0">
                <a:solidFill>
                  <a:schemeClr val="tx2"/>
                </a:solidFill>
              </a:rPr>
              <a:t>Keep in mind that your permission levels and access will determine which reports you can select in the Report Scheduler.</a:t>
            </a:r>
          </a:p>
          <a:p>
            <a:endParaRPr lang="en-US" sz="1200" dirty="0">
              <a:solidFill>
                <a:schemeClr val="tx2"/>
              </a:solidFill>
            </a:endParaRPr>
          </a:p>
          <a:p>
            <a:r>
              <a:rPr lang="en-US" sz="1200" dirty="0">
                <a:solidFill>
                  <a:schemeClr val="tx2"/>
                </a:solidFill>
              </a:rPr>
              <a:t>Those you cannot run will display but be “grayed out”.</a:t>
            </a:r>
          </a:p>
        </p:txBody>
      </p:sp>
    </p:spTree>
    <p:extLst>
      <p:ext uri="{BB962C8B-B14F-4D97-AF65-F5344CB8AC3E}">
        <p14:creationId xmlns:p14="http://schemas.microsoft.com/office/powerpoint/2010/main" val="1917065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B9575-80CF-4A73-8DA6-4366C176AEAC}"/>
              </a:ext>
            </a:extLst>
          </p:cNvPr>
          <p:cNvSpPr>
            <a:spLocks noGrp="1"/>
          </p:cNvSpPr>
          <p:nvPr>
            <p:ph type="title"/>
          </p:nvPr>
        </p:nvSpPr>
        <p:spPr/>
        <p:txBody>
          <a:bodyPr/>
          <a:lstStyle/>
          <a:p>
            <a:r>
              <a:rPr lang="en-US" sz="2000" dirty="0"/>
              <a:t>Report Scheduler Permission Level, Access, or Settings List</a:t>
            </a:r>
          </a:p>
        </p:txBody>
      </p:sp>
      <p:sp>
        <p:nvSpPr>
          <p:cNvPr id="3" name="Slide Number Placeholder 2">
            <a:extLst>
              <a:ext uri="{FF2B5EF4-FFF2-40B4-BE49-F238E27FC236}">
                <a16:creationId xmlns:a16="http://schemas.microsoft.com/office/drawing/2014/main" id="{0FBC74D8-A37B-444C-BCF9-735F59E770BF}"/>
              </a:ext>
            </a:extLst>
          </p:cNvPr>
          <p:cNvSpPr>
            <a:spLocks noGrp="1"/>
          </p:cNvSpPr>
          <p:nvPr>
            <p:ph type="sldNum" sz="quarter" idx="4"/>
          </p:nvPr>
        </p:nvSpPr>
        <p:spPr/>
        <p:txBody>
          <a:bodyPr/>
          <a:lstStyle/>
          <a:p>
            <a:fld id="{4C6B7127-9F77-471E-BA61-1540CB2C57B2}" type="slidenum">
              <a:rPr lang="en-US" smtClean="0"/>
              <a:pPr/>
              <a:t>17</a:t>
            </a:fld>
            <a:endParaRPr lang="en-US" dirty="0"/>
          </a:p>
        </p:txBody>
      </p:sp>
      <p:graphicFrame>
        <p:nvGraphicFramePr>
          <p:cNvPr id="5" name="Table 5">
            <a:extLst>
              <a:ext uri="{FF2B5EF4-FFF2-40B4-BE49-F238E27FC236}">
                <a16:creationId xmlns:a16="http://schemas.microsoft.com/office/drawing/2014/main" id="{F7DB06DD-7A60-4267-A03D-D2041EC2BC1F}"/>
              </a:ext>
            </a:extLst>
          </p:cNvPr>
          <p:cNvGraphicFramePr>
            <a:graphicFrameLocks noGrp="1"/>
          </p:cNvGraphicFramePr>
          <p:nvPr>
            <p:ph sz="quarter" idx="10"/>
            <p:extLst>
              <p:ext uri="{D42A27DB-BD31-4B8C-83A1-F6EECF244321}">
                <p14:modId xmlns:p14="http://schemas.microsoft.com/office/powerpoint/2010/main" val="2144852541"/>
              </p:ext>
            </p:extLst>
          </p:nvPr>
        </p:nvGraphicFramePr>
        <p:xfrm>
          <a:off x="455612" y="877888"/>
          <a:ext cx="8292148" cy="3989425"/>
        </p:xfrm>
        <a:graphic>
          <a:graphicData uri="http://schemas.openxmlformats.org/drawingml/2006/table">
            <a:tbl>
              <a:tblPr firstRow="1" bandRow="1">
                <a:tableStyleId>{5C22544A-7EE6-4342-B048-85BDC9FD1C3A}</a:tableStyleId>
              </a:tblPr>
              <a:tblGrid>
                <a:gridCol w="4146074">
                  <a:extLst>
                    <a:ext uri="{9D8B030D-6E8A-4147-A177-3AD203B41FA5}">
                      <a16:colId xmlns:a16="http://schemas.microsoft.com/office/drawing/2014/main" val="2201077873"/>
                    </a:ext>
                  </a:extLst>
                </a:gridCol>
                <a:gridCol w="4146074">
                  <a:extLst>
                    <a:ext uri="{9D8B030D-6E8A-4147-A177-3AD203B41FA5}">
                      <a16:colId xmlns:a16="http://schemas.microsoft.com/office/drawing/2014/main" val="818446539"/>
                    </a:ext>
                  </a:extLst>
                </a:gridCol>
              </a:tblGrid>
              <a:tr h="324253">
                <a:tc>
                  <a:txBody>
                    <a:bodyPr/>
                    <a:lstStyle/>
                    <a:p>
                      <a:pPr algn="ctr"/>
                      <a:r>
                        <a:rPr lang="en-US" sz="1400" dirty="0"/>
                        <a:t>Report Name</a:t>
                      </a:r>
                    </a:p>
                  </a:txBody>
                  <a:tcPr anchor="ctr"/>
                </a:tc>
                <a:tc>
                  <a:txBody>
                    <a:bodyPr/>
                    <a:lstStyle/>
                    <a:p>
                      <a:pPr marL="0" marR="0" lvl="0" indent="0" algn="ctr" defTabSz="514351" rtl="0" eaLnBrk="1" fontAlgn="auto" latinLnBrk="0" hangingPunct="1">
                        <a:lnSpc>
                          <a:spcPct val="100000"/>
                        </a:lnSpc>
                        <a:spcBef>
                          <a:spcPts val="0"/>
                        </a:spcBef>
                        <a:spcAft>
                          <a:spcPts val="0"/>
                        </a:spcAft>
                        <a:buClrTx/>
                        <a:buSzTx/>
                        <a:buFontTx/>
                        <a:buNone/>
                        <a:tabLst/>
                        <a:defRPr/>
                      </a:pPr>
                      <a:r>
                        <a:rPr lang="en-US" sz="1400" dirty="0"/>
                        <a:t>Permission Level, Access, or Setting</a:t>
                      </a:r>
                    </a:p>
                  </a:txBody>
                  <a:tcPr anchor="ctr"/>
                </a:tc>
                <a:extLst>
                  <a:ext uri="{0D108BD9-81ED-4DB2-BD59-A6C34878D82A}">
                    <a16:rowId xmlns:a16="http://schemas.microsoft.com/office/drawing/2014/main" val="2263350043"/>
                  </a:ext>
                </a:extLst>
              </a:tr>
              <a:tr h="261798">
                <a:tc>
                  <a:txBody>
                    <a:bodyPr/>
                    <a:lstStyle/>
                    <a:p>
                      <a:r>
                        <a:rPr lang="en-US" dirty="0"/>
                        <a:t>POSACK Delinquency Report (and Partner System version)</a:t>
                      </a:r>
                    </a:p>
                  </a:txBody>
                  <a:tcPr anchor="ctr"/>
                </a:tc>
                <a:tc>
                  <a:txBody>
                    <a:bodyPr/>
                    <a:lstStyle/>
                    <a:p>
                      <a:pPr algn="ctr"/>
                      <a:r>
                        <a:rPr lang="en-US" dirty="0"/>
                        <a:t>5</a:t>
                      </a:r>
                    </a:p>
                  </a:txBody>
                  <a:tcPr anchor="ctr"/>
                </a:tc>
                <a:extLst>
                  <a:ext uri="{0D108BD9-81ED-4DB2-BD59-A6C34878D82A}">
                    <a16:rowId xmlns:a16="http://schemas.microsoft.com/office/drawing/2014/main" val="2413454764"/>
                  </a:ext>
                </a:extLst>
              </a:tr>
              <a:tr h="261798">
                <a:tc>
                  <a:txBody>
                    <a:bodyPr/>
                    <a:lstStyle/>
                    <a:p>
                      <a:r>
                        <a:rPr lang="en-US" dirty="0"/>
                        <a:t>Debt Management Report</a:t>
                      </a:r>
                    </a:p>
                  </a:txBody>
                  <a:tcPr anchor="ctr"/>
                </a:tc>
                <a:tc>
                  <a:txBody>
                    <a:bodyPr/>
                    <a:lstStyle/>
                    <a:p>
                      <a:pPr algn="ctr"/>
                      <a:r>
                        <a:rPr lang="en-US" dirty="0"/>
                        <a:t>6, DMM - Yes</a:t>
                      </a:r>
                    </a:p>
                  </a:txBody>
                  <a:tcPr anchor="ctr"/>
                </a:tc>
                <a:extLst>
                  <a:ext uri="{0D108BD9-81ED-4DB2-BD59-A6C34878D82A}">
                    <a16:rowId xmlns:a16="http://schemas.microsoft.com/office/drawing/2014/main" val="3725474611"/>
                  </a:ext>
                </a:extLst>
              </a:tr>
              <a:tr h="261798">
                <a:tc>
                  <a:txBody>
                    <a:bodyPr/>
                    <a:lstStyle/>
                    <a:p>
                      <a:r>
                        <a:rPr lang="en-US" dirty="0"/>
                        <a:t>CTO Fee Report (and Partner System version)</a:t>
                      </a:r>
                    </a:p>
                  </a:txBody>
                  <a:tcPr anchor="ctr"/>
                </a:tc>
                <a:tc>
                  <a:txBody>
                    <a:bodyPr/>
                    <a:lstStyle/>
                    <a:p>
                      <a:pPr algn="ctr"/>
                      <a:r>
                        <a:rPr lang="en-US" dirty="0"/>
                        <a:t>6</a:t>
                      </a:r>
                    </a:p>
                  </a:txBody>
                  <a:tcPr anchor="ctr"/>
                </a:tc>
                <a:extLst>
                  <a:ext uri="{0D108BD9-81ED-4DB2-BD59-A6C34878D82A}">
                    <a16:rowId xmlns:a16="http://schemas.microsoft.com/office/drawing/2014/main" val="2270494641"/>
                  </a:ext>
                </a:extLst>
              </a:tr>
              <a:tr h="261798">
                <a:tc>
                  <a:txBody>
                    <a:bodyPr/>
                    <a:lstStyle/>
                    <a:p>
                      <a:r>
                        <a:rPr lang="en-US" dirty="0"/>
                        <a:t>Complete Traveler Information List Report</a:t>
                      </a:r>
                    </a:p>
                  </a:txBody>
                  <a:tcPr anchor="ctr"/>
                </a:tc>
                <a:tc>
                  <a:txBody>
                    <a:bodyPr/>
                    <a:lstStyle/>
                    <a:p>
                      <a:pPr algn="ctr"/>
                      <a:r>
                        <a:rPr lang="en-US" dirty="0"/>
                        <a:t>5</a:t>
                      </a:r>
                    </a:p>
                  </a:txBody>
                  <a:tcPr anchor="ctr"/>
                </a:tc>
                <a:extLst>
                  <a:ext uri="{0D108BD9-81ED-4DB2-BD59-A6C34878D82A}">
                    <a16:rowId xmlns:a16="http://schemas.microsoft.com/office/drawing/2014/main" val="3030670812"/>
                  </a:ext>
                </a:extLst>
              </a:tr>
              <a:tr h="261798">
                <a:tc>
                  <a:txBody>
                    <a:bodyPr/>
                    <a:lstStyle/>
                    <a:p>
                      <a:r>
                        <a:rPr lang="en-US" dirty="0"/>
                        <a:t>Read Only Access Report</a:t>
                      </a:r>
                    </a:p>
                  </a:txBody>
                  <a:tcPr anchor="ctr"/>
                </a:tc>
                <a:tc>
                  <a:txBody>
                    <a:bodyPr/>
                    <a:lstStyle/>
                    <a:p>
                      <a:pPr algn="ctr"/>
                      <a:r>
                        <a:rPr lang="en-US" dirty="0"/>
                        <a:t>5</a:t>
                      </a:r>
                    </a:p>
                  </a:txBody>
                  <a:tcPr anchor="ctr"/>
                </a:tc>
                <a:extLst>
                  <a:ext uri="{0D108BD9-81ED-4DB2-BD59-A6C34878D82A}">
                    <a16:rowId xmlns:a16="http://schemas.microsoft.com/office/drawing/2014/main" val="3214415245"/>
                  </a:ext>
                </a:extLst>
              </a:tr>
              <a:tr h="261798">
                <a:tc>
                  <a:txBody>
                    <a:bodyPr/>
                    <a:lstStyle/>
                    <a:p>
                      <a:r>
                        <a:rPr lang="en-US" dirty="0"/>
                        <a:t>Debt Report with Offsets and Collections Report</a:t>
                      </a:r>
                    </a:p>
                  </a:txBody>
                  <a:tcPr anchor="ctr"/>
                </a:tc>
                <a:tc>
                  <a:txBody>
                    <a:bodyPr/>
                    <a:lstStyle/>
                    <a:p>
                      <a:pPr algn="ctr"/>
                      <a:r>
                        <a:rPr lang="en-US" dirty="0"/>
                        <a:t>6</a:t>
                      </a:r>
                    </a:p>
                  </a:txBody>
                  <a:tcPr anchor="ctr"/>
                </a:tc>
                <a:extLst>
                  <a:ext uri="{0D108BD9-81ED-4DB2-BD59-A6C34878D82A}">
                    <a16:rowId xmlns:a16="http://schemas.microsoft.com/office/drawing/2014/main" val="4038843228"/>
                  </a:ext>
                </a:extLst>
              </a:tr>
              <a:tr h="261798">
                <a:tc>
                  <a:txBody>
                    <a:bodyPr/>
                    <a:lstStyle/>
                    <a:p>
                      <a:r>
                        <a:rPr lang="en-US" dirty="0"/>
                        <a:t>Expense Report by Category Report</a:t>
                      </a:r>
                    </a:p>
                  </a:txBody>
                  <a:tcPr anchor="ctr"/>
                </a:tc>
                <a:tc>
                  <a:txBody>
                    <a:bodyPr/>
                    <a:lstStyle/>
                    <a:p>
                      <a:pPr algn="ctr"/>
                      <a:r>
                        <a:rPr lang="en-US" dirty="0"/>
                        <a:t>1</a:t>
                      </a:r>
                    </a:p>
                  </a:txBody>
                  <a:tcPr anchor="ctr"/>
                </a:tc>
                <a:extLst>
                  <a:ext uri="{0D108BD9-81ED-4DB2-BD59-A6C34878D82A}">
                    <a16:rowId xmlns:a16="http://schemas.microsoft.com/office/drawing/2014/main" val="3149884849"/>
                  </a:ext>
                </a:extLst>
              </a:tr>
              <a:tr h="261798">
                <a:tc>
                  <a:txBody>
                    <a:bodyPr/>
                    <a:lstStyle/>
                    <a:p>
                      <a:r>
                        <a:rPr lang="en-US" dirty="0"/>
                        <a:t>Expense Report by Document Name Report</a:t>
                      </a:r>
                    </a:p>
                  </a:txBody>
                  <a:tcPr anchor="ctr"/>
                </a:tc>
                <a:tc>
                  <a:txBody>
                    <a:bodyPr/>
                    <a:lstStyle/>
                    <a:p>
                      <a:pPr algn="ctr"/>
                      <a:r>
                        <a:rPr lang="en-US" dirty="0"/>
                        <a:t>1 or 3</a:t>
                      </a:r>
                    </a:p>
                  </a:txBody>
                  <a:tcPr anchor="ctr"/>
                </a:tc>
                <a:extLst>
                  <a:ext uri="{0D108BD9-81ED-4DB2-BD59-A6C34878D82A}">
                    <a16:rowId xmlns:a16="http://schemas.microsoft.com/office/drawing/2014/main" val="1070401459"/>
                  </a:ext>
                </a:extLst>
              </a:tr>
              <a:tr h="261798">
                <a:tc>
                  <a:txBody>
                    <a:bodyPr/>
                    <a:lstStyle/>
                    <a:p>
                      <a:r>
                        <a:rPr lang="en-US" dirty="0"/>
                        <a:t>PERSTEMPO Report</a:t>
                      </a:r>
                    </a:p>
                  </a:txBody>
                  <a:tcPr anchor="ctr"/>
                </a:tc>
                <a:tc>
                  <a:txBody>
                    <a:bodyPr/>
                    <a:lstStyle/>
                    <a:p>
                      <a:pPr algn="ctr"/>
                      <a:r>
                        <a:rPr lang="en-US" dirty="0"/>
                        <a:t>5</a:t>
                      </a:r>
                    </a:p>
                  </a:txBody>
                  <a:tcPr anchor="ctr"/>
                </a:tc>
                <a:extLst>
                  <a:ext uri="{0D108BD9-81ED-4DB2-BD59-A6C34878D82A}">
                    <a16:rowId xmlns:a16="http://schemas.microsoft.com/office/drawing/2014/main" val="2605371358"/>
                  </a:ext>
                </a:extLst>
              </a:tr>
              <a:tr h="261798">
                <a:tc>
                  <a:txBody>
                    <a:bodyPr/>
                    <a:lstStyle/>
                    <a:p>
                      <a:r>
                        <a:rPr lang="en-US" dirty="0"/>
                        <a:t>Separation of Duty Report</a:t>
                      </a:r>
                    </a:p>
                  </a:txBody>
                  <a:tcPr anchor="ctr"/>
                </a:tc>
                <a:tc>
                  <a:txBody>
                    <a:bodyPr/>
                    <a:lstStyle/>
                    <a:p>
                      <a:pPr algn="ctr"/>
                      <a:r>
                        <a:rPr lang="en-US" dirty="0"/>
                        <a:t>5</a:t>
                      </a:r>
                    </a:p>
                  </a:txBody>
                  <a:tcPr anchor="ctr"/>
                </a:tc>
                <a:extLst>
                  <a:ext uri="{0D108BD9-81ED-4DB2-BD59-A6C34878D82A}">
                    <a16:rowId xmlns:a16="http://schemas.microsoft.com/office/drawing/2014/main" val="1452304861"/>
                  </a:ext>
                </a:extLst>
              </a:tr>
              <a:tr h="261798">
                <a:tc>
                  <a:txBody>
                    <a:bodyPr/>
                    <a:lstStyle/>
                    <a:p>
                      <a:pPr marL="0" marR="0" lvl="0" indent="0" algn="l" defTabSz="514351" rtl="0" eaLnBrk="1" fontAlgn="auto" latinLnBrk="0" hangingPunct="1">
                        <a:lnSpc>
                          <a:spcPct val="100000"/>
                        </a:lnSpc>
                        <a:spcBef>
                          <a:spcPts val="0"/>
                        </a:spcBef>
                        <a:spcAft>
                          <a:spcPts val="0"/>
                        </a:spcAft>
                        <a:buClrTx/>
                        <a:buSzTx/>
                        <a:buFontTx/>
                        <a:buNone/>
                        <a:tabLst/>
                        <a:defRPr/>
                      </a:pPr>
                      <a:r>
                        <a:rPr lang="en-US" dirty="0"/>
                        <a:t>Monthly Debt Summary Report</a:t>
                      </a:r>
                    </a:p>
                  </a:txBody>
                  <a:tcPr anchor="ctr"/>
                </a:tc>
                <a:tc>
                  <a:txBody>
                    <a:bodyPr/>
                    <a:lstStyle/>
                    <a:p>
                      <a:pPr algn="ctr"/>
                      <a:r>
                        <a:rPr lang="en-US" dirty="0"/>
                        <a:t>7</a:t>
                      </a:r>
                    </a:p>
                  </a:txBody>
                  <a:tcPr anchor="ctr"/>
                </a:tc>
                <a:extLst>
                  <a:ext uri="{0D108BD9-81ED-4DB2-BD59-A6C34878D82A}">
                    <a16:rowId xmlns:a16="http://schemas.microsoft.com/office/drawing/2014/main" val="4209615375"/>
                  </a:ext>
                </a:extLst>
              </a:tr>
              <a:tr h="261798">
                <a:tc>
                  <a:txBody>
                    <a:bodyPr/>
                    <a:lstStyle/>
                    <a:p>
                      <a:r>
                        <a:rPr lang="en-US" dirty="0"/>
                        <a:t>All Daily What’s Out Reports </a:t>
                      </a:r>
                    </a:p>
                  </a:txBody>
                  <a:tcPr anchor="ctr"/>
                </a:tc>
                <a:tc>
                  <a:txBody>
                    <a:bodyPr/>
                    <a:lstStyle/>
                    <a:p>
                      <a:pPr algn="ctr"/>
                      <a:r>
                        <a:rPr lang="en-US" dirty="0"/>
                        <a:t>7</a:t>
                      </a:r>
                    </a:p>
                  </a:txBody>
                  <a:tcPr anchor="ctr"/>
                </a:tc>
                <a:extLst>
                  <a:ext uri="{0D108BD9-81ED-4DB2-BD59-A6C34878D82A}">
                    <a16:rowId xmlns:a16="http://schemas.microsoft.com/office/drawing/2014/main" val="2588983624"/>
                  </a:ext>
                </a:extLst>
              </a:tr>
              <a:tr h="261798">
                <a:tc>
                  <a:txBody>
                    <a:bodyPr/>
                    <a:lstStyle/>
                    <a:p>
                      <a:r>
                        <a:rPr lang="en-US" dirty="0"/>
                        <a:t>All Audit of DTS Payments Reports</a:t>
                      </a:r>
                    </a:p>
                  </a:txBody>
                  <a:tcPr anchor="ctr"/>
                </a:tc>
                <a:tc>
                  <a:txBody>
                    <a:bodyPr/>
                    <a:lstStyle/>
                    <a:p>
                      <a:pPr algn="ctr"/>
                      <a:r>
                        <a:rPr lang="en-US" dirty="0"/>
                        <a:t>5</a:t>
                      </a:r>
                    </a:p>
                  </a:txBody>
                  <a:tcPr anchor="ctr"/>
                </a:tc>
                <a:extLst>
                  <a:ext uri="{0D108BD9-81ED-4DB2-BD59-A6C34878D82A}">
                    <a16:rowId xmlns:a16="http://schemas.microsoft.com/office/drawing/2014/main" val="344261830"/>
                  </a:ext>
                </a:extLst>
              </a:tr>
              <a:tr h="261798">
                <a:tc>
                  <a:txBody>
                    <a:bodyPr/>
                    <a:lstStyle/>
                    <a:p>
                      <a:r>
                        <a:rPr lang="en-US" dirty="0"/>
                        <a:t>All MIS Reports</a:t>
                      </a:r>
                    </a:p>
                  </a:txBody>
                  <a:tcPr anchor="ctr"/>
                </a:tc>
                <a:tc>
                  <a:txBody>
                    <a:bodyPr/>
                    <a:lstStyle/>
                    <a:p>
                      <a:pPr algn="ctr"/>
                      <a:r>
                        <a:rPr lang="en-US" dirty="0"/>
                        <a:t>MIS Access</a:t>
                      </a:r>
                    </a:p>
                  </a:txBody>
                  <a:tcPr anchor="ctr"/>
                </a:tc>
                <a:extLst>
                  <a:ext uri="{0D108BD9-81ED-4DB2-BD59-A6C34878D82A}">
                    <a16:rowId xmlns:a16="http://schemas.microsoft.com/office/drawing/2014/main" val="1658058925"/>
                  </a:ext>
                </a:extLst>
              </a:tr>
            </a:tbl>
          </a:graphicData>
        </a:graphic>
      </p:graphicFrame>
    </p:spTree>
    <p:extLst>
      <p:ext uri="{BB962C8B-B14F-4D97-AF65-F5344CB8AC3E}">
        <p14:creationId xmlns:p14="http://schemas.microsoft.com/office/powerpoint/2010/main" val="2159385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960E0-D32E-48C5-8337-01288B40913D}"/>
              </a:ext>
            </a:extLst>
          </p:cNvPr>
          <p:cNvSpPr>
            <a:spLocks noGrp="1"/>
          </p:cNvSpPr>
          <p:nvPr>
            <p:ph type="title"/>
          </p:nvPr>
        </p:nvSpPr>
        <p:spPr/>
        <p:txBody>
          <a:bodyPr/>
          <a:lstStyle/>
          <a:p>
            <a:r>
              <a:rPr lang="en-US" dirty="0"/>
              <a:t>Report Scheduler Reports – Running Reports (cont.)</a:t>
            </a:r>
          </a:p>
        </p:txBody>
      </p:sp>
      <p:sp>
        <p:nvSpPr>
          <p:cNvPr id="3" name="Slide Number Placeholder 2">
            <a:extLst>
              <a:ext uri="{FF2B5EF4-FFF2-40B4-BE49-F238E27FC236}">
                <a16:creationId xmlns:a16="http://schemas.microsoft.com/office/drawing/2014/main" id="{F8306452-CB35-48CF-AF60-8C5FE3635FA7}"/>
              </a:ext>
            </a:extLst>
          </p:cNvPr>
          <p:cNvSpPr>
            <a:spLocks noGrp="1"/>
          </p:cNvSpPr>
          <p:nvPr>
            <p:ph type="sldNum" sz="quarter" idx="4"/>
          </p:nvPr>
        </p:nvSpPr>
        <p:spPr/>
        <p:txBody>
          <a:bodyPr/>
          <a:lstStyle/>
          <a:p>
            <a:fld id="{4C6B7127-9F77-471E-BA61-1540CB2C57B2}" type="slidenum">
              <a:rPr lang="en-US" smtClean="0"/>
              <a:pPr/>
              <a:t>18</a:t>
            </a:fld>
            <a:endParaRPr lang="en-US" dirty="0"/>
          </a:p>
        </p:txBody>
      </p:sp>
      <p:pic>
        <p:nvPicPr>
          <p:cNvPr id="8" name="Content Placeholder 7">
            <a:extLst>
              <a:ext uri="{FF2B5EF4-FFF2-40B4-BE49-F238E27FC236}">
                <a16:creationId xmlns:a16="http://schemas.microsoft.com/office/drawing/2014/main" id="{BED01A17-EF8E-4E76-89B8-70134C21338D}"/>
              </a:ext>
            </a:extLst>
          </p:cNvPr>
          <p:cNvPicPr>
            <a:picLocks noGrp="1" noChangeAspect="1"/>
          </p:cNvPicPr>
          <p:nvPr>
            <p:ph sz="quarter" idx="10"/>
          </p:nvPr>
        </p:nvPicPr>
        <p:blipFill>
          <a:blip r:embed="rId2"/>
          <a:stretch>
            <a:fillRect/>
          </a:stretch>
        </p:blipFill>
        <p:spPr>
          <a:xfrm>
            <a:off x="757578" y="877888"/>
            <a:ext cx="5262199" cy="3951287"/>
          </a:xfrm>
        </p:spPr>
      </p:pic>
      <p:sp>
        <p:nvSpPr>
          <p:cNvPr id="9" name="TextBox 8">
            <a:extLst>
              <a:ext uri="{FF2B5EF4-FFF2-40B4-BE49-F238E27FC236}">
                <a16:creationId xmlns:a16="http://schemas.microsoft.com/office/drawing/2014/main" id="{E1360192-01F2-4999-ABB3-5DA2BB5712B7}"/>
              </a:ext>
            </a:extLst>
          </p:cNvPr>
          <p:cNvSpPr txBox="1"/>
          <p:nvPr/>
        </p:nvSpPr>
        <p:spPr>
          <a:xfrm>
            <a:off x="6625168" y="1653381"/>
            <a:ext cx="2180906" cy="1200150"/>
          </a:xfrm>
          <a:prstGeom prst="rect">
            <a:avLst/>
          </a:prstGeom>
          <a:solidFill>
            <a:schemeClr val="bg1"/>
          </a:solidFill>
          <a:ln>
            <a:solidFill>
              <a:schemeClr val="tx2"/>
            </a:solidFill>
          </a:ln>
        </p:spPr>
        <p:txBody>
          <a:bodyPr wrap="square" lIns="91440" tIns="91440" rIns="91440" bIns="91440" rtlCol="0" anchor="ctr">
            <a:normAutofit/>
          </a:bodyPr>
          <a:lstStyle/>
          <a:p>
            <a:r>
              <a:rPr lang="en-US" sz="1200" dirty="0">
                <a:solidFill>
                  <a:schemeClr val="tx2"/>
                </a:solidFill>
              </a:rPr>
              <a:t>After selecting a report, information about what the report contains, as well as any limitations will be listed at the top in the yellow section.</a:t>
            </a:r>
          </a:p>
        </p:txBody>
      </p:sp>
      <p:sp>
        <p:nvSpPr>
          <p:cNvPr id="10" name="Arrow: Right 9">
            <a:extLst>
              <a:ext uri="{FF2B5EF4-FFF2-40B4-BE49-F238E27FC236}">
                <a16:creationId xmlns:a16="http://schemas.microsoft.com/office/drawing/2014/main" id="{54FB6551-7EB7-41F6-A735-E5B16D7257CF}"/>
              </a:ext>
            </a:extLst>
          </p:cNvPr>
          <p:cNvSpPr/>
          <p:nvPr/>
        </p:nvSpPr>
        <p:spPr>
          <a:xfrm rot="19777163">
            <a:off x="509728" y="2140075"/>
            <a:ext cx="457200" cy="339362"/>
          </a:xfrm>
          <a:prstGeom prst="right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Tree>
    <p:extLst>
      <p:ext uri="{BB962C8B-B14F-4D97-AF65-F5344CB8AC3E}">
        <p14:creationId xmlns:p14="http://schemas.microsoft.com/office/powerpoint/2010/main" val="57149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960E0-D32E-48C5-8337-01288B40913D}"/>
              </a:ext>
            </a:extLst>
          </p:cNvPr>
          <p:cNvSpPr>
            <a:spLocks noGrp="1"/>
          </p:cNvSpPr>
          <p:nvPr>
            <p:ph type="title"/>
          </p:nvPr>
        </p:nvSpPr>
        <p:spPr/>
        <p:txBody>
          <a:bodyPr/>
          <a:lstStyle/>
          <a:p>
            <a:r>
              <a:rPr lang="en-US" dirty="0"/>
              <a:t>Report Scheduler Reports – Running Reports (cont.)</a:t>
            </a:r>
          </a:p>
        </p:txBody>
      </p:sp>
      <p:sp>
        <p:nvSpPr>
          <p:cNvPr id="3" name="Slide Number Placeholder 2">
            <a:extLst>
              <a:ext uri="{FF2B5EF4-FFF2-40B4-BE49-F238E27FC236}">
                <a16:creationId xmlns:a16="http://schemas.microsoft.com/office/drawing/2014/main" id="{F8306452-CB35-48CF-AF60-8C5FE3635FA7}"/>
              </a:ext>
            </a:extLst>
          </p:cNvPr>
          <p:cNvSpPr>
            <a:spLocks noGrp="1"/>
          </p:cNvSpPr>
          <p:nvPr>
            <p:ph type="sldNum" sz="quarter" idx="4"/>
          </p:nvPr>
        </p:nvSpPr>
        <p:spPr/>
        <p:txBody>
          <a:bodyPr/>
          <a:lstStyle/>
          <a:p>
            <a:fld id="{4C6B7127-9F77-471E-BA61-1540CB2C57B2}" type="slidenum">
              <a:rPr lang="en-US" smtClean="0"/>
              <a:pPr/>
              <a:t>19</a:t>
            </a:fld>
            <a:endParaRPr lang="en-US" dirty="0"/>
          </a:p>
        </p:txBody>
      </p:sp>
      <p:pic>
        <p:nvPicPr>
          <p:cNvPr id="8" name="Content Placeholder 7">
            <a:extLst>
              <a:ext uri="{FF2B5EF4-FFF2-40B4-BE49-F238E27FC236}">
                <a16:creationId xmlns:a16="http://schemas.microsoft.com/office/drawing/2014/main" id="{BED01A17-EF8E-4E76-89B8-70134C21338D}"/>
              </a:ext>
            </a:extLst>
          </p:cNvPr>
          <p:cNvPicPr>
            <a:picLocks noGrp="1" noChangeAspect="1"/>
          </p:cNvPicPr>
          <p:nvPr>
            <p:ph sz="quarter" idx="10"/>
          </p:nvPr>
        </p:nvPicPr>
        <p:blipFill>
          <a:blip r:embed="rId2"/>
          <a:stretch>
            <a:fillRect/>
          </a:stretch>
        </p:blipFill>
        <p:spPr>
          <a:xfrm>
            <a:off x="757578" y="877888"/>
            <a:ext cx="5262199" cy="3951287"/>
          </a:xfrm>
        </p:spPr>
      </p:pic>
      <p:sp>
        <p:nvSpPr>
          <p:cNvPr id="9" name="TextBox 8">
            <a:extLst>
              <a:ext uri="{FF2B5EF4-FFF2-40B4-BE49-F238E27FC236}">
                <a16:creationId xmlns:a16="http://schemas.microsoft.com/office/drawing/2014/main" id="{E1360192-01F2-4999-ABB3-5DA2BB5712B7}"/>
              </a:ext>
            </a:extLst>
          </p:cNvPr>
          <p:cNvSpPr txBox="1"/>
          <p:nvPr/>
        </p:nvSpPr>
        <p:spPr>
          <a:xfrm>
            <a:off x="6205516" y="2468720"/>
            <a:ext cx="2180906" cy="947527"/>
          </a:xfrm>
          <a:prstGeom prst="rect">
            <a:avLst/>
          </a:prstGeom>
          <a:solidFill>
            <a:schemeClr val="bg1"/>
          </a:solidFill>
          <a:ln>
            <a:solidFill>
              <a:schemeClr val="tx2"/>
            </a:solidFill>
          </a:ln>
        </p:spPr>
        <p:txBody>
          <a:bodyPr wrap="square" lIns="91440" tIns="91440" rIns="91440" bIns="91440" rtlCol="0" anchor="ctr">
            <a:normAutofit/>
          </a:bodyPr>
          <a:lstStyle/>
          <a:p>
            <a:r>
              <a:rPr lang="en-US" sz="1200" dirty="0">
                <a:solidFill>
                  <a:schemeClr val="tx2"/>
                </a:solidFill>
              </a:rPr>
              <a:t>All the required information, indicated with a “Red Star” must be filled out before the report can be submitted.</a:t>
            </a:r>
          </a:p>
        </p:txBody>
      </p:sp>
      <p:sp>
        <p:nvSpPr>
          <p:cNvPr id="10" name="Arrow: Right 9">
            <a:extLst>
              <a:ext uri="{FF2B5EF4-FFF2-40B4-BE49-F238E27FC236}">
                <a16:creationId xmlns:a16="http://schemas.microsoft.com/office/drawing/2014/main" id="{54FB6551-7EB7-41F6-A735-E5B16D7257CF}"/>
              </a:ext>
            </a:extLst>
          </p:cNvPr>
          <p:cNvSpPr/>
          <p:nvPr/>
        </p:nvSpPr>
        <p:spPr>
          <a:xfrm rot="1557467">
            <a:off x="528979" y="2683850"/>
            <a:ext cx="457200" cy="339362"/>
          </a:xfrm>
          <a:prstGeom prst="right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Tree>
    <p:extLst>
      <p:ext uri="{BB962C8B-B14F-4D97-AF65-F5344CB8AC3E}">
        <p14:creationId xmlns:p14="http://schemas.microsoft.com/office/powerpoint/2010/main" val="3900467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9911" y="1695934"/>
            <a:ext cx="4131874" cy="1223701"/>
          </a:xfrm>
        </p:spPr>
        <p:txBody>
          <a:bodyPr/>
          <a:lstStyle/>
          <a:p>
            <a:r>
              <a:rPr lang="en-US" dirty="0"/>
              <a:t>TAC Outreach Call</a:t>
            </a:r>
            <a:br>
              <a:rPr lang="en-US" dirty="0"/>
            </a:br>
            <a:r>
              <a:rPr lang="en-US" sz="1800" dirty="0"/>
              <a:t>Reports in DTS</a:t>
            </a:r>
            <a:endParaRPr lang="en-US" dirty="0"/>
          </a:p>
        </p:txBody>
      </p:sp>
      <p:sp>
        <p:nvSpPr>
          <p:cNvPr id="9" name="Text Placeholder 8"/>
          <p:cNvSpPr>
            <a:spLocks noGrp="1"/>
          </p:cNvSpPr>
          <p:nvPr>
            <p:ph type="body" sz="quarter" idx="10"/>
          </p:nvPr>
        </p:nvSpPr>
        <p:spPr/>
        <p:txBody>
          <a:bodyPr/>
          <a:lstStyle/>
          <a:p>
            <a:r>
              <a:rPr lang="en-US" sz="1600" dirty="0"/>
              <a:t>Dan Greene – TAC Outreach Call Coordinator</a:t>
            </a:r>
          </a:p>
          <a:p>
            <a:r>
              <a:rPr lang="en-US" sz="1600" dirty="0"/>
              <a:t>Jason Prado – TAC Manager</a:t>
            </a:r>
          </a:p>
        </p:txBody>
      </p:sp>
      <p:sp>
        <p:nvSpPr>
          <p:cNvPr id="10" name="Text Placeholder 9"/>
          <p:cNvSpPr>
            <a:spLocks noGrp="1"/>
          </p:cNvSpPr>
          <p:nvPr>
            <p:ph type="body" sz="quarter" idx="11"/>
          </p:nvPr>
        </p:nvSpPr>
        <p:spPr>
          <a:xfrm>
            <a:off x="399911" y="4166118"/>
            <a:ext cx="2322512" cy="203126"/>
          </a:xfrm>
        </p:spPr>
        <p:txBody>
          <a:bodyPr/>
          <a:lstStyle/>
          <a:p>
            <a:r>
              <a:rPr lang="en-US" dirty="0"/>
              <a:t>January 10, 2023</a:t>
            </a:r>
          </a:p>
        </p:txBody>
      </p:sp>
    </p:spTree>
    <p:extLst>
      <p:ext uri="{BB962C8B-B14F-4D97-AF65-F5344CB8AC3E}">
        <p14:creationId xmlns:p14="http://schemas.microsoft.com/office/powerpoint/2010/main" val="2711156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dirty="0"/>
              <a:t>Report Scheduler Limitations</a:t>
            </a:r>
          </a:p>
        </p:txBody>
      </p:sp>
      <p:sp>
        <p:nvSpPr>
          <p:cNvPr id="29700" name="Slide Number Placeholder 3"/>
          <p:cNvSpPr>
            <a:spLocks noGrp="1"/>
          </p:cNvSpPr>
          <p:nvPr>
            <p:ph type="sldNum" sz="quarter" idx="4"/>
          </p:nvPr>
        </p:nvSpPr>
        <p:spPr>
          <a:noFill/>
        </p:spPr>
        <p:txBody>
          <a:bodyPr/>
          <a:lstStyle/>
          <a:p>
            <a:fld id="{2291975C-128F-4A79-9FC9-F73C453026B4}" type="slidenum">
              <a:rPr lang="en-US" smtClean="0"/>
              <a:pPr/>
              <a:t>20</a:t>
            </a:fld>
            <a:endParaRPr lang="en-US"/>
          </a:p>
        </p:txBody>
      </p:sp>
      <p:sp>
        <p:nvSpPr>
          <p:cNvPr id="29699" name="Content Placeholder 2"/>
          <p:cNvSpPr>
            <a:spLocks noGrp="1"/>
          </p:cNvSpPr>
          <p:nvPr>
            <p:ph sz="quarter" idx="10"/>
          </p:nvPr>
        </p:nvSpPr>
        <p:spPr/>
        <p:txBody>
          <a:bodyPr/>
          <a:lstStyle/>
          <a:p>
            <a:pPr eaLnBrk="1" hangingPunct="1"/>
            <a:r>
              <a:rPr lang="en-US" dirty="0"/>
              <a:t>While the Report Scheduler can provide you with a great deal of information, there are some drawbacks:</a:t>
            </a:r>
          </a:p>
          <a:p>
            <a:pPr lvl="1"/>
            <a:r>
              <a:rPr lang="en-US" dirty="0"/>
              <a:t>No reports in report scheduler are real time. </a:t>
            </a:r>
          </a:p>
          <a:p>
            <a:pPr lvl="2"/>
            <a:r>
              <a:rPr lang="en-US" dirty="0"/>
              <a:t>They are current as of the ETL date/time.</a:t>
            </a:r>
          </a:p>
          <a:p>
            <a:pPr lvl="1"/>
            <a:r>
              <a:rPr lang="en-US" dirty="0"/>
              <a:t>Some reports only run at certain times of the day and week.</a:t>
            </a:r>
          </a:p>
          <a:p>
            <a:pPr lvl="1"/>
            <a:r>
              <a:rPr lang="en-US" dirty="0"/>
              <a:t>Reports that require a specified date range can only retrieve data for travel documents created in the last 15 months and for a date range of up to 31 days.</a:t>
            </a:r>
          </a:p>
          <a:p>
            <a:pPr lvl="2"/>
            <a:r>
              <a:rPr lang="en-US" dirty="0"/>
              <a:t>The Unsubmitted Voucher Report and the Audit Trail Reports are exceptions to this rule.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A10B-A3FA-4EAA-BEEB-639FFBADD56D}"/>
              </a:ext>
            </a:extLst>
          </p:cNvPr>
          <p:cNvSpPr>
            <a:spLocks noGrp="1"/>
          </p:cNvSpPr>
          <p:nvPr>
            <p:ph type="title"/>
          </p:nvPr>
        </p:nvSpPr>
        <p:spPr/>
        <p:txBody>
          <a:bodyPr/>
          <a:lstStyle/>
          <a:p>
            <a:r>
              <a:rPr lang="en-US" dirty="0"/>
              <a:t>Report Scheduler Reports – Completed Reports</a:t>
            </a:r>
          </a:p>
        </p:txBody>
      </p:sp>
      <p:sp>
        <p:nvSpPr>
          <p:cNvPr id="3" name="Slide Number Placeholder 2">
            <a:extLst>
              <a:ext uri="{FF2B5EF4-FFF2-40B4-BE49-F238E27FC236}">
                <a16:creationId xmlns:a16="http://schemas.microsoft.com/office/drawing/2014/main" id="{E6FF6989-EF21-41DB-8C77-8C902E82A8CF}"/>
              </a:ext>
            </a:extLst>
          </p:cNvPr>
          <p:cNvSpPr>
            <a:spLocks noGrp="1"/>
          </p:cNvSpPr>
          <p:nvPr>
            <p:ph type="sldNum" sz="quarter" idx="4"/>
          </p:nvPr>
        </p:nvSpPr>
        <p:spPr/>
        <p:txBody>
          <a:bodyPr/>
          <a:lstStyle/>
          <a:p>
            <a:fld id="{4C6B7127-9F77-471E-BA61-1540CB2C57B2}" type="slidenum">
              <a:rPr lang="en-US" smtClean="0"/>
              <a:pPr/>
              <a:t>21</a:t>
            </a:fld>
            <a:endParaRPr lang="en-US" dirty="0"/>
          </a:p>
        </p:txBody>
      </p:sp>
      <p:pic>
        <p:nvPicPr>
          <p:cNvPr id="6" name="Content Placeholder 5">
            <a:extLst>
              <a:ext uri="{FF2B5EF4-FFF2-40B4-BE49-F238E27FC236}">
                <a16:creationId xmlns:a16="http://schemas.microsoft.com/office/drawing/2014/main" id="{41B5CE0E-48D5-4E16-83E2-C8189736850A}"/>
              </a:ext>
            </a:extLst>
          </p:cNvPr>
          <p:cNvPicPr>
            <a:picLocks noGrp="1" noChangeAspect="1"/>
          </p:cNvPicPr>
          <p:nvPr>
            <p:ph sz="quarter" idx="10"/>
          </p:nvPr>
        </p:nvPicPr>
        <p:blipFill>
          <a:blip r:embed="rId2"/>
          <a:stretch>
            <a:fillRect/>
          </a:stretch>
        </p:blipFill>
        <p:spPr>
          <a:xfrm>
            <a:off x="455303" y="877888"/>
            <a:ext cx="6235267" cy="3951287"/>
          </a:xfrm>
        </p:spPr>
      </p:pic>
      <p:sp>
        <p:nvSpPr>
          <p:cNvPr id="7" name="TextBox 6">
            <a:extLst>
              <a:ext uri="{FF2B5EF4-FFF2-40B4-BE49-F238E27FC236}">
                <a16:creationId xmlns:a16="http://schemas.microsoft.com/office/drawing/2014/main" id="{C205ACB0-5DD3-415E-9438-2A712123E6B6}"/>
              </a:ext>
            </a:extLst>
          </p:cNvPr>
          <p:cNvSpPr txBox="1"/>
          <p:nvPr/>
        </p:nvSpPr>
        <p:spPr>
          <a:xfrm>
            <a:off x="6205515" y="2468720"/>
            <a:ext cx="2483181" cy="1074580"/>
          </a:xfrm>
          <a:prstGeom prst="rect">
            <a:avLst/>
          </a:prstGeom>
          <a:solidFill>
            <a:schemeClr val="bg1"/>
          </a:solidFill>
          <a:ln>
            <a:solidFill>
              <a:schemeClr val="tx2"/>
            </a:solidFill>
          </a:ln>
        </p:spPr>
        <p:txBody>
          <a:bodyPr wrap="square" lIns="91440" tIns="91440" rIns="91440" bIns="91440" rtlCol="0" anchor="ctr">
            <a:normAutofit/>
          </a:bodyPr>
          <a:lstStyle/>
          <a:p>
            <a:r>
              <a:rPr lang="en-US" sz="1200" dirty="0">
                <a:solidFill>
                  <a:schemeClr val="tx2"/>
                </a:solidFill>
              </a:rPr>
              <a:t>When you get the email (or once the report is available), return to the Report Scheduler Home page to download the report.</a:t>
            </a:r>
          </a:p>
        </p:txBody>
      </p:sp>
    </p:spTree>
    <p:extLst>
      <p:ext uri="{BB962C8B-B14F-4D97-AF65-F5344CB8AC3E}">
        <p14:creationId xmlns:p14="http://schemas.microsoft.com/office/powerpoint/2010/main" val="2446318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CD4EA-68FA-42E6-9F97-1A54AAFDFF08}"/>
              </a:ext>
            </a:extLst>
          </p:cNvPr>
          <p:cNvSpPr>
            <a:spLocks noGrp="1"/>
          </p:cNvSpPr>
          <p:nvPr>
            <p:ph type="title"/>
          </p:nvPr>
        </p:nvSpPr>
        <p:spPr/>
        <p:txBody>
          <a:bodyPr/>
          <a:lstStyle/>
          <a:p>
            <a:r>
              <a:rPr lang="en-US" dirty="0"/>
              <a:t>Report Scheduler Reports – Completed Reports (cont.)</a:t>
            </a:r>
          </a:p>
        </p:txBody>
      </p:sp>
      <p:sp>
        <p:nvSpPr>
          <p:cNvPr id="3" name="Slide Number Placeholder 2">
            <a:extLst>
              <a:ext uri="{FF2B5EF4-FFF2-40B4-BE49-F238E27FC236}">
                <a16:creationId xmlns:a16="http://schemas.microsoft.com/office/drawing/2014/main" id="{86E66CAA-C5CD-468D-9F9A-EA4010A09D62}"/>
              </a:ext>
            </a:extLst>
          </p:cNvPr>
          <p:cNvSpPr>
            <a:spLocks noGrp="1"/>
          </p:cNvSpPr>
          <p:nvPr>
            <p:ph type="sldNum" sz="quarter" idx="4"/>
          </p:nvPr>
        </p:nvSpPr>
        <p:spPr/>
        <p:txBody>
          <a:bodyPr/>
          <a:lstStyle/>
          <a:p>
            <a:fld id="{4C6B7127-9F77-471E-BA61-1540CB2C57B2}" type="slidenum">
              <a:rPr lang="en-US" smtClean="0"/>
              <a:pPr/>
              <a:t>22</a:t>
            </a:fld>
            <a:endParaRPr lang="en-US" dirty="0"/>
          </a:p>
        </p:txBody>
      </p:sp>
      <p:pic>
        <p:nvPicPr>
          <p:cNvPr id="6" name="Content Placeholder 5">
            <a:extLst>
              <a:ext uri="{FF2B5EF4-FFF2-40B4-BE49-F238E27FC236}">
                <a16:creationId xmlns:a16="http://schemas.microsoft.com/office/drawing/2014/main" id="{C8322AD8-04C9-4606-90A4-9ADC6B28C24B}"/>
              </a:ext>
            </a:extLst>
          </p:cNvPr>
          <p:cNvPicPr>
            <a:picLocks noGrp="1" noChangeAspect="1"/>
          </p:cNvPicPr>
          <p:nvPr>
            <p:ph sz="quarter" idx="10"/>
          </p:nvPr>
        </p:nvPicPr>
        <p:blipFill>
          <a:blip r:embed="rId2"/>
          <a:srcRect/>
          <a:stretch/>
        </p:blipFill>
        <p:spPr>
          <a:xfrm>
            <a:off x="1532297" y="1015371"/>
            <a:ext cx="6196262" cy="2548560"/>
          </a:xfrm>
        </p:spPr>
      </p:pic>
      <p:sp>
        <p:nvSpPr>
          <p:cNvPr id="7" name="TextBox 6">
            <a:extLst>
              <a:ext uri="{FF2B5EF4-FFF2-40B4-BE49-F238E27FC236}">
                <a16:creationId xmlns:a16="http://schemas.microsoft.com/office/drawing/2014/main" id="{B080CE95-FAD6-4735-A6F9-4E6953684309}"/>
              </a:ext>
            </a:extLst>
          </p:cNvPr>
          <p:cNvSpPr txBox="1"/>
          <p:nvPr/>
        </p:nvSpPr>
        <p:spPr>
          <a:xfrm>
            <a:off x="2811781" y="3634405"/>
            <a:ext cx="3893820" cy="1188982"/>
          </a:xfrm>
          <a:prstGeom prst="rect">
            <a:avLst/>
          </a:prstGeom>
          <a:solidFill>
            <a:schemeClr val="bg1"/>
          </a:solidFill>
          <a:ln>
            <a:solidFill>
              <a:schemeClr val="tx2"/>
            </a:solidFill>
          </a:ln>
        </p:spPr>
        <p:txBody>
          <a:bodyPr wrap="square" lIns="91440" tIns="91440" rIns="91440" bIns="91440" rtlCol="0" anchor="ctr">
            <a:normAutofit lnSpcReduction="10000"/>
          </a:bodyPr>
          <a:lstStyle/>
          <a:p>
            <a:r>
              <a:rPr lang="en-US" sz="1200" dirty="0">
                <a:solidFill>
                  <a:schemeClr val="tx2"/>
                </a:solidFill>
              </a:rPr>
              <a:t>Your reports will appear under the Report Scheduler Home page.</a:t>
            </a:r>
          </a:p>
          <a:p>
            <a:endParaRPr lang="en-US" sz="1200" dirty="0">
              <a:solidFill>
                <a:schemeClr val="tx2"/>
              </a:solidFill>
            </a:endParaRPr>
          </a:p>
          <a:p>
            <a:r>
              <a:rPr lang="en-US" sz="1200" dirty="0">
                <a:solidFill>
                  <a:schemeClr val="tx2"/>
                </a:solidFill>
              </a:rPr>
              <a:t>The Report Name, Report Criteria, Requested Date, Next Run Time, Status, and download link will appear here.</a:t>
            </a:r>
          </a:p>
        </p:txBody>
      </p:sp>
    </p:spTree>
    <p:extLst>
      <p:ext uri="{BB962C8B-B14F-4D97-AF65-F5344CB8AC3E}">
        <p14:creationId xmlns:p14="http://schemas.microsoft.com/office/powerpoint/2010/main" val="151640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48166-832C-4A25-BFC4-2EBCA3B99B4E}"/>
              </a:ext>
            </a:extLst>
          </p:cNvPr>
          <p:cNvSpPr>
            <a:spLocks noGrp="1"/>
          </p:cNvSpPr>
          <p:nvPr>
            <p:ph type="title"/>
          </p:nvPr>
        </p:nvSpPr>
        <p:spPr/>
        <p:txBody>
          <a:bodyPr/>
          <a:lstStyle/>
          <a:p>
            <a:r>
              <a:rPr lang="en-US" dirty="0"/>
              <a:t>Report Scheduler Suggested Reports</a:t>
            </a:r>
          </a:p>
        </p:txBody>
      </p:sp>
      <p:sp>
        <p:nvSpPr>
          <p:cNvPr id="3" name="Slide Number Placeholder 2">
            <a:extLst>
              <a:ext uri="{FF2B5EF4-FFF2-40B4-BE49-F238E27FC236}">
                <a16:creationId xmlns:a16="http://schemas.microsoft.com/office/drawing/2014/main" id="{A045819A-1D6F-4F59-875F-4CC72BF2254F}"/>
              </a:ext>
            </a:extLst>
          </p:cNvPr>
          <p:cNvSpPr>
            <a:spLocks noGrp="1"/>
          </p:cNvSpPr>
          <p:nvPr>
            <p:ph type="sldNum" sz="quarter" idx="4"/>
          </p:nvPr>
        </p:nvSpPr>
        <p:spPr/>
        <p:txBody>
          <a:bodyPr/>
          <a:lstStyle/>
          <a:p>
            <a:fld id="{4C6B7127-9F77-471E-BA61-1540CB2C57B2}" type="slidenum">
              <a:rPr lang="en-US" smtClean="0"/>
              <a:pPr/>
              <a:t>23</a:t>
            </a:fld>
            <a:endParaRPr lang="en-US" dirty="0"/>
          </a:p>
        </p:txBody>
      </p:sp>
      <p:sp>
        <p:nvSpPr>
          <p:cNvPr id="4" name="Content Placeholder 3">
            <a:extLst>
              <a:ext uri="{FF2B5EF4-FFF2-40B4-BE49-F238E27FC236}">
                <a16:creationId xmlns:a16="http://schemas.microsoft.com/office/drawing/2014/main" id="{A743A3AB-4FA8-44C5-90CD-E5A3C4EFE9C6}"/>
              </a:ext>
            </a:extLst>
          </p:cNvPr>
          <p:cNvSpPr>
            <a:spLocks noGrp="1"/>
          </p:cNvSpPr>
          <p:nvPr>
            <p:ph sz="quarter" idx="10"/>
          </p:nvPr>
        </p:nvSpPr>
        <p:spPr/>
        <p:txBody>
          <a:bodyPr>
            <a:normAutofit/>
          </a:bodyPr>
          <a:lstStyle/>
          <a:p>
            <a:r>
              <a:rPr lang="en-US" dirty="0"/>
              <a:t>Routing Status Report</a:t>
            </a:r>
          </a:p>
          <a:p>
            <a:pPr lvl="1"/>
            <a:r>
              <a:rPr lang="en-US" dirty="0"/>
              <a:t>Keep an eye on travelers who may have started documents but haven’t finished them.</a:t>
            </a:r>
          </a:p>
          <a:p>
            <a:pPr lvl="2"/>
            <a:r>
              <a:rPr lang="en-US" dirty="0"/>
              <a:t>Neglecting to sign a document within 24 hours (or less depending on how soon your trip is due to start) can cause reservations to be auto-cancelled.</a:t>
            </a:r>
          </a:p>
          <a:p>
            <a:pPr lvl="1"/>
            <a:r>
              <a:rPr lang="en-US" dirty="0"/>
              <a:t>Documents that have begun routing but have not been completed.</a:t>
            </a:r>
          </a:p>
          <a:p>
            <a:pPr lvl="2"/>
            <a:r>
              <a:rPr lang="en-US" dirty="0"/>
              <a:t>Is it stuck at CTO SUBMIT or is it just stuck with a RO who’s dragging their feet?</a:t>
            </a:r>
          </a:p>
          <a:p>
            <a:pPr lvl="1"/>
            <a:r>
              <a:rPr lang="en-US" dirty="0"/>
              <a:t>We recommend running this ever 1-2 days to ensure you have no documents stuck in the routing list or travelers stuck at the airport.</a:t>
            </a:r>
          </a:p>
          <a:p>
            <a:endParaRPr lang="en-US" dirty="0"/>
          </a:p>
          <a:p>
            <a:endParaRPr lang="en-US" dirty="0"/>
          </a:p>
        </p:txBody>
      </p:sp>
    </p:spTree>
    <p:extLst>
      <p:ext uri="{BB962C8B-B14F-4D97-AF65-F5344CB8AC3E}">
        <p14:creationId xmlns:p14="http://schemas.microsoft.com/office/powerpoint/2010/main" val="219913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48166-832C-4A25-BFC4-2EBCA3B99B4E}"/>
              </a:ext>
            </a:extLst>
          </p:cNvPr>
          <p:cNvSpPr>
            <a:spLocks noGrp="1"/>
          </p:cNvSpPr>
          <p:nvPr>
            <p:ph type="title"/>
          </p:nvPr>
        </p:nvSpPr>
        <p:spPr/>
        <p:txBody>
          <a:bodyPr/>
          <a:lstStyle/>
          <a:p>
            <a:r>
              <a:rPr lang="en-US" dirty="0"/>
              <a:t>Report Scheduler Suggested Reports (cont.)</a:t>
            </a:r>
          </a:p>
        </p:txBody>
      </p:sp>
      <p:sp>
        <p:nvSpPr>
          <p:cNvPr id="3" name="Slide Number Placeholder 2">
            <a:extLst>
              <a:ext uri="{FF2B5EF4-FFF2-40B4-BE49-F238E27FC236}">
                <a16:creationId xmlns:a16="http://schemas.microsoft.com/office/drawing/2014/main" id="{A045819A-1D6F-4F59-875F-4CC72BF2254F}"/>
              </a:ext>
            </a:extLst>
          </p:cNvPr>
          <p:cNvSpPr>
            <a:spLocks noGrp="1"/>
          </p:cNvSpPr>
          <p:nvPr>
            <p:ph type="sldNum" sz="quarter" idx="4"/>
          </p:nvPr>
        </p:nvSpPr>
        <p:spPr/>
        <p:txBody>
          <a:bodyPr/>
          <a:lstStyle/>
          <a:p>
            <a:fld id="{4C6B7127-9F77-471E-BA61-1540CB2C57B2}" type="slidenum">
              <a:rPr lang="en-US" smtClean="0"/>
              <a:pPr/>
              <a:t>24</a:t>
            </a:fld>
            <a:endParaRPr lang="en-US" dirty="0"/>
          </a:p>
        </p:txBody>
      </p:sp>
      <p:sp>
        <p:nvSpPr>
          <p:cNvPr id="4" name="Content Placeholder 3">
            <a:extLst>
              <a:ext uri="{FF2B5EF4-FFF2-40B4-BE49-F238E27FC236}">
                <a16:creationId xmlns:a16="http://schemas.microsoft.com/office/drawing/2014/main" id="{A743A3AB-4FA8-44C5-90CD-E5A3C4EFE9C6}"/>
              </a:ext>
            </a:extLst>
          </p:cNvPr>
          <p:cNvSpPr>
            <a:spLocks noGrp="1"/>
          </p:cNvSpPr>
          <p:nvPr>
            <p:ph sz="quarter" idx="10"/>
          </p:nvPr>
        </p:nvSpPr>
        <p:spPr/>
        <p:txBody>
          <a:bodyPr>
            <a:normAutofit/>
          </a:bodyPr>
          <a:lstStyle/>
          <a:p>
            <a:r>
              <a:rPr lang="en-US" dirty="0"/>
              <a:t>Pending Airline Cancellation Report</a:t>
            </a:r>
          </a:p>
          <a:p>
            <a:pPr lvl="1"/>
            <a:r>
              <a:rPr lang="en-US" dirty="0"/>
              <a:t>Documents with reservations in danger of being cancelled.</a:t>
            </a:r>
          </a:p>
          <a:p>
            <a:pPr lvl="1"/>
            <a:r>
              <a:rPr lang="en-US" dirty="0"/>
              <a:t>We recommend running this in the middle of the week to ensure any travel for the weekend is approved and ticketed.</a:t>
            </a:r>
          </a:p>
          <a:p>
            <a:endParaRPr lang="en-US" dirty="0"/>
          </a:p>
          <a:p>
            <a:r>
              <a:rPr lang="en-US" dirty="0"/>
              <a:t>Approved Status Report</a:t>
            </a:r>
          </a:p>
          <a:p>
            <a:pPr lvl="1"/>
            <a:r>
              <a:rPr lang="en-US" dirty="0"/>
              <a:t>Which documents were completed recently and who’s going to be traveling this weekend?</a:t>
            </a:r>
          </a:p>
          <a:p>
            <a:endParaRPr lang="en-US" dirty="0"/>
          </a:p>
          <a:p>
            <a:r>
              <a:rPr lang="en-US" dirty="0"/>
              <a:t>Unsubmitted Voucher Report</a:t>
            </a:r>
          </a:p>
          <a:p>
            <a:pPr lvl="1"/>
            <a:r>
              <a:rPr lang="en-US" dirty="0"/>
              <a:t>Who’s back from their trip and forgot to file their voucher within 5 days?</a:t>
            </a:r>
          </a:p>
        </p:txBody>
      </p:sp>
    </p:spTree>
    <p:extLst>
      <p:ext uri="{BB962C8B-B14F-4D97-AF65-F5344CB8AC3E}">
        <p14:creationId xmlns:p14="http://schemas.microsoft.com/office/powerpoint/2010/main" val="160165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dirty="0"/>
              <a:t>Report Scheduler Suggested Reports (cont.)</a:t>
            </a:r>
          </a:p>
        </p:txBody>
      </p:sp>
      <p:sp>
        <p:nvSpPr>
          <p:cNvPr id="31748" name="Slide Number Placeholder 3"/>
          <p:cNvSpPr>
            <a:spLocks noGrp="1"/>
          </p:cNvSpPr>
          <p:nvPr>
            <p:ph type="sldNum" sz="quarter" idx="4"/>
          </p:nvPr>
        </p:nvSpPr>
        <p:spPr>
          <a:noFill/>
        </p:spPr>
        <p:txBody>
          <a:bodyPr/>
          <a:lstStyle/>
          <a:p>
            <a:fld id="{CD769ABC-F1F7-4495-84B6-DF35109ED472}" type="slidenum">
              <a:rPr lang="en-US" smtClean="0"/>
              <a:pPr/>
              <a:t>25</a:t>
            </a:fld>
            <a:endParaRPr lang="en-US"/>
          </a:p>
        </p:txBody>
      </p:sp>
      <p:sp>
        <p:nvSpPr>
          <p:cNvPr id="31747" name="Content Placeholder 2"/>
          <p:cNvSpPr>
            <a:spLocks noGrp="1"/>
          </p:cNvSpPr>
          <p:nvPr>
            <p:ph sz="quarter" idx="10"/>
          </p:nvPr>
        </p:nvSpPr>
        <p:spPr/>
        <p:txBody>
          <a:bodyPr>
            <a:normAutofit/>
          </a:bodyPr>
          <a:lstStyle/>
          <a:p>
            <a:pPr>
              <a:defRPr/>
            </a:pPr>
            <a:r>
              <a:rPr lang="en-US" dirty="0"/>
              <a:t>Constructed Travel Report</a:t>
            </a:r>
          </a:p>
          <a:p>
            <a:pPr lvl="1">
              <a:defRPr/>
            </a:pPr>
            <a:r>
              <a:rPr lang="en-US" dirty="0"/>
              <a:t>Trips that have been Approved for Constructed Travel.</a:t>
            </a:r>
          </a:p>
          <a:p>
            <a:pPr lvl="1">
              <a:defRPr/>
            </a:pPr>
            <a:r>
              <a:rPr lang="en-US" dirty="0"/>
              <a:t>Actual vs. Allowable Costs</a:t>
            </a:r>
          </a:p>
          <a:p>
            <a:pPr eaLnBrk="1" hangingPunct="1"/>
            <a:endParaRPr lang="en-US" dirty="0"/>
          </a:p>
          <a:p>
            <a:pPr eaLnBrk="1" hangingPunct="1"/>
            <a:r>
              <a:rPr lang="en-US" dirty="0"/>
              <a:t>Adjustments Report</a:t>
            </a:r>
          </a:p>
          <a:p>
            <a:pPr lvl="1"/>
            <a:r>
              <a:rPr lang="en-US" dirty="0"/>
              <a:t>Which travelers require DTS training?</a:t>
            </a:r>
          </a:p>
          <a:p>
            <a:pPr eaLnBrk="1" hangingPunct="1"/>
            <a:endParaRPr lang="en-US" dirty="0"/>
          </a:p>
          <a:p>
            <a:pPr eaLnBrk="1" hangingPunct="1"/>
            <a:r>
              <a:rPr lang="en-US" dirty="0"/>
              <a:t>Non-Use Lodging Reason Justification</a:t>
            </a:r>
          </a:p>
          <a:p>
            <a:pPr lvl="1"/>
            <a:r>
              <a:rPr lang="en-US" dirty="0"/>
              <a:t>Which travelers are not using Lodging like they should?</a:t>
            </a:r>
          </a:p>
        </p:txBody>
      </p:sp>
    </p:spTree>
    <p:extLst>
      <p:ext uri="{BB962C8B-B14F-4D97-AF65-F5344CB8AC3E}">
        <p14:creationId xmlns:p14="http://schemas.microsoft.com/office/powerpoint/2010/main" val="190295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48166-832C-4A25-BFC4-2EBCA3B99B4E}"/>
              </a:ext>
            </a:extLst>
          </p:cNvPr>
          <p:cNvSpPr>
            <a:spLocks noGrp="1"/>
          </p:cNvSpPr>
          <p:nvPr>
            <p:ph type="title"/>
          </p:nvPr>
        </p:nvSpPr>
        <p:spPr/>
        <p:txBody>
          <a:bodyPr/>
          <a:lstStyle/>
          <a:p>
            <a:r>
              <a:rPr lang="en-US" dirty="0"/>
              <a:t>Report Scheduler Suggested Reports (cont.)</a:t>
            </a:r>
          </a:p>
        </p:txBody>
      </p:sp>
      <p:sp>
        <p:nvSpPr>
          <p:cNvPr id="3" name="Slide Number Placeholder 2">
            <a:extLst>
              <a:ext uri="{FF2B5EF4-FFF2-40B4-BE49-F238E27FC236}">
                <a16:creationId xmlns:a16="http://schemas.microsoft.com/office/drawing/2014/main" id="{A045819A-1D6F-4F59-875F-4CC72BF2254F}"/>
              </a:ext>
            </a:extLst>
          </p:cNvPr>
          <p:cNvSpPr>
            <a:spLocks noGrp="1"/>
          </p:cNvSpPr>
          <p:nvPr>
            <p:ph type="sldNum" sz="quarter" idx="4"/>
          </p:nvPr>
        </p:nvSpPr>
        <p:spPr/>
        <p:txBody>
          <a:bodyPr/>
          <a:lstStyle/>
          <a:p>
            <a:fld id="{4C6B7127-9F77-471E-BA61-1540CB2C57B2}" type="slidenum">
              <a:rPr lang="en-US" smtClean="0"/>
              <a:pPr/>
              <a:t>26</a:t>
            </a:fld>
            <a:endParaRPr lang="en-US" dirty="0"/>
          </a:p>
        </p:txBody>
      </p:sp>
      <p:sp>
        <p:nvSpPr>
          <p:cNvPr id="4" name="Content Placeholder 3">
            <a:extLst>
              <a:ext uri="{FF2B5EF4-FFF2-40B4-BE49-F238E27FC236}">
                <a16:creationId xmlns:a16="http://schemas.microsoft.com/office/drawing/2014/main" id="{A743A3AB-4FA8-44C5-90CD-E5A3C4EFE9C6}"/>
              </a:ext>
            </a:extLst>
          </p:cNvPr>
          <p:cNvSpPr>
            <a:spLocks noGrp="1"/>
          </p:cNvSpPr>
          <p:nvPr>
            <p:ph sz="quarter" idx="10"/>
          </p:nvPr>
        </p:nvSpPr>
        <p:spPr/>
        <p:txBody>
          <a:bodyPr>
            <a:normAutofit/>
          </a:bodyPr>
          <a:lstStyle/>
          <a:p>
            <a:r>
              <a:rPr lang="en-US" dirty="0"/>
              <a:t>Complete Traveler Information Report</a:t>
            </a:r>
          </a:p>
          <a:p>
            <a:pPr lvl="1"/>
            <a:r>
              <a:rPr lang="en-US" dirty="0"/>
              <a:t>Keep track of your travelers on a regular basis by monitoring their permission levels, access, government travel charge card (GTCC) information, and more.</a:t>
            </a:r>
          </a:p>
          <a:p>
            <a:endParaRPr lang="en-US" dirty="0"/>
          </a:p>
          <a:p>
            <a:r>
              <a:rPr lang="en-US" dirty="0"/>
              <a:t>We also suggest the Audit of DTS Payment Reports to stay ahead of DFAS Post Payment Reviews and Compliance Tool emails.</a:t>
            </a:r>
          </a:p>
          <a:p>
            <a:pPr lvl="1"/>
            <a:r>
              <a:rPr lang="en-US" dirty="0"/>
              <a:t>There are 11 reports that can be ran to ensure your travelers are following travel compliance.</a:t>
            </a:r>
          </a:p>
        </p:txBody>
      </p:sp>
    </p:spTree>
    <p:extLst>
      <p:ext uri="{BB962C8B-B14F-4D97-AF65-F5344CB8AC3E}">
        <p14:creationId xmlns:p14="http://schemas.microsoft.com/office/powerpoint/2010/main" val="2156112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dirty="0"/>
              <a:t>DTA Maintenance Tool Lists</a:t>
            </a:r>
          </a:p>
        </p:txBody>
      </p:sp>
      <p:sp>
        <p:nvSpPr>
          <p:cNvPr id="23556" name="Slide Number Placeholder 3"/>
          <p:cNvSpPr>
            <a:spLocks noGrp="1"/>
          </p:cNvSpPr>
          <p:nvPr>
            <p:ph type="sldNum" sz="quarter" idx="4"/>
          </p:nvPr>
        </p:nvSpPr>
        <p:spPr>
          <a:noFill/>
        </p:spPr>
        <p:txBody>
          <a:bodyPr/>
          <a:lstStyle/>
          <a:p>
            <a:fld id="{27D1DB8B-7493-46EE-AFBE-66E7309EC84E}" type="slidenum">
              <a:rPr lang="en-US" smtClean="0"/>
              <a:pPr/>
              <a:t>27</a:t>
            </a:fld>
            <a:endParaRPr lang="en-US"/>
          </a:p>
        </p:txBody>
      </p:sp>
      <p:sp>
        <p:nvSpPr>
          <p:cNvPr id="23555" name="Content Placeholder 2"/>
          <p:cNvSpPr>
            <a:spLocks noGrp="1"/>
          </p:cNvSpPr>
          <p:nvPr>
            <p:ph sz="quarter" idx="10"/>
          </p:nvPr>
        </p:nvSpPr>
        <p:spPr/>
        <p:txBody>
          <a:bodyPr>
            <a:normAutofit/>
          </a:bodyPr>
          <a:lstStyle/>
          <a:p>
            <a:r>
              <a:rPr lang="en-US" dirty="0"/>
              <a:t>Each module of the DTA Maintenance Tool has its own reports.</a:t>
            </a:r>
          </a:p>
          <a:p>
            <a:pPr lvl="1"/>
            <a:r>
              <a:rPr lang="en-US" dirty="0"/>
              <a:t>These reports are referred to as “List Reports”.</a:t>
            </a:r>
          </a:p>
          <a:p>
            <a:pPr eaLnBrk="1" hangingPunct="1"/>
            <a:endParaRPr lang="en-US" dirty="0"/>
          </a:p>
          <a:p>
            <a:pPr eaLnBrk="1" hangingPunct="1"/>
            <a:r>
              <a:rPr lang="en-US" dirty="0"/>
              <a:t>Information in the List Reports will provide real-time data.</a:t>
            </a:r>
          </a:p>
          <a:p>
            <a:pPr eaLnBrk="1" hangingPunct="1"/>
            <a:endParaRPr lang="en-US" dirty="0"/>
          </a:p>
          <a:p>
            <a:pPr eaLnBrk="1" hangingPunct="1"/>
            <a:r>
              <a:rPr lang="en-US" dirty="0"/>
              <a:t>All modules of the DTA Maintenance Tool require Org Access and Permission Levels 1 and 5 except for LOAs. </a:t>
            </a:r>
          </a:p>
          <a:p>
            <a:pPr lvl="1"/>
            <a:r>
              <a:rPr lang="en-US" dirty="0"/>
              <a:t>To access LOAs you need Org Access, and Permission Levels 1 and 6.</a:t>
            </a:r>
          </a:p>
          <a:p>
            <a:endParaRPr lang="en-US" dirty="0"/>
          </a:p>
          <a:p>
            <a:r>
              <a:rPr lang="en-US" dirty="0"/>
              <a:t>DTA Maintenance Tool Lists Can be very useful when you need to manage your organization and/or travelers.</a:t>
            </a:r>
          </a:p>
          <a:p>
            <a:pPr eaLnBrk="1" hangingPunct="1"/>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dirty="0"/>
              <a:t>DTA Maintenance Tool Lists (cont.)</a:t>
            </a:r>
          </a:p>
        </p:txBody>
      </p:sp>
      <p:sp>
        <p:nvSpPr>
          <p:cNvPr id="23556" name="Slide Number Placeholder 3"/>
          <p:cNvSpPr>
            <a:spLocks noGrp="1"/>
          </p:cNvSpPr>
          <p:nvPr>
            <p:ph type="sldNum" sz="quarter" idx="4"/>
          </p:nvPr>
        </p:nvSpPr>
        <p:spPr>
          <a:noFill/>
        </p:spPr>
        <p:txBody>
          <a:bodyPr/>
          <a:lstStyle/>
          <a:p>
            <a:fld id="{27D1DB8B-7493-46EE-AFBE-66E7309EC84E}" type="slidenum">
              <a:rPr lang="en-US" smtClean="0"/>
              <a:pPr/>
              <a:t>28</a:t>
            </a:fld>
            <a:endParaRPr lang="en-US"/>
          </a:p>
        </p:txBody>
      </p:sp>
      <p:sp>
        <p:nvSpPr>
          <p:cNvPr id="23555" name="Content Placeholder 2"/>
          <p:cNvSpPr>
            <a:spLocks noGrp="1"/>
          </p:cNvSpPr>
          <p:nvPr>
            <p:ph sz="quarter" idx="10"/>
          </p:nvPr>
        </p:nvSpPr>
        <p:spPr/>
        <p:txBody>
          <a:bodyPr>
            <a:normAutofit/>
          </a:bodyPr>
          <a:lstStyle/>
          <a:p>
            <a:pPr eaLnBrk="1" hangingPunct="1"/>
            <a:r>
              <a:rPr lang="en-US" dirty="0"/>
              <a:t>Some examples of useful List Reports:</a:t>
            </a:r>
          </a:p>
          <a:p>
            <a:pPr lvl="1"/>
            <a:r>
              <a:rPr lang="en-US" dirty="0"/>
              <a:t>The Routing List List Report will display all the Routing Lists that a Routing Official needs to be removed from or replaced before leaving the organization.</a:t>
            </a:r>
          </a:p>
          <a:p>
            <a:pPr lvl="1"/>
            <a:r>
              <a:rPr lang="en-US" dirty="0"/>
              <a:t>The Basic Traveler Info List Report will help you monitor your traveler’s email address, permission levels, access, default routing list.</a:t>
            </a:r>
          </a:p>
          <a:p>
            <a:pPr lvl="1"/>
            <a:r>
              <a:rPr lang="en-US" dirty="0"/>
              <a:t>The Accounts Info List Report will help you avoid expired GTCC’s.</a:t>
            </a:r>
          </a:p>
          <a:p>
            <a:pPr lvl="1"/>
            <a:r>
              <a:rPr lang="en-US" dirty="0"/>
              <a:t>The Global Group Membership List can help with “missing” travelers in newly created suborganizations.</a:t>
            </a:r>
          </a:p>
          <a:p>
            <a:pPr lvl="1"/>
            <a:endParaRPr lang="en-US" dirty="0"/>
          </a:p>
        </p:txBody>
      </p:sp>
    </p:spTree>
    <p:extLst>
      <p:ext uri="{BB962C8B-B14F-4D97-AF65-F5344CB8AC3E}">
        <p14:creationId xmlns:p14="http://schemas.microsoft.com/office/powerpoint/2010/main" val="1449202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t>Budget Module</a:t>
            </a:r>
          </a:p>
        </p:txBody>
      </p:sp>
      <p:sp>
        <p:nvSpPr>
          <p:cNvPr id="44036" name="Slide Number Placeholder 3"/>
          <p:cNvSpPr>
            <a:spLocks noGrp="1"/>
          </p:cNvSpPr>
          <p:nvPr>
            <p:ph type="sldNum" sz="quarter" idx="4"/>
          </p:nvPr>
        </p:nvSpPr>
        <p:spPr>
          <a:noFill/>
        </p:spPr>
        <p:txBody>
          <a:bodyPr/>
          <a:lstStyle/>
          <a:p>
            <a:fld id="{B313DA9F-6D3D-4B5D-94A5-732214CDB5BF}" type="slidenum">
              <a:rPr lang="en-US" smtClean="0"/>
              <a:pPr/>
              <a:t>29</a:t>
            </a:fld>
            <a:endParaRPr lang="en-US"/>
          </a:p>
        </p:txBody>
      </p:sp>
      <p:sp>
        <p:nvSpPr>
          <p:cNvPr id="3" name="Content Placeholder 2"/>
          <p:cNvSpPr>
            <a:spLocks noGrp="1"/>
          </p:cNvSpPr>
          <p:nvPr>
            <p:ph sz="quarter" idx="10"/>
          </p:nvPr>
        </p:nvSpPr>
        <p:spPr/>
        <p:txBody>
          <a:bodyPr/>
          <a:lstStyle/>
          <a:p>
            <a:pPr eaLnBrk="1" hangingPunct="1">
              <a:defRPr/>
            </a:pPr>
            <a:r>
              <a:rPr lang="en-US" dirty="0"/>
              <a:t>The DTS Budget tool allows the user to review budget activities for organizations and LOAs.</a:t>
            </a:r>
          </a:p>
          <a:p>
            <a:pPr eaLnBrk="1" hangingPunct="1">
              <a:defRPr/>
            </a:pPr>
            <a:endParaRPr lang="en-US" dirty="0"/>
          </a:p>
          <a:p>
            <a:pPr eaLnBrk="1" hangingPunct="1">
              <a:defRPr/>
            </a:pPr>
            <a:r>
              <a:rPr lang="en-US" dirty="0"/>
              <a:t>The Budget Tool has its own set of reports available to help you monitor the budget activities for your organizations and LOAs.</a:t>
            </a:r>
          </a:p>
          <a:p>
            <a:pPr eaLnBrk="1" hangingPunct="1">
              <a:defRPr/>
            </a:pPr>
            <a:endParaRPr lang="en-US" dirty="0"/>
          </a:p>
          <a:p>
            <a:pPr eaLnBrk="1" hangingPunct="1">
              <a:defRPr/>
            </a:pPr>
            <a:r>
              <a:rPr lang="en-US" dirty="0"/>
              <a:t>Users must have Organization Access and either </a:t>
            </a:r>
            <a:br>
              <a:rPr lang="en-US" dirty="0"/>
            </a:br>
            <a:r>
              <a:rPr lang="en-US" dirty="0"/>
              <a:t>Permission Level 1 </a:t>
            </a:r>
            <a:r>
              <a:rPr lang="en-US" b="1" u="sng" dirty="0">
                <a:solidFill>
                  <a:srgbClr val="FF0000"/>
                </a:solidFill>
              </a:rPr>
              <a:t>or</a:t>
            </a:r>
            <a:r>
              <a:rPr lang="en-US" dirty="0"/>
              <a:t> Permission Level 3 to access reports.</a:t>
            </a:r>
          </a:p>
          <a:p>
            <a:pPr lvl="1" eaLnBrk="1" hangingPunct="1">
              <a:defRPr/>
            </a:pPr>
            <a:r>
              <a:rPr lang="en-US" dirty="0">
                <a:ea typeface="+mn-ea"/>
                <a:cs typeface="+mn-cs"/>
              </a:rPr>
              <a:t>Permission Level 1 is required to view the Budget.</a:t>
            </a:r>
          </a:p>
          <a:p>
            <a:pPr lvl="1" eaLnBrk="1" hangingPunct="1">
              <a:defRPr/>
            </a:pPr>
            <a:r>
              <a:rPr lang="en-US" dirty="0">
                <a:ea typeface="+mn-ea"/>
                <a:cs typeface="+mn-cs"/>
              </a:rPr>
              <a:t>Permission Level 3 is required to edit the Budget.</a:t>
            </a:r>
          </a:p>
          <a:p>
            <a:pPr lvl="1" eaLnBrk="1" hangingPunct="1">
              <a:defRPr/>
            </a:pPr>
            <a:r>
              <a:rPr lang="en-US" dirty="0">
                <a:ea typeface="+mn-ea"/>
                <a:cs typeface="+mn-cs"/>
              </a:rPr>
              <a:t>A user can have either one to run the Budget Reports.</a:t>
            </a:r>
          </a:p>
          <a:p>
            <a:pPr eaLnBrk="1" hangingPunct="1">
              <a:defRPr/>
            </a:pPr>
            <a:endParaRPr lang="en-US" dirty="0"/>
          </a:p>
          <a:p>
            <a:pPr eaLnBrk="1" hangingPunct="1">
              <a:defRPr/>
            </a:pPr>
            <a:endParaRPr lang="en-US" dirty="0"/>
          </a:p>
        </p:txBody>
      </p:sp>
    </p:spTree>
    <p:extLst>
      <p:ext uri="{BB962C8B-B14F-4D97-AF65-F5344CB8AC3E}">
        <p14:creationId xmlns:p14="http://schemas.microsoft.com/office/powerpoint/2010/main" val="3562975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09469A4-AAF7-41A9-AC1A-285DC08A8336}"/>
              </a:ext>
            </a:extLst>
          </p:cNvPr>
          <p:cNvSpPr>
            <a:spLocks noGrp="1"/>
          </p:cNvSpPr>
          <p:nvPr>
            <p:ph type="body" sz="quarter" idx="18"/>
          </p:nvPr>
        </p:nvSpPr>
        <p:spPr>
          <a:xfrm>
            <a:off x="3543300" y="0"/>
            <a:ext cx="5600700" cy="5143500"/>
          </a:xfrm>
        </p:spPr>
        <p:txBody>
          <a:bodyPr>
            <a:normAutofit/>
          </a:bodyPr>
          <a:lstStyle/>
          <a:p>
            <a:r>
              <a:rPr lang="en-US" dirty="0"/>
              <a:t>Top Issues for December/January</a:t>
            </a:r>
          </a:p>
          <a:p>
            <a:r>
              <a:rPr lang="en-US" dirty="0"/>
              <a:t>Reports in DTS</a:t>
            </a:r>
          </a:p>
          <a:p>
            <a:pPr lvl="1"/>
            <a:r>
              <a:rPr lang="en-US" dirty="0"/>
              <a:t>Report Scheduler</a:t>
            </a:r>
          </a:p>
          <a:p>
            <a:pPr lvl="1"/>
            <a:r>
              <a:rPr lang="en-US" dirty="0"/>
              <a:t>DTA Maintenance Tool Lists</a:t>
            </a:r>
          </a:p>
          <a:p>
            <a:pPr lvl="1"/>
            <a:r>
              <a:rPr lang="en-US" dirty="0"/>
              <a:t>Budget Reports</a:t>
            </a:r>
          </a:p>
          <a:p>
            <a:pPr lvl="1"/>
            <a:r>
              <a:rPr lang="en-US" dirty="0"/>
              <a:t>BIRT</a:t>
            </a:r>
          </a:p>
          <a:p>
            <a:pPr lvl="1"/>
            <a:r>
              <a:rPr lang="en-US" dirty="0"/>
              <a:t>Issues with Reports</a:t>
            </a:r>
          </a:p>
          <a:p>
            <a:r>
              <a:rPr lang="en-US" dirty="0"/>
              <a:t>Resources</a:t>
            </a:r>
          </a:p>
          <a:p>
            <a:r>
              <a:rPr lang="en-US" dirty="0"/>
              <a:t>Questions</a:t>
            </a:r>
          </a:p>
        </p:txBody>
      </p:sp>
    </p:spTree>
    <p:extLst>
      <p:ext uri="{BB962C8B-B14F-4D97-AF65-F5344CB8AC3E}">
        <p14:creationId xmlns:p14="http://schemas.microsoft.com/office/powerpoint/2010/main" val="1309823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dirty="0"/>
              <a:t>Budget Module Reports</a:t>
            </a:r>
          </a:p>
        </p:txBody>
      </p:sp>
      <p:sp>
        <p:nvSpPr>
          <p:cNvPr id="45060" name="Slide Number Placeholder 3"/>
          <p:cNvSpPr>
            <a:spLocks noGrp="1"/>
          </p:cNvSpPr>
          <p:nvPr>
            <p:ph type="sldNum" sz="quarter" idx="4"/>
          </p:nvPr>
        </p:nvSpPr>
        <p:spPr>
          <a:noFill/>
        </p:spPr>
        <p:txBody>
          <a:bodyPr/>
          <a:lstStyle/>
          <a:p>
            <a:fld id="{19641016-CB64-4168-ADBD-40B3285BF2ED}" type="slidenum">
              <a:rPr lang="en-US" smtClean="0"/>
              <a:pPr/>
              <a:t>30</a:t>
            </a:fld>
            <a:endParaRPr lang="en-US"/>
          </a:p>
        </p:txBody>
      </p:sp>
      <p:sp>
        <p:nvSpPr>
          <p:cNvPr id="45059" name="Content Placeholder 2"/>
          <p:cNvSpPr>
            <a:spLocks noGrp="1"/>
          </p:cNvSpPr>
          <p:nvPr>
            <p:ph sz="quarter" idx="10"/>
          </p:nvPr>
        </p:nvSpPr>
        <p:spPr/>
        <p:txBody>
          <a:bodyPr>
            <a:normAutofit lnSpcReduction="10000"/>
          </a:bodyPr>
          <a:lstStyle/>
          <a:p>
            <a:pPr eaLnBrk="1" hangingPunct="1"/>
            <a:r>
              <a:rPr lang="en-US" dirty="0"/>
              <a:t>The Budget Module has 4 different Reports:</a:t>
            </a:r>
          </a:p>
          <a:p>
            <a:pPr lvl="1"/>
            <a:r>
              <a:rPr lang="en-US" dirty="0"/>
              <a:t>Balance Report</a:t>
            </a:r>
          </a:p>
          <a:p>
            <a:pPr lvl="2"/>
            <a:r>
              <a:rPr lang="en-US" dirty="0"/>
              <a:t>Shows the cumulative amount of all transactions that affect a specified budget.</a:t>
            </a:r>
          </a:p>
          <a:p>
            <a:pPr lvl="1"/>
            <a:r>
              <a:rPr lang="en-US" dirty="0"/>
              <a:t>Target Adjustment Report</a:t>
            </a:r>
          </a:p>
          <a:p>
            <a:pPr lvl="2"/>
            <a:r>
              <a:rPr lang="en-US" dirty="0"/>
              <a:t>Shows all the budget target adjustments and manual transactions executed against the budget.</a:t>
            </a:r>
          </a:p>
          <a:p>
            <a:pPr lvl="1"/>
            <a:r>
              <a:rPr lang="en-US" dirty="0"/>
              <a:t>Transaction Report</a:t>
            </a:r>
          </a:p>
          <a:p>
            <a:pPr lvl="2"/>
            <a:r>
              <a:rPr lang="en-US" dirty="0"/>
              <a:t>Shows all the individual transactions that affect a given budget.</a:t>
            </a:r>
          </a:p>
          <a:p>
            <a:pPr lvl="1"/>
            <a:r>
              <a:rPr lang="en-US" dirty="0"/>
              <a:t>Total Obligation Report</a:t>
            </a:r>
          </a:p>
          <a:p>
            <a:pPr lvl="2"/>
            <a:r>
              <a:rPr lang="en-US" dirty="0"/>
              <a:t>Shows the totals for all travel documents that affect a given budget. </a:t>
            </a:r>
          </a:p>
          <a:p>
            <a:pPr lvl="2"/>
            <a:r>
              <a:rPr lang="en-US" dirty="0"/>
              <a:t>There is one entry for each trip, plus a cumulative status.</a:t>
            </a:r>
          </a:p>
          <a:p>
            <a:pPr lvl="1"/>
            <a:endParaRPr lang="en-US" dirty="0"/>
          </a:p>
        </p:txBody>
      </p:sp>
    </p:spTree>
    <p:extLst>
      <p:ext uri="{BB962C8B-B14F-4D97-AF65-F5344CB8AC3E}">
        <p14:creationId xmlns:p14="http://schemas.microsoft.com/office/powerpoint/2010/main" val="2862932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C3F8-A4BE-4BB1-9868-36110F81DC6D}"/>
              </a:ext>
            </a:extLst>
          </p:cNvPr>
          <p:cNvSpPr>
            <a:spLocks noGrp="1"/>
          </p:cNvSpPr>
          <p:nvPr>
            <p:ph type="title"/>
          </p:nvPr>
        </p:nvSpPr>
        <p:spPr/>
        <p:txBody>
          <a:bodyPr/>
          <a:lstStyle/>
          <a:p>
            <a:r>
              <a:rPr lang="en-US" dirty="0"/>
              <a:t>Business Intelligence Reporting Tool (BIRT)</a:t>
            </a:r>
          </a:p>
        </p:txBody>
      </p:sp>
      <p:sp>
        <p:nvSpPr>
          <p:cNvPr id="3" name="Slide Number Placeholder 2">
            <a:extLst>
              <a:ext uri="{FF2B5EF4-FFF2-40B4-BE49-F238E27FC236}">
                <a16:creationId xmlns:a16="http://schemas.microsoft.com/office/drawing/2014/main" id="{2559F3F0-78B1-432C-BAC7-4E605964A4C0}"/>
              </a:ext>
            </a:extLst>
          </p:cNvPr>
          <p:cNvSpPr>
            <a:spLocks noGrp="1"/>
          </p:cNvSpPr>
          <p:nvPr>
            <p:ph type="sldNum" sz="quarter" idx="4"/>
          </p:nvPr>
        </p:nvSpPr>
        <p:spPr/>
        <p:txBody>
          <a:bodyPr/>
          <a:lstStyle/>
          <a:p>
            <a:fld id="{4C6B7127-9F77-471E-BA61-1540CB2C57B2}" type="slidenum">
              <a:rPr lang="en-US" smtClean="0"/>
              <a:pPr/>
              <a:t>31</a:t>
            </a:fld>
            <a:endParaRPr lang="en-US" dirty="0"/>
          </a:p>
        </p:txBody>
      </p:sp>
      <p:sp>
        <p:nvSpPr>
          <p:cNvPr id="4" name="Content Placeholder 3">
            <a:extLst>
              <a:ext uri="{FF2B5EF4-FFF2-40B4-BE49-F238E27FC236}">
                <a16:creationId xmlns:a16="http://schemas.microsoft.com/office/drawing/2014/main" id="{BBBFAB40-2BCD-45B0-8AAE-07BB02BEF271}"/>
              </a:ext>
            </a:extLst>
          </p:cNvPr>
          <p:cNvSpPr>
            <a:spLocks noGrp="1"/>
          </p:cNvSpPr>
          <p:nvPr>
            <p:ph sz="quarter" idx="10"/>
          </p:nvPr>
        </p:nvSpPr>
        <p:spPr/>
        <p:txBody>
          <a:bodyPr/>
          <a:lstStyle/>
          <a:p>
            <a:r>
              <a:rPr lang="en-US" dirty="0"/>
              <a:t>The Business Intelligence and Reporting Tool (BIRT) houses advanced reports and the tools allowing you to create your own DTS reports.</a:t>
            </a:r>
          </a:p>
          <a:p>
            <a:endParaRPr lang="en-US" dirty="0"/>
          </a:p>
          <a:p>
            <a:r>
              <a:rPr lang="en-US" dirty="0"/>
              <a:t>You must have organization access and your DTS profile set to Yes for BIRT access.</a:t>
            </a:r>
          </a:p>
        </p:txBody>
      </p:sp>
      <p:pic>
        <p:nvPicPr>
          <p:cNvPr id="8" name="Picture 7">
            <a:extLst>
              <a:ext uri="{FF2B5EF4-FFF2-40B4-BE49-F238E27FC236}">
                <a16:creationId xmlns:a16="http://schemas.microsoft.com/office/drawing/2014/main" id="{374C7D58-8E21-4F8A-9EA2-876ED35058AA}"/>
              </a:ext>
            </a:extLst>
          </p:cNvPr>
          <p:cNvPicPr>
            <a:picLocks noChangeAspect="1"/>
          </p:cNvPicPr>
          <p:nvPr/>
        </p:nvPicPr>
        <p:blipFill>
          <a:blip r:embed="rId2"/>
          <a:stretch>
            <a:fillRect/>
          </a:stretch>
        </p:blipFill>
        <p:spPr>
          <a:xfrm>
            <a:off x="1154430" y="2919963"/>
            <a:ext cx="6835140" cy="520579"/>
          </a:xfrm>
          <a:prstGeom prst="rect">
            <a:avLst/>
          </a:prstGeom>
        </p:spPr>
      </p:pic>
      <p:sp>
        <p:nvSpPr>
          <p:cNvPr id="9" name="TextBox 8">
            <a:extLst>
              <a:ext uri="{FF2B5EF4-FFF2-40B4-BE49-F238E27FC236}">
                <a16:creationId xmlns:a16="http://schemas.microsoft.com/office/drawing/2014/main" id="{040BB017-94F4-4A89-9731-1BA2CFC674EE}"/>
              </a:ext>
            </a:extLst>
          </p:cNvPr>
          <p:cNvSpPr txBox="1"/>
          <p:nvPr/>
        </p:nvSpPr>
        <p:spPr>
          <a:xfrm>
            <a:off x="1022463" y="3886200"/>
            <a:ext cx="7216140" cy="746760"/>
          </a:xfrm>
          <a:prstGeom prst="rect">
            <a:avLst/>
          </a:prstGeom>
          <a:solidFill>
            <a:schemeClr val="bg1"/>
          </a:solidFill>
          <a:ln>
            <a:solidFill>
              <a:schemeClr val="tx2"/>
            </a:solidFill>
          </a:ln>
        </p:spPr>
        <p:txBody>
          <a:bodyPr wrap="square" lIns="91440" tIns="91440" rIns="91440" bIns="91440" rtlCol="0" anchor="ctr">
            <a:normAutofit/>
          </a:bodyPr>
          <a:lstStyle/>
          <a:p>
            <a:pPr algn="l"/>
            <a:r>
              <a:rPr lang="en-US" sz="1200" dirty="0">
                <a:solidFill>
                  <a:schemeClr val="tx2"/>
                </a:solidFill>
              </a:rPr>
              <a:t>DTA’s BI Advanced Reporting Access = The person (aka </a:t>
            </a:r>
            <a:r>
              <a:rPr lang="en-US" sz="1200" b="1" u="sng" dirty="0">
                <a:solidFill>
                  <a:srgbClr val="FF0000"/>
                </a:solidFill>
              </a:rPr>
              <a:t>YOU</a:t>
            </a:r>
            <a:r>
              <a:rPr lang="en-US" sz="1200" dirty="0">
                <a:solidFill>
                  <a:schemeClr val="tx2"/>
                </a:solidFill>
              </a:rPr>
              <a:t>) looking at the profile’s access to BIRT.</a:t>
            </a:r>
          </a:p>
          <a:p>
            <a:pPr algn="l"/>
            <a:r>
              <a:rPr lang="en-US" sz="1200" dirty="0">
                <a:solidFill>
                  <a:schemeClr val="tx2"/>
                </a:solidFill>
              </a:rPr>
              <a:t>BI Advanced Reporting Access = The profile’s access you’re looking at.</a:t>
            </a:r>
          </a:p>
        </p:txBody>
      </p:sp>
    </p:spTree>
    <p:extLst>
      <p:ext uri="{BB962C8B-B14F-4D97-AF65-F5344CB8AC3E}">
        <p14:creationId xmlns:p14="http://schemas.microsoft.com/office/powerpoint/2010/main" val="3162539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C3F8-A4BE-4BB1-9868-36110F81DC6D}"/>
              </a:ext>
            </a:extLst>
          </p:cNvPr>
          <p:cNvSpPr>
            <a:spLocks noGrp="1"/>
          </p:cNvSpPr>
          <p:nvPr>
            <p:ph type="title"/>
          </p:nvPr>
        </p:nvSpPr>
        <p:spPr/>
        <p:txBody>
          <a:bodyPr/>
          <a:lstStyle/>
          <a:p>
            <a:r>
              <a:rPr lang="en-US" dirty="0"/>
              <a:t>Business Intelligence Reporting Tool (BIRT)</a:t>
            </a:r>
          </a:p>
        </p:txBody>
      </p:sp>
      <p:sp>
        <p:nvSpPr>
          <p:cNvPr id="3" name="Slide Number Placeholder 2">
            <a:extLst>
              <a:ext uri="{FF2B5EF4-FFF2-40B4-BE49-F238E27FC236}">
                <a16:creationId xmlns:a16="http://schemas.microsoft.com/office/drawing/2014/main" id="{2559F3F0-78B1-432C-BAC7-4E605964A4C0}"/>
              </a:ext>
            </a:extLst>
          </p:cNvPr>
          <p:cNvSpPr>
            <a:spLocks noGrp="1"/>
          </p:cNvSpPr>
          <p:nvPr>
            <p:ph type="sldNum" sz="quarter" idx="4"/>
          </p:nvPr>
        </p:nvSpPr>
        <p:spPr/>
        <p:txBody>
          <a:bodyPr/>
          <a:lstStyle/>
          <a:p>
            <a:fld id="{4C6B7127-9F77-471E-BA61-1540CB2C57B2}" type="slidenum">
              <a:rPr lang="en-US" smtClean="0"/>
              <a:pPr/>
              <a:t>32</a:t>
            </a:fld>
            <a:endParaRPr lang="en-US" dirty="0"/>
          </a:p>
        </p:txBody>
      </p:sp>
      <p:pic>
        <p:nvPicPr>
          <p:cNvPr id="6" name="Content Placeholder 5">
            <a:extLst>
              <a:ext uri="{FF2B5EF4-FFF2-40B4-BE49-F238E27FC236}">
                <a16:creationId xmlns:a16="http://schemas.microsoft.com/office/drawing/2014/main" id="{DC827220-E6E5-41CD-89FC-42234CAF848D}"/>
              </a:ext>
            </a:extLst>
          </p:cNvPr>
          <p:cNvPicPr>
            <a:picLocks noGrp="1" noChangeAspect="1"/>
          </p:cNvPicPr>
          <p:nvPr>
            <p:ph sz="quarter" idx="10"/>
          </p:nvPr>
        </p:nvPicPr>
        <p:blipFill>
          <a:blip r:embed="rId2"/>
          <a:stretch>
            <a:fillRect/>
          </a:stretch>
        </p:blipFill>
        <p:spPr>
          <a:xfrm>
            <a:off x="455613" y="1297170"/>
            <a:ext cx="8350250" cy="3112722"/>
          </a:xfrm>
        </p:spPr>
      </p:pic>
      <p:sp>
        <p:nvSpPr>
          <p:cNvPr id="10" name="Arrow: Right 9">
            <a:extLst>
              <a:ext uri="{FF2B5EF4-FFF2-40B4-BE49-F238E27FC236}">
                <a16:creationId xmlns:a16="http://schemas.microsoft.com/office/drawing/2014/main" id="{B814E28A-F2D3-4B72-825D-A24015F57052}"/>
              </a:ext>
            </a:extLst>
          </p:cNvPr>
          <p:cNvSpPr/>
          <p:nvPr/>
        </p:nvSpPr>
        <p:spPr>
          <a:xfrm rot="7964404">
            <a:off x="4861562" y="2769048"/>
            <a:ext cx="457200" cy="339362"/>
          </a:xfrm>
          <a:prstGeom prst="right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11" name="TextBox 10">
            <a:extLst>
              <a:ext uri="{FF2B5EF4-FFF2-40B4-BE49-F238E27FC236}">
                <a16:creationId xmlns:a16="http://schemas.microsoft.com/office/drawing/2014/main" id="{58E63223-4800-431B-9159-AB5CE136F935}"/>
              </a:ext>
            </a:extLst>
          </p:cNvPr>
          <p:cNvSpPr txBox="1"/>
          <p:nvPr/>
        </p:nvSpPr>
        <p:spPr>
          <a:xfrm>
            <a:off x="6398882" y="1114066"/>
            <a:ext cx="2483181" cy="1074580"/>
          </a:xfrm>
          <a:prstGeom prst="rect">
            <a:avLst/>
          </a:prstGeom>
          <a:solidFill>
            <a:schemeClr val="bg1"/>
          </a:solidFill>
          <a:ln>
            <a:solidFill>
              <a:schemeClr val="tx2"/>
            </a:solidFill>
          </a:ln>
        </p:spPr>
        <p:txBody>
          <a:bodyPr wrap="square" lIns="91440" tIns="91440" rIns="91440" bIns="91440" rtlCol="0" anchor="ctr">
            <a:normAutofit/>
          </a:bodyPr>
          <a:lstStyle/>
          <a:p>
            <a:r>
              <a:rPr lang="en-US" sz="1200" dirty="0">
                <a:solidFill>
                  <a:schemeClr val="tx2"/>
                </a:solidFill>
              </a:rPr>
              <a:t>Users who have access to BIRT will see it under the Reports section of their Administration Drop-Down.</a:t>
            </a:r>
          </a:p>
        </p:txBody>
      </p:sp>
    </p:spTree>
    <p:extLst>
      <p:ext uri="{BB962C8B-B14F-4D97-AF65-F5344CB8AC3E}">
        <p14:creationId xmlns:p14="http://schemas.microsoft.com/office/powerpoint/2010/main" val="2286555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CD15C-73D3-4066-968D-3047B175CD30}"/>
              </a:ext>
            </a:extLst>
          </p:cNvPr>
          <p:cNvSpPr>
            <a:spLocks noGrp="1"/>
          </p:cNvSpPr>
          <p:nvPr>
            <p:ph type="title"/>
          </p:nvPr>
        </p:nvSpPr>
        <p:spPr/>
        <p:txBody>
          <a:bodyPr/>
          <a:lstStyle/>
          <a:p>
            <a:r>
              <a:rPr lang="en-US" dirty="0"/>
              <a:t>Business Intelligence Reporting Tool (BIRT)</a:t>
            </a:r>
          </a:p>
        </p:txBody>
      </p:sp>
      <p:sp>
        <p:nvSpPr>
          <p:cNvPr id="3" name="Slide Number Placeholder 2">
            <a:extLst>
              <a:ext uri="{FF2B5EF4-FFF2-40B4-BE49-F238E27FC236}">
                <a16:creationId xmlns:a16="http://schemas.microsoft.com/office/drawing/2014/main" id="{1BFE2A59-1F14-43EC-9FA4-08A4C3D1761D}"/>
              </a:ext>
            </a:extLst>
          </p:cNvPr>
          <p:cNvSpPr>
            <a:spLocks noGrp="1"/>
          </p:cNvSpPr>
          <p:nvPr>
            <p:ph type="sldNum" sz="quarter" idx="4"/>
          </p:nvPr>
        </p:nvSpPr>
        <p:spPr/>
        <p:txBody>
          <a:bodyPr/>
          <a:lstStyle/>
          <a:p>
            <a:fld id="{4C6B7127-9F77-471E-BA61-1540CB2C57B2}" type="slidenum">
              <a:rPr lang="en-US" smtClean="0"/>
              <a:pPr/>
              <a:t>33</a:t>
            </a:fld>
            <a:endParaRPr lang="en-US" dirty="0"/>
          </a:p>
        </p:txBody>
      </p:sp>
      <p:pic>
        <p:nvPicPr>
          <p:cNvPr id="6" name="Content Placeholder 5">
            <a:extLst>
              <a:ext uri="{FF2B5EF4-FFF2-40B4-BE49-F238E27FC236}">
                <a16:creationId xmlns:a16="http://schemas.microsoft.com/office/drawing/2014/main" id="{6C56E5D6-1EA2-451D-A92E-03F1EC64C606}"/>
              </a:ext>
            </a:extLst>
          </p:cNvPr>
          <p:cNvPicPr>
            <a:picLocks noGrp="1" noChangeAspect="1"/>
          </p:cNvPicPr>
          <p:nvPr>
            <p:ph sz="quarter" idx="10"/>
          </p:nvPr>
        </p:nvPicPr>
        <p:blipFill>
          <a:blip r:embed="rId2"/>
          <a:stretch>
            <a:fillRect/>
          </a:stretch>
        </p:blipFill>
        <p:spPr>
          <a:xfrm>
            <a:off x="455613" y="892089"/>
            <a:ext cx="6405702" cy="3009351"/>
          </a:xfrm>
        </p:spPr>
      </p:pic>
      <p:sp>
        <p:nvSpPr>
          <p:cNvPr id="7" name="TextBox 6">
            <a:extLst>
              <a:ext uri="{FF2B5EF4-FFF2-40B4-BE49-F238E27FC236}">
                <a16:creationId xmlns:a16="http://schemas.microsoft.com/office/drawing/2014/main" id="{818EF4F9-C8F9-4C31-BC69-D856274137C2}"/>
              </a:ext>
            </a:extLst>
          </p:cNvPr>
          <p:cNvSpPr txBox="1"/>
          <p:nvPr/>
        </p:nvSpPr>
        <p:spPr>
          <a:xfrm>
            <a:off x="5798821" y="2845121"/>
            <a:ext cx="3075834" cy="1589170"/>
          </a:xfrm>
          <a:prstGeom prst="rect">
            <a:avLst/>
          </a:prstGeom>
          <a:solidFill>
            <a:schemeClr val="bg1"/>
          </a:solidFill>
          <a:ln>
            <a:solidFill>
              <a:schemeClr val="tx2"/>
            </a:solidFill>
          </a:ln>
        </p:spPr>
        <p:txBody>
          <a:bodyPr wrap="square" lIns="91440" tIns="91440" rIns="91440" bIns="91440" rtlCol="0" anchor="ctr">
            <a:normAutofit lnSpcReduction="10000"/>
          </a:bodyPr>
          <a:lstStyle/>
          <a:p>
            <a:r>
              <a:rPr lang="en-US" sz="1200" dirty="0">
                <a:solidFill>
                  <a:schemeClr val="tx2"/>
                </a:solidFill>
              </a:rPr>
              <a:t>Information in BIRT is not “real-time”.</a:t>
            </a:r>
          </a:p>
          <a:p>
            <a:endParaRPr lang="en-US" sz="1200" dirty="0">
              <a:solidFill>
                <a:schemeClr val="tx2"/>
              </a:solidFill>
            </a:endParaRPr>
          </a:p>
          <a:p>
            <a:r>
              <a:rPr lang="en-US" sz="1200" dirty="0">
                <a:solidFill>
                  <a:schemeClr val="tx2"/>
                </a:solidFill>
              </a:rPr>
              <a:t>It is pulled every day and is current as of the ELT Run Date.</a:t>
            </a:r>
          </a:p>
          <a:p>
            <a:endParaRPr lang="en-US" sz="1200" dirty="0">
              <a:solidFill>
                <a:schemeClr val="tx2"/>
              </a:solidFill>
            </a:endParaRPr>
          </a:p>
          <a:p>
            <a:r>
              <a:rPr lang="en-US" sz="1200" dirty="0">
                <a:solidFill>
                  <a:schemeClr val="tx2"/>
                </a:solidFill>
              </a:rPr>
              <a:t>So, if something changed between that date and when you generate your report, it will not display.</a:t>
            </a:r>
          </a:p>
        </p:txBody>
      </p:sp>
      <p:sp>
        <p:nvSpPr>
          <p:cNvPr id="8" name="Arrow: Right 7">
            <a:extLst>
              <a:ext uri="{FF2B5EF4-FFF2-40B4-BE49-F238E27FC236}">
                <a16:creationId xmlns:a16="http://schemas.microsoft.com/office/drawing/2014/main" id="{52246116-FCE1-4651-88BC-F452B6BAD245}"/>
              </a:ext>
            </a:extLst>
          </p:cNvPr>
          <p:cNvSpPr/>
          <p:nvPr/>
        </p:nvSpPr>
        <p:spPr>
          <a:xfrm rot="10800000">
            <a:off x="6767412" y="2048355"/>
            <a:ext cx="457200" cy="339362"/>
          </a:xfrm>
          <a:prstGeom prst="right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Tree>
    <p:extLst>
      <p:ext uri="{BB962C8B-B14F-4D97-AF65-F5344CB8AC3E}">
        <p14:creationId xmlns:p14="http://schemas.microsoft.com/office/powerpoint/2010/main" val="2571580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CD15C-73D3-4066-968D-3047B175CD30}"/>
              </a:ext>
            </a:extLst>
          </p:cNvPr>
          <p:cNvSpPr>
            <a:spLocks noGrp="1"/>
          </p:cNvSpPr>
          <p:nvPr>
            <p:ph type="title"/>
          </p:nvPr>
        </p:nvSpPr>
        <p:spPr/>
        <p:txBody>
          <a:bodyPr/>
          <a:lstStyle/>
          <a:p>
            <a:r>
              <a:rPr lang="en-US" dirty="0"/>
              <a:t>Business Intelligence Reporting Tool (BIRT)</a:t>
            </a:r>
          </a:p>
        </p:txBody>
      </p:sp>
      <p:sp>
        <p:nvSpPr>
          <p:cNvPr id="3" name="Slide Number Placeholder 2">
            <a:extLst>
              <a:ext uri="{FF2B5EF4-FFF2-40B4-BE49-F238E27FC236}">
                <a16:creationId xmlns:a16="http://schemas.microsoft.com/office/drawing/2014/main" id="{1BFE2A59-1F14-43EC-9FA4-08A4C3D1761D}"/>
              </a:ext>
            </a:extLst>
          </p:cNvPr>
          <p:cNvSpPr>
            <a:spLocks noGrp="1"/>
          </p:cNvSpPr>
          <p:nvPr>
            <p:ph type="sldNum" sz="quarter" idx="4"/>
          </p:nvPr>
        </p:nvSpPr>
        <p:spPr/>
        <p:txBody>
          <a:bodyPr/>
          <a:lstStyle/>
          <a:p>
            <a:fld id="{4C6B7127-9F77-471E-BA61-1540CB2C57B2}" type="slidenum">
              <a:rPr lang="en-US" smtClean="0"/>
              <a:pPr/>
              <a:t>34</a:t>
            </a:fld>
            <a:endParaRPr lang="en-US" dirty="0"/>
          </a:p>
        </p:txBody>
      </p:sp>
      <p:pic>
        <p:nvPicPr>
          <p:cNvPr id="6" name="Content Placeholder 5">
            <a:extLst>
              <a:ext uri="{FF2B5EF4-FFF2-40B4-BE49-F238E27FC236}">
                <a16:creationId xmlns:a16="http://schemas.microsoft.com/office/drawing/2014/main" id="{6C56E5D6-1EA2-451D-A92E-03F1EC64C606}"/>
              </a:ext>
            </a:extLst>
          </p:cNvPr>
          <p:cNvPicPr>
            <a:picLocks noGrp="1" noChangeAspect="1"/>
          </p:cNvPicPr>
          <p:nvPr>
            <p:ph sz="quarter" idx="10"/>
          </p:nvPr>
        </p:nvPicPr>
        <p:blipFill>
          <a:blip r:embed="rId2"/>
          <a:stretch>
            <a:fillRect/>
          </a:stretch>
        </p:blipFill>
        <p:spPr>
          <a:xfrm>
            <a:off x="455613" y="892089"/>
            <a:ext cx="6405702" cy="3009351"/>
          </a:xfrm>
        </p:spPr>
      </p:pic>
      <p:sp>
        <p:nvSpPr>
          <p:cNvPr id="7" name="TextBox 6">
            <a:extLst>
              <a:ext uri="{FF2B5EF4-FFF2-40B4-BE49-F238E27FC236}">
                <a16:creationId xmlns:a16="http://schemas.microsoft.com/office/drawing/2014/main" id="{818EF4F9-C8F9-4C31-BC69-D856274137C2}"/>
              </a:ext>
            </a:extLst>
          </p:cNvPr>
          <p:cNvSpPr txBox="1"/>
          <p:nvPr/>
        </p:nvSpPr>
        <p:spPr>
          <a:xfrm>
            <a:off x="7018019" y="2845121"/>
            <a:ext cx="1856635" cy="698862"/>
          </a:xfrm>
          <a:prstGeom prst="rect">
            <a:avLst/>
          </a:prstGeom>
          <a:solidFill>
            <a:schemeClr val="bg1"/>
          </a:solidFill>
          <a:ln>
            <a:solidFill>
              <a:schemeClr val="tx2"/>
            </a:solidFill>
          </a:ln>
        </p:spPr>
        <p:txBody>
          <a:bodyPr wrap="square" lIns="91440" tIns="91440" rIns="91440" bIns="91440" rtlCol="0" anchor="ctr">
            <a:normAutofit/>
          </a:bodyPr>
          <a:lstStyle/>
          <a:p>
            <a:r>
              <a:rPr lang="en-US" sz="1200" dirty="0">
                <a:solidFill>
                  <a:schemeClr val="tx2"/>
                </a:solidFill>
              </a:rPr>
              <a:t>To access the Reports, select “Catalog”.</a:t>
            </a:r>
          </a:p>
        </p:txBody>
      </p:sp>
      <p:sp>
        <p:nvSpPr>
          <p:cNvPr id="8" name="Arrow: Right 7">
            <a:extLst>
              <a:ext uri="{FF2B5EF4-FFF2-40B4-BE49-F238E27FC236}">
                <a16:creationId xmlns:a16="http://schemas.microsoft.com/office/drawing/2014/main" id="{52246116-FCE1-4651-88BC-F452B6BAD245}"/>
              </a:ext>
            </a:extLst>
          </p:cNvPr>
          <p:cNvSpPr/>
          <p:nvPr/>
        </p:nvSpPr>
        <p:spPr>
          <a:xfrm rot="13238136">
            <a:off x="5494873" y="1350019"/>
            <a:ext cx="457200" cy="339362"/>
          </a:xfrm>
          <a:prstGeom prst="right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Tree>
    <p:extLst>
      <p:ext uri="{BB962C8B-B14F-4D97-AF65-F5344CB8AC3E}">
        <p14:creationId xmlns:p14="http://schemas.microsoft.com/office/powerpoint/2010/main" val="873018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CD15C-73D3-4066-968D-3047B175CD30}"/>
              </a:ext>
            </a:extLst>
          </p:cNvPr>
          <p:cNvSpPr>
            <a:spLocks noGrp="1"/>
          </p:cNvSpPr>
          <p:nvPr>
            <p:ph type="title"/>
          </p:nvPr>
        </p:nvSpPr>
        <p:spPr/>
        <p:txBody>
          <a:bodyPr/>
          <a:lstStyle/>
          <a:p>
            <a:r>
              <a:rPr lang="en-US" dirty="0"/>
              <a:t>Business Intelligence Reporting Tool (BIRT)</a:t>
            </a:r>
          </a:p>
        </p:txBody>
      </p:sp>
      <p:sp>
        <p:nvSpPr>
          <p:cNvPr id="3" name="Slide Number Placeholder 2">
            <a:extLst>
              <a:ext uri="{FF2B5EF4-FFF2-40B4-BE49-F238E27FC236}">
                <a16:creationId xmlns:a16="http://schemas.microsoft.com/office/drawing/2014/main" id="{1BFE2A59-1F14-43EC-9FA4-08A4C3D1761D}"/>
              </a:ext>
            </a:extLst>
          </p:cNvPr>
          <p:cNvSpPr>
            <a:spLocks noGrp="1"/>
          </p:cNvSpPr>
          <p:nvPr>
            <p:ph type="sldNum" sz="quarter" idx="4"/>
          </p:nvPr>
        </p:nvSpPr>
        <p:spPr/>
        <p:txBody>
          <a:bodyPr/>
          <a:lstStyle/>
          <a:p>
            <a:fld id="{4C6B7127-9F77-471E-BA61-1540CB2C57B2}" type="slidenum">
              <a:rPr lang="en-US" smtClean="0"/>
              <a:pPr/>
              <a:t>35</a:t>
            </a:fld>
            <a:endParaRPr lang="en-US" dirty="0"/>
          </a:p>
        </p:txBody>
      </p:sp>
      <p:pic>
        <p:nvPicPr>
          <p:cNvPr id="6" name="Content Placeholder 5">
            <a:extLst>
              <a:ext uri="{FF2B5EF4-FFF2-40B4-BE49-F238E27FC236}">
                <a16:creationId xmlns:a16="http://schemas.microsoft.com/office/drawing/2014/main" id="{6C56E5D6-1EA2-451D-A92E-03F1EC64C606}"/>
              </a:ext>
            </a:extLst>
          </p:cNvPr>
          <p:cNvPicPr>
            <a:picLocks noGrp="1" noChangeAspect="1"/>
          </p:cNvPicPr>
          <p:nvPr>
            <p:ph sz="quarter" idx="10"/>
          </p:nvPr>
        </p:nvPicPr>
        <p:blipFill>
          <a:blip r:embed="rId2"/>
          <a:srcRect/>
          <a:stretch/>
        </p:blipFill>
        <p:spPr>
          <a:xfrm>
            <a:off x="1102281" y="892089"/>
            <a:ext cx="5112365" cy="3009351"/>
          </a:xfrm>
        </p:spPr>
      </p:pic>
      <p:sp>
        <p:nvSpPr>
          <p:cNvPr id="7" name="TextBox 6">
            <a:extLst>
              <a:ext uri="{FF2B5EF4-FFF2-40B4-BE49-F238E27FC236}">
                <a16:creationId xmlns:a16="http://schemas.microsoft.com/office/drawing/2014/main" id="{818EF4F9-C8F9-4C31-BC69-D856274137C2}"/>
              </a:ext>
            </a:extLst>
          </p:cNvPr>
          <p:cNvSpPr txBox="1"/>
          <p:nvPr/>
        </p:nvSpPr>
        <p:spPr>
          <a:xfrm>
            <a:off x="6347460" y="2148841"/>
            <a:ext cx="2527195" cy="1165860"/>
          </a:xfrm>
          <a:prstGeom prst="rect">
            <a:avLst/>
          </a:prstGeom>
          <a:solidFill>
            <a:schemeClr val="bg1"/>
          </a:solidFill>
          <a:ln>
            <a:solidFill>
              <a:schemeClr val="tx2"/>
            </a:solidFill>
          </a:ln>
        </p:spPr>
        <p:txBody>
          <a:bodyPr wrap="square" lIns="91440" tIns="91440" rIns="91440" bIns="91440" rtlCol="0" anchor="ctr">
            <a:normAutofit/>
          </a:bodyPr>
          <a:lstStyle/>
          <a:p>
            <a:r>
              <a:rPr lang="en-US" sz="1200" dirty="0">
                <a:solidFill>
                  <a:schemeClr val="tx2"/>
                </a:solidFill>
              </a:rPr>
              <a:t>From here, you can access the Shared Folder to view pre-existing Reports or Report Templates or create (or access) your own under My Folders.</a:t>
            </a:r>
          </a:p>
        </p:txBody>
      </p:sp>
    </p:spTree>
    <p:extLst>
      <p:ext uri="{BB962C8B-B14F-4D97-AF65-F5344CB8AC3E}">
        <p14:creationId xmlns:p14="http://schemas.microsoft.com/office/powerpoint/2010/main" val="36616194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CD15C-73D3-4066-968D-3047B175CD30}"/>
              </a:ext>
            </a:extLst>
          </p:cNvPr>
          <p:cNvSpPr>
            <a:spLocks noGrp="1"/>
          </p:cNvSpPr>
          <p:nvPr>
            <p:ph type="title"/>
          </p:nvPr>
        </p:nvSpPr>
        <p:spPr/>
        <p:txBody>
          <a:bodyPr/>
          <a:lstStyle/>
          <a:p>
            <a:r>
              <a:rPr lang="en-US" dirty="0"/>
              <a:t>Business Intelligence Reporting Tool (BIRT)</a:t>
            </a:r>
          </a:p>
        </p:txBody>
      </p:sp>
      <p:sp>
        <p:nvSpPr>
          <p:cNvPr id="3" name="Slide Number Placeholder 2">
            <a:extLst>
              <a:ext uri="{FF2B5EF4-FFF2-40B4-BE49-F238E27FC236}">
                <a16:creationId xmlns:a16="http://schemas.microsoft.com/office/drawing/2014/main" id="{1BFE2A59-1F14-43EC-9FA4-08A4C3D1761D}"/>
              </a:ext>
            </a:extLst>
          </p:cNvPr>
          <p:cNvSpPr>
            <a:spLocks noGrp="1"/>
          </p:cNvSpPr>
          <p:nvPr>
            <p:ph type="sldNum" sz="quarter" idx="4"/>
          </p:nvPr>
        </p:nvSpPr>
        <p:spPr/>
        <p:txBody>
          <a:bodyPr/>
          <a:lstStyle/>
          <a:p>
            <a:fld id="{4C6B7127-9F77-471E-BA61-1540CB2C57B2}" type="slidenum">
              <a:rPr lang="en-US" smtClean="0"/>
              <a:pPr/>
              <a:t>36</a:t>
            </a:fld>
            <a:endParaRPr lang="en-US" dirty="0"/>
          </a:p>
        </p:txBody>
      </p:sp>
      <p:sp>
        <p:nvSpPr>
          <p:cNvPr id="5" name="Content Placeholder 4">
            <a:extLst>
              <a:ext uri="{FF2B5EF4-FFF2-40B4-BE49-F238E27FC236}">
                <a16:creationId xmlns:a16="http://schemas.microsoft.com/office/drawing/2014/main" id="{B052CBDA-E600-41D5-B3D1-04127D479729}"/>
              </a:ext>
            </a:extLst>
          </p:cNvPr>
          <p:cNvSpPr>
            <a:spLocks noGrp="1"/>
          </p:cNvSpPr>
          <p:nvPr>
            <p:ph sz="quarter" idx="10"/>
          </p:nvPr>
        </p:nvSpPr>
        <p:spPr/>
        <p:txBody>
          <a:bodyPr/>
          <a:lstStyle/>
          <a:p>
            <a:r>
              <a:rPr lang="en-US" dirty="0"/>
              <a:t>Since BIRT use varies widely, your local organization or Component must provide you detailed information about BIRT.</a:t>
            </a:r>
          </a:p>
          <a:p>
            <a:pPr lvl="1"/>
            <a:r>
              <a:rPr lang="en-US" dirty="0"/>
              <a:t>Your organization may have specific reporting requirements. </a:t>
            </a:r>
          </a:p>
          <a:p>
            <a:endParaRPr lang="en-US" dirty="0"/>
          </a:p>
          <a:p>
            <a:r>
              <a:rPr lang="en-US" dirty="0"/>
              <a:t>To ensure compliance, contact your Component representative on creating and running advanced reports as well as managing data for your organization.</a:t>
            </a:r>
          </a:p>
          <a:p>
            <a:endParaRPr lang="en-US" dirty="0"/>
          </a:p>
          <a:p>
            <a:endParaRPr lang="en-US" dirty="0"/>
          </a:p>
        </p:txBody>
      </p:sp>
    </p:spTree>
    <p:extLst>
      <p:ext uri="{BB962C8B-B14F-4D97-AF65-F5344CB8AC3E}">
        <p14:creationId xmlns:p14="http://schemas.microsoft.com/office/powerpoint/2010/main" val="2107282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with Reports</a:t>
            </a:r>
          </a:p>
        </p:txBody>
      </p:sp>
      <p:sp>
        <p:nvSpPr>
          <p:cNvPr id="4" name="Slide Number Placeholder 3"/>
          <p:cNvSpPr>
            <a:spLocks noGrp="1"/>
          </p:cNvSpPr>
          <p:nvPr>
            <p:ph type="sldNum" sz="quarter" idx="4"/>
          </p:nvPr>
        </p:nvSpPr>
        <p:spPr/>
        <p:txBody>
          <a:bodyPr/>
          <a:lstStyle/>
          <a:p>
            <a:pPr>
              <a:defRPr/>
            </a:pPr>
            <a:fld id="{B3F80F8C-0724-413E-8769-83AD712ACAE4}" type="slidenum">
              <a:rPr lang="en-US" smtClean="0"/>
              <a:pPr>
                <a:defRPr/>
              </a:pPr>
              <a:t>37</a:t>
            </a:fld>
            <a:endParaRPr lang="en-US"/>
          </a:p>
        </p:txBody>
      </p:sp>
      <p:sp>
        <p:nvSpPr>
          <p:cNvPr id="3" name="Content Placeholder 2"/>
          <p:cNvSpPr>
            <a:spLocks noGrp="1"/>
          </p:cNvSpPr>
          <p:nvPr>
            <p:ph sz="quarter" idx="10"/>
          </p:nvPr>
        </p:nvSpPr>
        <p:spPr/>
        <p:txBody>
          <a:bodyPr>
            <a:normAutofit lnSpcReduction="10000"/>
          </a:bodyPr>
          <a:lstStyle/>
          <a:p>
            <a:r>
              <a:rPr lang="en-US" dirty="0"/>
              <a:t>If you have issues with Reports, please send a ticket to the Travel Assistance Center (TAC).</a:t>
            </a:r>
          </a:p>
          <a:p>
            <a:endParaRPr lang="en-US" dirty="0"/>
          </a:p>
          <a:p>
            <a:r>
              <a:rPr lang="en-US" dirty="0"/>
              <a:t>When submitting a ticket to the TAC, ensure you are including the following:</a:t>
            </a:r>
          </a:p>
          <a:p>
            <a:pPr lvl="1"/>
            <a:r>
              <a:rPr lang="en-US" dirty="0"/>
              <a:t>Name of Report</a:t>
            </a:r>
          </a:p>
          <a:p>
            <a:pPr lvl="1"/>
            <a:r>
              <a:rPr lang="en-US" dirty="0"/>
              <a:t>Report Criteria</a:t>
            </a:r>
          </a:p>
          <a:p>
            <a:pPr lvl="1"/>
            <a:r>
              <a:rPr lang="en-US" dirty="0"/>
              <a:t>What you’re expecting.</a:t>
            </a:r>
          </a:p>
          <a:p>
            <a:pPr lvl="1"/>
            <a:r>
              <a:rPr lang="en-US" dirty="0"/>
              <a:t>What is appearing on the report.</a:t>
            </a:r>
          </a:p>
          <a:p>
            <a:pPr lvl="1"/>
            <a:endParaRPr lang="en-US" dirty="0"/>
          </a:p>
          <a:p>
            <a:r>
              <a:rPr lang="en-US" dirty="0"/>
              <a:t>Please do not provide any PII in the body of the ticket (keep that information in the Ticket Details fields).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Issue Examples Bad Vs. Good</a:t>
            </a:r>
          </a:p>
        </p:txBody>
      </p:sp>
      <p:sp>
        <p:nvSpPr>
          <p:cNvPr id="4" name="Slide Number Placeholder 3"/>
          <p:cNvSpPr>
            <a:spLocks noGrp="1"/>
          </p:cNvSpPr>
          <p:nvPr>
            <p:ph type="sldNum" sz="quarter" idx="4"/>
          </p:nvPr>
        </p:nvSpPr>
        <p:spPr/>
        <p:txBody>
          <a:bodyPr/>
          <a:lstStyle/>
          <a:p>
            <a:pPr>
              <a:defRPr/>
            </a:pPr>
            <a:fld id="{B3F80F8C-0724-413E-8769-83AD712ACAE4}" type="slidenum">
              <a:rPr lang="en-US" smtClean="0"/>
              <a:pPr>
                <a:defRPr/>
              </a:pPr>
              <a:t>38</a:t>
            </a:fld>
            <a:endParaRPr lang="en-US"/>
          </a:p>
        </p:txBody>
      </p:sp>
      <p:sp>
        <p:nvSpPr>
          <p:cNvPr id="3" name="Content Placeholder 2"/>
          <p:cNvSpPr>
            <a:spLocks noGrp="1"/>
          </p:cNvSpPr>
          <p:nvPr>
            <p:ph sz="quarter" idx="10"/>
          </p:nvPr>
        </p:nvSpPr>
        <p:spPr/>
        <p:txBody>
          <a:bodyPr/>
          <a:lstStyle/>
          <a:p>
            <a:r>
              <a:rPr lang="en-US" dirty="0"/>
              <a:t>Bad</a:t>
            </a:r>
          </a:p>
          <a:p>
            <a:pPr lvl="1"/>
            <a:r>
              <a:rPr lang="en-US" dirty="0"/>
              <a:t>I run a report in DTS, and nothing happens.</a:t>
            </a:r>
          </a:p>
          <a:p>
            <a:pPr lvl="1"/>
            <a:r>
              <a:rPr lang="en-US" dirty="0"/>
              <a:t>I don’t see a traveler on my report.</a:t>
            </a:r>
          </a:p>
          <a:p>
            <a:pPr lvl="1"/>
            <a:r>
              <a:rPr lang="en-US" dirty="0"/>
              <a:t>When I run the report, I get an error message.</a:t>
            </a:r>
          </a:p>
          <a:p>
            <a:pPr lvl="1"/>
            <a:endParaRPr lang="en-US" dirty="0"/>
          </a:p>
          <a:p>
            <a:r>
              <a:rPr lang="en-US" dirty="0"/>
              <a:t>Good</a:t>
            </a:r>
          </a:p>
          <a:p>
            <a:pPr lvl="1"/>
            <a:r>
              <a:rPr lang="en-US" dirty="0"/>
              <a:t>I select the report for _____ and when I hit submit, the system spins and never progresses past the page.</a:t>
            </a:r>
          </a:p>
          <a:p>
            <a:pPr lvl="1"/>
            <a:r>
              <a:rPr lang="en-US" dirty="0"/>
              <a:t>I run report _____ for my organization _____ and I don’t see _____.</a:t>
            </a:r>
          </a:p>
          <a:p>
            <a:pPr lvl="1"/>
            <a:r>
              <a:rPr lang="en-US" dirty="0"/>
              <a:t>I received an error message when I run the _____ report. The error message states _____.</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3B59-EC37-4BE8-8229-16D63F411640}"/>
              </a:ext>
            </a:extLst>
          </p:cNvPr>
          <p:cNvSpPr>
            <a:spLocks noGrp="1"/>
          </p:cNvSpPr>
          <p:nvPr>
            <p:ph type="title"/>
          </p:nvPr>
        </p:nvSpPr>
        <p:spPr/>
        <p:txBody>
          <a:bodyPr/>
          <a:lstStyle/>
          <a:p>
            <a:r>
              <a:rPr lang="en-US" dirty="0"/>
              <a:t>Resources</a:t>
            </a:r>
          </a:p>
        </p:txBody>
      </p:sp>
      <p:sp>
        <p:nvSpPr>
          <p:cNvPr id="3" name="Slide Number Placeholder 2">
            <a:extLst>
              <a:ext uri="{FF2B5EF4-FFF2-40B4-BE49-F238E27FC236}">
                <a16:creationId xmlns:a16="http://schemas.microsoft.com/office/drawing/2014/main" id="{5C66015A-D576-435B-9890-2873672D33B1}"/>
              </a:ext>
            </a:extLst>
          </p:cNvPr>
          <p:cNvSpPr>
            <a:spLocks noGrp="1"/>
          </p:cNvSpPr>
          <p:nvPr>
            <p:ph type="sldNum" sz="quarter" idx="4"/>
          </p:nvPr>
        </p:nvSpPr>
        <p:spPr/>
        <p:txBody>
          <a:bodyPr/>
          <a:lstStyle/>
          <a:p>
            <a:fld id="{4C6B7127-9F77-471E-BA61-1540CB2C57B2}" type="slidenum">
              <a:rPr lang="en-US" smtClean="0"/>
              <a:pPr/>
              <a:t>39</a:t>
            </a:fld>
            <a:endParaRPr lang="en-US" dirty="0"/>
          </a:p>
        </p:txBody>
      </p:sp>
      <p:sp>
        <p:nvSpPr>
          <p:cNvPr id="4" name="Content Placeholder 3">
            <a:extLst>
              <a:ext uri="{FF2B5EF4-FFF2-40B4-BE49-F238E27FC236}">
                <a16:creationId xmlns:a16="http://schemas.microsoft.com/office/drawing/2014/main" id="{AE02184C-6C7A-45A7-9787-878F2FD3AAFC}"/>
              </a:ext>
            </a:extLst>
          </p:cNvPr>
          <p:cNvSpPr>
            <a:spLocks noGrp="1"/>
          </p:cNvSpPr>
          <p:nvPr>
            <p:ph sz="quarter" idx="10"/>
          </p:nvPr>
        </p:nvSpPr>
        <p:spPr/>
        <p:txBody>
          <a:bodyPr/>
          <a:lstStyle/>
          <a:p>
            <a:r>
              <a:rPr lang="en-US" dirty="0"/>
              <a:t>DTA Manual Chapter 10 - Reports</a:t>
            </a:r>
          </a:p>
          <a:p>
            <a:pPr lvl="1"/>
            <a:r>
              <a:rPr lang="en-US" dirty="0">
                <a:hlinkClick r:id="rId3"/>
              </a:rPr>
              <a:t>https://media.defense.gov/2022/May/11/2002994832/-1/-1/0/DTA_10.PDF</a:t>
            </a:r>
            <a:r>
              <a:rPr lang="en-US" dirty="0"/>
              <a:t> </a:t>
            </a:r>
          </a:p>
          <a:p>
            <a:endParaRPr lang="en-US" dirty="0"/>
          </a:p>
          <a:p>
            <a:r>
              <a:rPr lang="en-US" dirty="0"/>
              <a:t>You can contact the Travel Assistance Center (TAC) via:</a:t>
            </a:r>
          </a:p>
          <a:p>
            <a:pPr lvl="1"/>
            <a:r>
              <a:rPr lang="en-US" dirty="0"/>
              <a:t>Phone 888-Help1Go (888-435-7146)</a:t>
            </a:r>
          </a:p>
          <a:p>
            <a:pPr lvl="1"/>
            <a:r>
              <a:rPr lang="en-US" dirty="0"/>
              <a:t>Web (</a:t>
            </a:r>
            <a:r>
              <a:rPr lang="en-US" dirty="0">
                <a:hlinkClick r:id="rId4"/>
              </a:rPr>
              <a:t>https://www.defensetravel.dod.mil/passport/</a:t>
            </a:r>
            <a:r>
              <a:rPr lang="en-US" dirty="0"/>
              <a:t>)</a:t>
            </a:r>
          </a:p>
          <a:p>
            <a:pPr lvl="1"/>
            <a:r>
              <a:rPr lang="en-US" dirty="0"/>
              <a:t>Chat (Available Monday – Friday between 8am and 6pm ET)</a:t>
            </a:r>
          </a:p>
          <a:p>
            <a:endParaRPr lang="en-US" dirty="0"/>
          </a:p>
        </p:txBody>
      </p:sp>
    </p:spTree>
    <p:extLst>
      <p:ext uri="{BB962C8B-B14F-4D97-AF65-F5344CB8AC3E}">
        <p14:creationId xmlns:p14="http://schemas.microsoft.com/office/powerpoint/2010/main" val="1964143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B3E56-B1AF-4F7D-90FF-00ABBD88F51D}"/>
              </a:ext>
            </a:extLst>
          </p:cNvPr>
          <p:cNvSpPr>
            <a:spLocks noGrp="1"/>
          </p:cNvSpPr>
          <p:nvPr>
            <p:ph type="title"/>
          </p:nvPr>
        </p:nvSpPr>
        <p:spPr/>
        <p:txBody>
          <a:bodyPr/>
          <a:lstStyle/>
          <a:p>
            <a:r>
              <a:rPr lang="en-US" dirty="0"/>
              <a:t>Top Issues for December/January</a:t>
            </a:r>
          </a:p>
        </p:txBody>
      </p:sp>
      <p:sp>
        <p:nvSpPr>
          <p:cNvPr id="3" name="Slide Number Placeholder 2">
            <a:extLst>
              <a:ext uri="{FF2B5EF4-FFF2-40B4-BE49-F238E27FC236}">
                <a16:creationId xmlns:a16="http://schemas.microsoft.com/office/drawing/2014/main" id="{5E939191-AEA5-4528-AA74-C02C720A1220}"/>
              </a:ext>
            </a:extLst>
          </p:cNvPr>
          <p:cNvSpPr>
            <a:spLocks noGrp="1"/>
          </p:cNvSpPr>
          <p:nvPr>
            <p:ph type="sldNum" sz="quarter" idx="4"/>
          </p:nvPr>
        </p:nvSpPr>
        <p:spPr/>
        <p:txBody>
          <a:bodyPr/>
          <a:lstStyle/>
          <a:p>
            <a:fld id="{4C6B7127-9F77-471E-BA61-1540CB2C57B2}" type="slidenum">
              <a:rPr lang="en-US" smtClean="0"/>
              <a:pPr/>
              <a:t>4</a:t>
            </a:fld>
            <a:endParaRPr lang="en-US" dirty="0"/>
          </a:p>
        </p:txBody>
      </p:sp>
      <p:graphicFrame>
        <p:nvGraphicFramePr>
          <p:cNvPr id="7" name="Table 5">
            <a:extLst>
              <a:ext uri="{FF2B5EF4-FFF2-40B4-BE49-F238E27FC236}">
                <a16:creationId xmlns:a16="http://schemas.microsoft.com/office/drawing/2014/main" id="{20F22C3F-5839-463A-946E-521796D08E26}"/>
              </a:ext>
            </a:extLst>
          </p:cNvPr>
          <p:cNvGraphicFramePr>
            <a:graphicFrameLocks noGrp="1"/>
          </p:cNvGraphicFramePr>
          <p:nvPr>
            <p:ph sz="quarter" idx="10"/>
            <p:extLst>
              <p:ext uri="{D42A27DB-BD31-4B8C-83A1-F6EECF244321}">
                <p14:modId xmlns:p14="http://schemas.microsoft.com/office/powerpoint/2010/main" val="2119523913"/>
              </p:ext>
            </p:extLst>
          </p:nvPr>
        </p:nvGraphicFramePr>
        <p:xfrm>
          <a:off x="455613" y="877888"/>
          <a:ext cx="8632824" cy="4168082"/>
        </p:xfrm>
        <a:graphic>
          <a:graphicData uri="http://schemas.openxmlformats.org/drawingml/2006/table">
            <a:tbl>
              <a:tblPr firstRow="1" bandRow="1">
                <a:tableStyleId>{5C22544A-7EE6-4342-B048-85BDC9FD1C3A}</a:tableStyleId>
              </a:tblPr>
              <a:tblGrid>
                <a:gridCol w="1188084">
                  <a:extLst>
                    <a:ext uri="{9D8B030D-6E8A-4147-A177-3AD203B41FA5}">
                      <a16:colId xmlns:a16="http://schemas.microsoft.com/office/drawing/2014/main" val="3050094265"/>
                    </a:ext>
                  </a:extLst>
                </a:gridCol>
                <a:gridCol w="3436620">
                  <a:extLst>
                    <a:ext uri="{9D8B030D-6E8A-4147-A177-3AD203B41FA5}">
                      <a16:colId xmlns:a16="http://schemas.microsoft.com/office/drawing/2014/main" val="1722081071"/>
                    </a:ext>
                  </a:extLst>
                </a:gridCol>
                <a:gridCol w="3131820">
                  <a:extLst>
                    <a:ext uri="{9D8B030D-6E8A-4147-A177-3AD203B41FA5}">
                      <a16:colId xmlns:a16="http://schemas.microsoft.com/office/drawing/2014/main" val="4286681458"/>
                    </a:ext>
                  </a:extLst>
                </a:gridCol>
                <a:gridCol w="876300">
                  <a:extLst>
                    <a:ext uri="{9D8B030D-6E8A-4147-A177-3AD203B41FA5}">
                      <a16:colId xmlns:a16="http://schemas.microsoft.com/office/drawing/2014/main" val="1957256232"/>
                    </a:ext>
                  </a:extLst>
                </a:gridCol>
              </a:tblGrid>
              <a:tr h="324965">
                <a:tc>
                  <a:txBody>
                    <a:bodyPr/>
                    <a:lstStyle/>
                    <a:p>
                      <a:pPr algn="ctr"/>
                      <a:r>
                        <a:rPr lang="en-US" sz="1400" dirty="0">
                          <a:solidFill>
                            <a:schemeClr val="bg1"/>
                          </a:solidFill>
                        </a:rPr>
                        <a:t>Issue #</a:t>
                      </a:r>
                    </a:p>
                  </a:txBody>
                  <a:tcPr anchor="ctr"/>
                </a:tc>
                <a:tc>
                  <a:txBody>
                    <a:bodyPr/>
                    <a:lstStyle/>
                    <a:p>
                      <a:pPr algn="ctr"/>
                      <a:r>
                        <a:rPr lang="en-US" sz="1400" dirty="0">
                          <a:solidFill>
                            <a:schemeClr val="bg1"/>
                          </a:solidFill>
                        </a:rPr>
                        <a:t>Summary</a:t>
                      </a:r>
                    </a:p>
                  </a:txBody>
                  <a:tcPr anchor="ctr"/>
                </a:tc>
                <a:tc>
                  <a:txBody>
                    <a:bodyPr/>
                    <a:lstStyle/>
                    <a:p>
                      <a:pPr algn="ctr"/>
                      <a:r>
                        <a:rPr lang="en-US" sz="1400" dirty="0">
                          <a:solidFill>
                            <a:schemeClr val="bg1"/>
                          </a:solidFill>
                        </a:rPr>
                        <a:t>Workaround</a:t>
                      </a:r>
                    </a:p>
                  </a:txBody>
                  <a:tcPr anchor="ctr"/>
                </a:tc>
                <a:tc>
                  <a:txBody>
                    <a:bodyPr/>
                    <a:lstStyle/>
                    <a:p>
                      <a:pPr algn="ctr"/>
                      <a:r>
                        <a:rPr lang="en-US" sz="1400" dirty="0">
                          <a:solidFill>
                            <a:schemeClr val="bg1"/>
                          </a:solidFill>
                        </a:rPr>
                        <a:t>Release</a:t>
                      </a:r>
                    </a:p>
                  </a:txBody>
                  <a:tcPr anchor="ctr"/>
                </a:tc>
                <a:extLst>
                  <a:ext uri="{0D108BD9-81ED-4DB2-BD59-A6C34878D82A}">
                    <a16:rowId xmlns:a16="http://schemas.microsoft.com/office/drawing/2014/main" val="4111442952"/>
                  </a:ext>
                </a:extLst>
              </a:tr>
              <a:tr h="592830">
                <a:tc>
                  <a:txBody>
                    <a:bodyPr/>
                    <a:lstStyle/>
                    <a:p>
                      <a:pPr algn="ctr"/>
                      <a:r>
                        <a:rPr lang="en-US" sz="1000" dirty="0">
                          <a:latin typeface="+mj-lt"/>
                        </a:rPr>
                        <a:t>DTS-1842</a:t>
                      </a:r>
                    </a:p>
                  </a:txBody>
                  <a:tcPr anchor="ctr"/>
                </a:tc>
                <a:tc>
                  <a:txBody>
                    <a:bodyPr/>
                    <a:lstStyle/>
                    <a:p>
                      <a:pPr algn="l"/>
                      <a:r>
                        <a:rPr lang="en-US" sz="1000" kern="1200" dirty="0">
                          <a:solidFill>
                            <a:schemeClr val="dk1"/>
                          </a:solidFill>
                          <a:latin typeface="+mn-lt"/>
                          <a:ea typeface="+mn-ea"/>
                          <a:cs typeface="+mn-cs"/>
                        </a:rPr>
                        <a:t>Authorization stuck at CTO SUBMIT for unknown reasons. We have attempted to push these documents multiple times, but unfortunately, they will not update.</a:t>
                      </a:r>
                    </a:p>
                  </a:txBody>
                  <a:tcPr anchor="ctr"/>
                </a:tc>
                <a:tc>
                  <a:txBody>
                    <a:bodyPr/>
                    <a:lstStyle/>
                    <a:p>
                      <a:pPr algn="l"/>
                      <a:r>
                        <a:rPr lang="en-US" sz="1000" dirty="0"/>
                        <a:t>Please contact the TAC anytime an authorization has been stuck at CTO SUBMIT for more than one business day. The TAC can see both DTS and the Global Distribution System (GDS). These documents must be manually abandoned.</a:t>
                      </a:r>
                    </a:p>
                  </a:txBody>
                  <a:tcPr anchor="ctr"/>
                </a:tc>
                <a:tc>
                  <a:txBody>
                    <a:bodyPr/>
                    <a:lstStyle/>
                    <a:p>
                      <a:pPr marL="0" marR="0" lvl="0" indent="0" algn="ctr" defTabSz="514351" rtl="0" eaLnBrk="1" fontAlgn="auto" latinLnBrk="0" hangingPunct="1">
                        <a:lnSpc>
                          <a:spcPct val="100000"/>
                        </a:lnSpc>
                        <a:spcBef>
                          <a:spcPts val="0"/>
                        </a:spcBef>
                        <a:spcAft>
                          <a:spcPts val="0"/>
                        </a:spcAft>
                        <a:buClrTx/>
                        <a:buSzTx/>
                        <a:buFontTx/>
                        <a:buNone/>
                        <a:tabLst/>
                        <a:defRPr/>
                      </a:pPr>
                      <a:r>
                        <a:rPr lang="en-US" sz="1000" dirty="0">
                          <a:latin typeface="+mn-lt"/>
                        </a:rPr>
                        <a:t>Ready For Assignment</a:t>
                      </a:r>
                    </a:p>
                  </a:txBody>
                  <a:tcPr anchor="ctr"/>
                </a:tc>
                <a:extLst>
                  <a:ext uri="{0D108BD9-81ED-4DB2-BD59-A6C34878D82A}">
                    <a16:rowId xmlns:a16="http://schemas.microsoft.com/office/drawing/2014/main" val="1368126481"/>
                  </a:ext>
                </a:extLst>
              </a:tr>
              <a:tr h="747419">
                <a:tc>
                  <a:txBody>
                    <a:bodyPr/>
                    <a:lstStyle/>
                    <a:p>
                      <a:pPr algn="ctr" fontAlgn="ctr"/>
                      <a:r>
                        <a:rPr lang="en-US" sz="1000" b="0" i="0" u="none" strike="noStrike" dirty="0">
                          <a:solidFill>
                            <a:srgbClr val="00467F"/>
                          </a:solidFill>
                          <a:latin typeface="+mj-lt"/>
                        </a:rPr>
                        <a:t>DTS-20052</a:t>
                      </a:r>
                    </a:p>
                  </a:txBody>
                  <a:tcPr marL="9525" marR="9525" marT="9525" marB="0" anchor="ctr"/>
                </a:tc>
                <a:tc>
                  <a:txBody>
                    <a:bodyPr/>
                    <a:lstStyle/>
                    <a:p>
                      <a:pPr algn="l"/>
                      <a:r>
                        <a:rPr lang="en-US" sz="1000" kern="1200" dirty="0">
                          <a:solidFill>
                            <a:schemeClr val="dk1"/>
                          </a:solidFill>
                          <a:latin typeface="+mn-lt"/>
                          <a:ea typeface="+mn-ea"/>
                          <a:cs typeface="+mn-cs"/>
                        </a:rPr>
                        <a:t>Authorization stuck at CTO SUBMIT due to unconfirmed segments in the Passenger Name Record (PNR).</a:t>
                      </a:r>
                    </a:p>
                  </a:txBody>
                  <a:tcPr anchor="ctr"/>
                </a:tc>
                <a:tc>
                  <a:txBody>
                    <a:bodyPr/>
                    <a:lstStyle/>
                    <a:p>
                      <a:pPr marL="0" marR="0" lvl="0" indent="0" algn="l" defTabSz="514351"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effectLst/>
                          <a:latin typeface="+mn-lt"/>
                          <a:ea typeface="+mn-ea"/>
                          <a:cs typeface="+mn-cs"/>
                        </a:rPr>
                        <a:t>If the unconfirmed segments are in the active portion of the PNR the TMC needs to fix those for them for the PNR to sweep.</a:t>
                      </a:r>
                      <a:endParaRPr lang="en-US" sz="1000" dirty="0">
                        <a:latin typeface="+mn-lt"/>
                      </a:endParaRPr>
                    </a:p>
                  </a:txBody>
                  <a:tcPr anchor="ctr"/>
                </a:tc>
                <a:tc>
                  <a:txBody>
                    <a:bodyPr/>
                    <a:lstStyle/>
                    <a:p>
                      <a:pPr marL="0" marR="0" lvl="0" indent="0" algn="ctr" defTabSz="514351" rtl="0" eaLnBrk="1" fontAlgn="auto" latinLnBrk="0" hangingPunct="1">
                        <a:lnSpc>
                          <a:spcPct val="100000"/>
                        </a:lnSpc>
                        <a:spcBef>
                          <a:spcPts val="0"/>
                        </a:spcBef>
                        <a:spcAft>
                          <a:spcPts val="0"/>
                        </a:spcAft>
                        <a:buClrTx/>
                        <a:buSzTx/>
                        <a:buFontTx/>
                        <a:buNone/>
                        <a:tabLst/>
                        <a:defRPr/>
                      </a:pPr>
                      <a:r>
                        <a:rPr lang="en-US" sz="1000" dirty="0">
                          <a:latin typeface="+mn-lt"/>
                        </a:rPr>
                        <a:t>FY23-MR-2</a:t>
                      </a:r>
                    </a:p>
                  </a:txBody>
                  <a:tcPr anchor="ctr"/>
                </a:tc>
                <a:extLst>
                  <a:ext uri="{0D108BD9-81ED-4DB2-BD59-A6C34878D82A}">
                    <a16:rowId xmlns:a16="http://schemas.microsoft.com/office/drawing/2014/main" val="557643080"/>
                  </a:ext>
                </a:extLst>
              </a:tr>
              <a:tr h="909902">
                <a:tc>
                  <a:txBody>
                    <a:bodyPr/>
                    <a:lstStyle/>
                    <a:p>
                      <a:pPr marL="0" algn="ctr" defTabSz="514351" rtl="0" eaLnBrk="1" fontAlgn="ctr" latinLnBrk="0" hangingPunct="1"/>
                      <a:r>
                        <a:rPr lang="en-US" sz="1000" kern="1200" dirty="0">
                          <a:solidFill>
                            <a:schemeClr val="dk1"/>
                          </a:solidFill>
                          <a:latin typeface="+mj-lt"/>
                          <a:ea typeface="+mn-ea"/>
                          <a:cs typeface="+mn-cs"/>
                        </a:rPr>
                        <a:t>PPT</a:t>
                      </a:r>
                    </a:p>
                  </a:txBody>
                  <a:tcPr marL="9525" marR="9525" marT="9525" marB="0" anchor="ctr"/>
                </a:tc>
                <a:tc>
                  <a:txBody>
                    <a:bodyPr/>
                    <a:lstStyle/>
                    <a:p>
                      <a:pPr algn="l"/>
                      <a:r>
                        <a:rPr lang="en-US" sz="1000" dirty="0">
                          <a:solidFill>
                            <a:schemeClr val="tx1"/>
                          </a:solidFill>
                        </a:rPr>
                        <a:t>Multiple 003 Rejects being reported due to a missing penny in DTS.</a:t>
                      </a:r>
                    </a:p>
                  </a:txBody>
                  <a:tcPr anchor="ctr"/>
                </a:tc>
                <a:tc>
                  <a:txBody>
                    <a:bodyPr/>
                    <a:lstStyle/>
                    <a:p>
                      <a:pPr algn="l"/>
                      <a:r>
                        <a:rPr lang="en-US" sz="1000" dirty="0"/>
                        <a:t>Please contact the TAC for further assistance.</a:t>
                      </a:r>
                    </a:p>
                  </a:txBody>
                  <a:tcPr anchor="ctr"/>
                </a:tc>
                <a:tc>
                  <a:txBody>
                    <a:bodyPr/>
                    <a:lstStyle/>
                    <a:p>
                      <a:pPr marL="0" marR="0" indent="0" algn="ctr" defTabSz="514351" rtl="0" eaLnBrk="1" fontAlgn="auto" latinLnBrk="0" hangingPunct="1">
                        <a:lnSpc>
                          <a:spcPct val="100000"/>
                        </a:lnSpc>
                        <a:spcBef>
                          <a:spcPts val="0"/>
                        </a:spcBef>
                        <a:spcAft>
                          <a:spcPts val="0"/>
                        </a:spcAft>
                        <a:buClrTx/>
                        <a:buSzTx/>
                        <a:buFontTx/>
                        <a:buNone/>
                        <a:tabLst/>
                        <a:defRPr/>
                      </a:pPr>
                      <a:endParaRPr lang="en-US" sz="1000" kern="1200" dirty="0">
                        <a:solidFill>
                          <a:schemeClr val="dk1"/>
                        </a:solidFill>
                        <a:latin typeface="+mj-lt"/>
                        <a:ea typeface="+mn-ea"/>
                        <a:cs typeface="+mn-cs"/>
                      </a:endParaRPr>
                    </a:p>
                  </a:txBody>
                  <a:tcPr anchor="ctr"/>
                </a:tc>
                <a:extLst>
                  <a:ext uri="{0D108BD9-81ED-4DB2-BD59-A6C34878D82A}">
                    <a16:rowId xmlns:a16="http://schemas.microsoft.com/office/drawing/2014/main" val="819758298"/>
                  </a:ext>
                </a:extLst>
              </a:tr>
              <a:tr h="747419">
                <a:tc>
                  <a:txBody>
                    <a:bodyPr/>
                    <a:lstStyle/>
                    <a:p>
                      <a:pPr algn="ctr"/>
                      <a:r>
                        <a:rPr lang="en-US" sz="1000" dirty="0">
                          <a:latin typeface="+mj-lt"/>
                        </a:rPr>
                        <a:t>DTS-21422</a:t>
                      </a:r>
                    </a:p>
                  </a:txBody>
                  <a:tcPr anchor="ctr"/>
                </a:tc>
                <a:tc>
                  <a:txBody>
                    <a:bodyPr/>
                    <a:lstStyle/>
                    <a:p>
                      <a:pPr algn="l"/>
                      <a:r>
                        <a:rPr lang="en-US" sz="1000" kern="1200" dirty="0">
                          <a:solidFill>
                            <a:schemeClr val="dk1"/>
                          </a:solidFill>
                          <a:effectLst/>
                          <a:latin typeface="+mn-lt"/>
                          <a:ea typeface="+mn-ea"/>
                          <a:cs typeface="+mn-cs"/>
                        </a:rPr>
                        <a:t>The Expenses screen is blank on a document, preventing different actions from being taken including stamping the document approved, updating a Line of Accounting (LOA), or trying to update the itinerary. </a:t>
                      </a:r>
                      <a:endParaRPr lang="en-US" sz="900" kern="1200" dirty="0">
                        <a:solidFill>
                          <a:schemeClr val="dk1"/>
                        </a:solidFill>
                        <a:latin typeface="+mn-lt"/>
                        <a:ea typeface="+mn-ea"/>
                        <a:cs typeface="+mn-cs"/>
                      </a:endParaRPr>
                    </a:p>
                  </a:txBody>
                  <a:tcPr anchor="ctr"/>
                </a:tc>
                <a:tc>
                  <a:txBody>
                    <a:bodyPr/>
                    <a:lstStyle/>
                    <a:p>
                      <a:pPr marL="0" marR="0" lvl="0" indent="0" algn="l" defTabSz="514351"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effectLst/>
                          <a:latin typeface="+mn-lt"/>
                          <a:ea typeface="+mn-ea"/>
                          <a:cs typeface="+mn-cs"/>
                        </a:rPr>
                        <a:t>This was resolved with FY23 MR1 (more on later slides). This fix is not retroactive, so if you have any existing documents with this issue, please contact the TAC for further assistance.</a:t>
                      </a: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FY23-MR-1</a:t>
                      </a:r>
                    </a:p>
                  </a:txBody>
                  <a:tcPr anchor="ctr"/>
                </a:tc>
                <a:extLst>
                  <a:ext uri="{0D108BD9-81ED-4DB2-BD59-A6C34878D82A}">
                    <a16:rowId xmlns:a16="http://schemas.microsoft.com/office/drawing/2014/main" val="4062080045"/>
                  </a:ext>
                </a:extLst>
              </a:tr>
              <a:tr h="584937">
                <a:tc>
                  <a:txBody>
                    <a:bodyPr/>
                    <a:lstStyle/>
                    <a:p>
                      <a:pPr algn="ctr"/>
                      <a:r>
                        <a:rPr lang="en-US" sz="1000" dirty="0">
                          <a:latin typeface="+mj-lt"/>
                        </a:rPr>
                        <a:t>PPT</a:t>
                      </a:r>
                    </a:p>
                  </a:txBody>
                  <a:tcPr anchor="ctr"/>
                </a:tc>
                <a:tc>
                  <a:txBody>
                    <a:bodyPr/>
                    <a:lstStyle/>
                    <a:p>
                      <a:pPr algn="l"/>
                      <a:r>
                        <a:rPr lang="en-US" sz="1000" dirty="0">
                          <a:solidFill>
                            <a:schemeClr val="tx1"/>
                          </a:solidFill>
                        </a:rPr>
                        <a:t>Documents stuck at CTO SUBMIT due to single and multiple Passenger Name Records (PNRs) not sweeping off the queue.</a:t>
                      </a:r>
                    </a:p>
                  </a:txBody>
                  <a:tcPr anchor="ctr"/>
                </a:tc>
                <a:tc>
                  <a:txBody>
                    <a:bodyPr/>
                    <a:lstStyle/>
                    <a:p>
                      <a:pPr algn="l"/>
                      <a:r>
                        <a:rPr lang="en-US" sz="1000" dirty="0">
                          <a:latin typeface="+mn-lt"/>
                        </a:rPr>
                        <a:t>These are two separate issues. Please contact the TAC for further assistance </a:t>
                      </a:r>
                      <a:r>
                        <a:rPr lang="en-US" sz="1000" kern="1200" dirty="0">
                          <a:solidFill>
                            <a:schemeClr val="tx1"/>
                          </a:solidFill>
                          <a:latin typeface="+mn-lt"/>
                          <a:ea typeface="+mn-ea"/>
                          <a:cs typeface="+mn-cs"/>
                        </a:rPr>
                        <a:t>on this issue.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a:p>
                  </a:txBody>
                  <a:tcPr anchor="ctr"/>
                </a:tc>
                <a:extLst>
                  <a:ext uri="{0D108BD9-81ED-4DB2-BD59-A6C34878D82A}">
                    <a16:rowId xmlns:a16="http://schemas.microsoft.com/office/drawing/2014/main" val="659423140"/>
                  </a:ext>
                </a:extLst>
              </a:tr>
            </a:tbl>
          </a:graphicData>
        </a:graphic>
      </p:graphicFrame>
    </p:spTree>
    <p:extLst>
      <p:ext uri="{BB962C8B-B14F-4D97-AF65-F5344CB8AC3E}">
        <p14:creationId xmlns:p14="http://schemas.microsoft.com/office/powerpoint/2010/main" val="23583771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AB80-C058-423D-9C62-B0FEE12DF24C}"/>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FE09D287-5D0A-4646-960D-4AC66B0A0E74}"/>
              </a:ext>
            </a:extLst>
          </p:cNvPr>
          <p:cNvSpPr>
            <a:spLocks noGrp="1"/>
          </p:cNvSpPr>
          <p:nvPr>
            <p:ph type="sldNum" sz="quarter" idx="4"/>
          </p:nvPr>
        </p:nvSpPr>
        <p:spPr/>
        <p:txBody>
          <a:bodyPr/>
          <a:lstStyle/>
          <a:p>
            <a:fld id="{4C6B7127-9F77-471E-BA61-1540CB2C57B2}" type="slidenum">
              <a:rPr lang="en-US" smtClean="0"/>
              <a:pPr/>
              <a:t>40</a:t>
            </a:fld>
            <a:endParaRPr lang="en-US" dirty="0"/>
          </a:p>
        </p:txBody>
      </p:sp>
      <p:sp>
        <p:nvSpPr>
          <p:cNvPr id="4" name="Content Placeholder 3">
            <a:extLst>
              <a:ext uri="{FF2B5EF4-FFF2-40B4-BE49-F238E27FC236}">
                <a16:creationId xmlns:a16="http://schemas.microsoft.com/office/drawing/2014/main" id="{5D51AE9B-9B2E-4CD6-B91B-B6A236E41223}"/>
              </a:ext>
            </a:extLst>
          </p:cNvPr>
          <p:cNvSpPr>
            <a:spLocks noGrp="1"/>
          </p:cNvSpPr>
          <p:nvPr>
            <p:ph sz="quarter" idx="10"/>
          </p:nvPr>
        </p:nvSpPr>
        <p:spPr/>
        <p:txBody>
          <a:bodyPr/>
          <a:lstStyle/>
          <a:p>
            <a:r>
              <a:rPr lang="en-US" dirty="0"/>
              <a:t>Questions are taken via Telephone by Site Name in alphabetical order</a:t>
            </a:r>
          </a:p>
          <a:p>
            <a:pPr lvl="1"/>
            <a:r>
              <a:rPr lang="en-US" dirty="0"/>
              <a:t>A – E (Example – Dyess Air Force Base)</a:t>
            </a:r>
          </a:p>
          <a:p>
            <a:pPr lvl="1"/>
            <a:r>
              <a:rPr lang="en-US" dirty="0"/>
              <a:t>F – L (Example – Fort Huachuca) </a:t>
            </a:r>
          </a:p>
          <a:p>
            <a:pPr lvl="1"/>
            <a:r>
              <a:rPr lang="en-US" dirty="0"/>
              <a:t>M – S (Example – Redstone Arsenal)</a:t>
            </a:r>
          </a:p>
          <a:p>
            <a:pPr lvl="1"/>
            <a:r>
              <a:rPr lang="en-US" dirty="0"/>
              <a:t>T – Z (Example – Yuma Proving Ground)</a:t>
            </a:r>
          </a:p>
          <a:p>
            <a:endParaRPr lang="en-US" dirty="0"/>
          </a:p>
          <a:p>
            <a:r>
              <a:rPr lang="en-US" dirty="0"/>
              <a:t>You can press #6 to unmute your phone’s line to ask a question.</a:t>
            </a:r>
          </a:p>
          <a:p>
            <a:endParaRPr lang="en-US" dirty="0"/>
          </a:p>
          <a:p>
            <a:r>
              <a:rPr lang="en-US" dirty="0"/>
              <a:t>Please be considerate and mute your phone if you are not talking by pressing *6.</a:t>
            </a:r>
          </a:p>
          <a:p>
            <a:endParaRPr lang="en-US" dirty="0"/>
          </a:p>
        </p:txBody>
      </p:sp>
    </p:spTree>
    <p:extLst>
      <p:ext uri="{BB962C8B-B14F-4D97-AF65-F5344CB8AC3E}">
        <p14:creationId xmlns:p14="http://schemas.microsoft.com/office/powerpoint/2010/main" val="663522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F58E2-1606-405C-B5FC-64CFCD39CEF0}"/>
              </a:ext>
            </a:extLst>
          </p:cNvPr>
          <p:cNvSpPr>
            <a:spLocks noGrp="1"/>
          </p:cNvSpPr>
          <p:nvPr>
            <p:ph type="title"/>
          </p:nvPr>
        </p:nvSpPr>
        <p:spPr/>
        <p:txBody>
          <a:bodyPr/>
          <a:lstStyle/>
          <a:p>
            <a:r>
              <a:rPr lang="en-US" dirty="0"/>
              <a:t>Reports in DTS</a:t>
            </a:r>
          </a:p>
        </p:txBody>
      </p:sp>
      <p:sp>
        <p:nvSpPr>
          <p:cNvPr id="3" name="Slide Number Placeholder 2">
            <a:extLst>
              <a:ext uri="{FF2B5EF4-FFF2-40B4-BE49-F238E27FC236}">
                <a16:creationId xmlns:a16="http://schemas.microsoft.com/office/drawing/2014/main" id="{1CDA886B-5CE8-4DA4-8C1C-D9D1BDFED9DE}"/>
              </a:ext>
            </a:extLst>
          </p:cNvPr>
          <p:cNvSpPr>
            <a:spLocks noGrp="1"/>
          </p:cNvSpPr>
          <p:nvPr>
            <p:ph type="sldNum" sz="quarter" idx="4"/>
          </p:nvPr>
        </p:nvSpPr>
        <p:spPr/>
        <p:txBody>
          <a:bodyPr/>
          <a:lstStyle/>
          <a:p>
            <a:fld id="{4C6B7127-9F77-471E-BA61-1540CB2C57B2}" type="slidenum">
              <a:rPr lang="en-US" smtClean="0"/>
              <a:pPr/>
              <a:t>5</a:t>
            </a:fld>
            <a:endParaRPr lang="en-US" dirty="0"/>
          </a:p>
        </p:txBody>
      </p:sp>
      <p:sp>
        <p:nvSpPr>
          <p:cNvPr id="4" name="Content Placeholder 3">
            <a:extLst>
              <a:ext uri="{FF2B5EF4-FFF2-40B4-BE49-F238E27FC236}">
                <a16:creationId xmlns:a16="http://schemas.microsoft.com/office/drawing/2014/main" id="{7D5517E6-5E7C-412B-BBFF-D92B36B6FDDE}"/>
              </a:ext>
            </a:extLst>
          </p:cNvPr>
          <p:cNvSpPr>
            <a:spLocks noGrp="1"/>
          </p:cNvSpPr>
          <p:nvPr>
            <p:ph sz="quarter" idx="10"/>
          </p:nvPr>
        </p:nvSpPr>
        <p:spPr/>
        <p:txBody>
          <a:bodyPr>
            <a:normAutofit/>
          </a:bodyPr>
          <a:lstStyle/>
          <a:p>
            <a:r>
              <a:rPr lang="en-US" dirty="0"/>
              <a:t>Reports in DTS analyze and present data from DTS travel documents and personal profiles. </a:t>
            </a:r>
          </a:p>
          <a:p>
            <a:endParaRPr lang="en-US" dirty="0"/>
          </a:p>
          <a:p>
            <a:r>
              <a:rPr lang="en-US" dirty="0"/>
              <a:t>The reports generated are vital tools for managing your organization’s travel program. </a:t>
            </a:r>
          </a:p>
          <a:p>
            <a:endParaRPr lang="en-US" dirty="0"/>
          </a:p>
          <a:p>
            <a:r>
              <a:rPr lang="en-US" b="1" u="sng" dirty="0">
                <a:solidFill>
                  <a:srgbClr val="FF0000"/>
                </a:solidFill>
              </a:rPr>
              <a:t>All</a:t>
            </a:r>
            <a:r>
              <a:rPr lang="en-US" dirty="0"/>
              <a:t> DTS reports require organization (Org) access, and in addition, some require additional permission levels or role appointments. </a:t>
            </a:r>
          </a:p>
        </p:txBody>
      </p:sp>
    </p:spTree>
    <p:extLst>
      <p:ext uri="{BB962C8B-B14F-4D97-AF65-F5344CB8AC3E}">
        <p14:creationId xmlns:p14="http://schemas.microsoft.com/office/powerpoint/2010/main" val="2575612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C25A2-0157-441C-B32E-D3873E5AB992}"/>
              </a:ext>
            </a:extLst>
          </p:cNvPr>
          <p:cNvSpPr>
            <a:spLocks noGrp="1"/>
          </p:cNvSpPr>
          <p:nvPr>
            <p:ph type="title"/>
          </p:nvPr>
        </p:nvSpPr>
        <p:spPr/>
        <p:txBody>
          <a:bodyPr/>
          <a:lstStyle/>
          <a:p>
            <a:r>
              <a:rPr lang="en-US" dirty="0"/>
              <a:t>Reports in DTS (cont.)</a:t>
            </a:r>
          </a:p>
        </p:txBody>
      </p:sp>
      <p:sp>
        <p:nvSpPr>
          <p:cNvPr id="3" name="Slide Number Placeholder 2">
            <a:extLst>
              <a:ext uri="{FF2B5EF4-FFF2-40B4-BE49-F238E27FC236}">
                <a16:creationId xmlns:a16="http://schemas.microsoft.com/office/drawing/2014/main" id="{7119D50D-A4BF-4D6B-98EA-68E540E5BB25}"/>
              </a:ext>
            </a:extLst>
          </p:cNvPr>
          <p:cNvSpPr>
            <a:spLocks noGrp="1"/>
          </p:cNvSpPr>
          <p:nvPr>
            <p:ph type="sldNum" sz="quarter" idx="4"/>
          </p:nvPr>
        </p:nvSpPr>
        <p:spPr/>
        <p:txBody>
          <a:bodyPr/>
          <a:lstStyle/>
          <a:p>
            <a:fld id="{4C6B7127-9F77-471E-BA61-1540CB2C57B2}" type="slidenum">
              <a:rPr lang="en-US" smtClean="0"/>
              <a:pPr/>
              <a:t>6</a:t>
            </a:fld>
            <a:endParaRPr lang="en-US" dirty="0"/>
          </a:p>
        </p:txBody>
      </p:sp>
      <p:sp>
        <p:nvSpPr>
          <p:cNvPr id="4" name="Content Placeholder 3">
            <a:extLst>
              <a:ext uri="{FF2B5EF4-FFF2-40B4-BE49-F238E27FC236}">
                <a16:creationId xmlns:a16="http://schemas.microsoft.com/office/drawing/2014/main" id="{FA3BB60F-167A-4D36-B322-CF5FB006BA92}"/>
              </a:ext>
            </a:extLst>
          </p:cNvPr>
          <p:cNvSpPr>
            <a:spLocks noGrp="1"/>
          </p:cNvSpPr>
          <p:nvPr>
            <p:ph sz="quarter" idx="10"/>
          </p:nvPr>
        </p:nvSpPr>
        <p:spPr/>
        <p:txBody>
          <a:bodyPr/>
          <a:lstStyle/>
          <a:p>
            <a:r>
              <a:rPr lang="en-US" dirty="0"/>
              <a:t>DTS offers a variety of reports, which are in different locations:</a:t>
            </a:r>
          </a:p>
          <a:p>
            <a:pPr lvl="1"/>
            <a:r>
              <a:rPr lang="en-US" dirty="0"/>
              <a:t>DTS Report Scheduler</a:t>
            </a:r>
          </a:p>
          <a:p>
            <a:pPr lvl="1"/>
            <a:r>
              <a:rPr lang="en-US" dirty="0"/>
              <a:t>DTS Budget Module</a:t>
            </a:r>
          </a:p>
          <a:p>
            <a:pPr lvl="1"/>
            <a:r>
              <a:rPr lang="en-US" dirty="0"/>
              <a:t>DTA Maintenance Tool</a:t>
            </a:r>
          </a:p>
          <a:p>
            <a:pPr lvl="1"/>
            <a:r>
              <a:rPr lang="en-US" dirty="0"/>
              <a:t>Business Intelligence Reporting Tool (BIRT)</a:t>
            </a:r>
          </a:p>
          <a:p>
            <a:pPr lvl="1"/>
            <a:r>
              <a:rPr lang="en-US" dirty="0"/>
              <a:t>Specialized Modules</a:t>
            </a:r>
          </a:p>
          <a:p>
            <a:pPr lvl="2"/>
            <a:r>
              <a:rPr lang="en-US" dirty="0"/>
              <a:t>CBA Reconciliation Module</a:t>
            </a:r>
          </a:p>
          <a:p>
            <a:pPr lvl="2"/>
            <a:r>
              <a:rPr lang="en-US" dirty="0"/>
              <a:t>DMM Gateway</a:t>
            </a:r>
          </a:p>
          <a:p>
            <a:pPr lvl="2"/>
            <a:endParaRPr lang="en-US" dirty="0"/>
          </a:p>
        </p:txBody>
      </p:sp>
    </p:spTree>
    <p:extLst>
      <p:ext uri="{BB962C8B-B14F-4D97-AF65-F5344CB8AC3E}">
        <p14:creationId xmlns:p14="http://schemas.microsoft.com/office/powerpoint/2010/main" val="4012422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F58E2-1606-405C-B5FC-64CFCD39CEF0}"/>
              </a:ext>
            </a:extLst>
          </p:cNvPr>
          <p:cNvSpPr>
            <a:spLocks noGrp="1"/>
          </p:cNvSpPr>
          <p:nvPr>
            <p:ph type="title"/>
          </p:nvPr>
        </p:nvSpPr>
        <p:spPr/>
        <p:txBody>
          <a:bodyPr/>
          <a:lstStyle/>
          <a:p>
            <a:r>
              <a:rPr lang="en-US" dirty="0"/>
              <a:t>Reports in DTS (cont.)</a:t>
            </a:r>
          </a:p>
        </p:txBody>
      </p:sp>
      <p:sp>
        <p:nvSpPr>
          <p:cNvPr id="3" name="Slide Number Placeholder 2">
            <a:extLst>
              <a:ext uri="{FF2B5EF4-FFF2-40B4-BE49-F238E27FC236}">
                <a16:creationId xmlns:a16="http://schemas.microsoft.com/office/drawing/2014/main" id="{1CDA886B-5CE8-4DA4-8C1C-D9D1BDFED9DE}"/>
              </a:ext>
            </a:extLst>
          </p:cNvPr>
          <p:cNvSpPr>
            <a:spLocks noGrp="1"/>
          </p:cNvSpPr>
          <p:nvPr>
            <p:ph type="sldNum" sz="quarter" idx="4"/>
          </p:nvPr>
        </p:nvSpPr>
        <p:spPr/>
        <p:txBody>
          <a:bodyPr/>
          <a:lstStyle/>
          <a:p>
            <a:fld id="{4C6B7127-9F77-471E-BA61-1540CB2C57B2}" type="slidenum">
              <a:rPr lang="en-US" smtClean="0"/>
              <a:pPr/>
              <a:t>7</a:t>
            </a:fld>
            <a:endParaRPr lang="en-US" dirty="0"/>
          </a:p>
        </p:txBody>
      </p:sp>
      <p:sp>
        <p:nvSpPr>
          <p:cNvPr id="4" name="Content Placeholder 3">
            <a:extLst>
              <a:ext uri="{FF2B5EF4-FFF2-40B4-BE49-F238E27FC236}">
                <a16:creationId xmlns:a16="http://schemas.microsoft.com/office/drawing/2014/main" id="{7D5517E6-5E7C-412B-BBFF-D92B36B6FDDE}"/>
              </a:ext>
            </a:extLst>
          </p:cNvPr>
          <p:cNvSpPr>
            <a:spLocks noGrp="1"/>
          </p:cNvSpPr>
          <p:nvPr>
            <p:ph sz="quarter" idx="10"/>
          </p:nvPr>
        </p:nvSpPr>
        <p:spPr/>
        <p:txBody>
          <a:bodyPr>
            <a:normAutofit lnSpcReduction="10000"/>
          </a:bodyPr>
          <a:lstStyle/>
          <a:p>
            <a:r>
              <a:rPr lang="en-US" dirty="0"/>
              <a:t>To create a report in DTS, you must enter search criteria, which can vary depending on the type of report. </a:t>
            </a:r>
          </a:p>
          <a:p>
            <a:endParaRPr lang="en-US" dirty="0"/>
          </a:p>
          <a:p>
            <a:r>
              <a:rPr lang="en-US" dirty="0"/>
              <a:t>For the best results, identify as many specific criteria as possible, to return a more focused report in less time. </a:t>
            </a:r>
          </a:p>
          <a:p>
            <a:endParaRPr lang="en-US" dirty="0"/>
          </a:p>
          <a:p>
            <a:r>
              <a:rPr lang="en-US" dirty="0"/>
              <a:t>While many reports return results quickly, others may take longer depending upon the amount of data being compiled and could run during non-peak hours. </a:t>
            </a:r>
          </a:p>
          <a:p>
            <a:endParaRPr lang="en-US" dirty="0"/>
          </a:p>
          <a:p>
            <a:r>
              <a:rPr lang="en-US" dirty="0"/>
              <a:t>For most reports, DTS emails you when the report is ready for you to retrieve the data.</a:t>
            </a:r>
          </a:p>
        </p:txBody>
      </p:sp>
    </p:spTree>
    <p:extLst>
      <p:ext uri="{BB962C8B-B14F-4D97-AF65-F5344CB8AC3E}">
        <p14:creationId xmlns:p14="http://schemas.microsoft.com/office/powerpoint/2010/main" val="2660731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p:txBody>
          <a:bodyPr/>
          <a:lstStyle/>
          <a:p>
            <a:pPr eaLnBrk="1" hangingPunct="1"/>
            <a:r>
              <a:rPr lang="en-US" dirty="0"/>
              <a:t>Reports in DTS (cont.)</a:t>
            </a:r>
          </a:p>
        </p:txBody>
      </p:sp>
      <p:sp>
        <p:nvSpPr>
          <p:cNvPr id="22532" name="Slide Number Placeholder 1"/>
          <p:cNvSpPr>
            <a:spLocks noGrp="1"/>
          </p:cNvSpPr>
          <p:nvPr>
            <p:ph type="sldNum" sz="quarter" idx="4"/>
          </p:nvPr>
        </p:nvSpPr>
        <p:spPr>
          <a:noFill/>
        </p:spPr>
        <p:txBody>
          <a:bodyPr/>
          <a:lstStyle/>
          <a:p>
            <a:fld id="{2ADE24D7-109B-4456-B5BE-3990C106804D}" type="slidenum">
              <a:rPr lang="en-US" smtClean="0"/>
              <a:pPr/>
              <a:t>8</a:t>
            </a:fld>
            <a:endParaRPr lang="en-US"/>
          </a:p>
        </p:txBody>
      </p:sp>
      <p:sp>
        <p:nvSpPr>
          <p:cNvPr id="22531" name="Content Placeholder 3"/>
          <p:cNvSpPr>
            <a:spLocks noGrp="1"/>
          </p:cNvSpPr>
          <p:nvPr>
            <p:ph sz="quarter" idx="10"/>
          </p:nvPr>
        </p:nvSpPr>
        <p:spPr/>
        <p:txBody>
          <a:bodyPr>
            <a:normAutofit lnSpcReduction="10000"/>
          </a:bodyPr>
          <a:lstStyle/>
          <a:p>
            <a:pPr eaLnBrk="1" hangingPunct="1"/>
            <a:r>
              <a:rPr lang="en-US" dirty="0"/>
              <a:t>DTS allows users to generate reports that compile data in a variety of categories.</a:t>
            </a:r>
          </a:p>
          <a:p>
            <a:pPr eaLnBrk="1" hangingPunct="1"/>
            <a:endParaRPr lang="en-US" dirty="0"/>
          </a:p>
          <a:p>
            <a:pPr eaLnBrk="1" hangingPunct="1"/>
            <a:r>
              <a:rPr lang="en-US" dirty="0"/>
              <a:t>The ability to generate reports is based on the user's organization access.</a:t>
            </a:r>
          </a:p>
          <a:p>
            <a:pPr lvl="1" eaLnBrk="1" hangingPunct="1"/>
            <a:r>
              <a:rPr lang="en-US" dirty="0"/>
              <a:t>Some reports require certain permission levels or role appointments.</a:t>
            </a:r>
          </a:p>
          <a:p>
            <a:pPr eaLnBrk="1" hangingPunct="1"/>
            <a:endParaRPr lang="en-US" dirty="0"/>
          </a:p>
          <a:p>
            <a:pPr eaLnBrk="1" hangingPunct="1"/>
            <a:r>
              <a:rPr lang="en-US" dirty="0"/>
              <a:t>Reports can be found in many places in DTS:</a:t>
            </a:r>
          </a:p>
          <a:p>
            <a:pPr lvl="1" eaLnBrk="1" hangingPunct="1"/>
            <a:r>
              <a:rPr lang="en-US" dirty="0"/>
              <a:t>DTA Maintenance Tool</a:t>
            </a:r>
          </a:p>
          <a:p>
            <a:pPr lvl="1" eaLnBrk="1" hangingPunct="1"/>
            <a:r>
              <a:rPr lang="en-US" dirty="0"/>
              <a:t>Report Scheduler</a:t>
            </a:r>
          </a:p>
          <a:p>
            <a:pPr lvl="1" eaLnBrk="1" hangingPunct="1"/>
            <a:r>
              <a:rPr lang="en-US" dirty="0"/>
              <a:t>Budget Module</a:t>
            </a:r>
          </a:p>
          <a:p>
            <a:pPr lvl="1" eaLnBrk="1" hangingPunct="1"/>
            <a:r>
              <a:rPr lang="en-US" dirty="0"/>
              <a:t>BI and Reporting Tool</a:t>
            </a:r>
          </a:p>
          <a:p>
            <a:pPr lvl="1" eaLnBrk="1" hangingPunct="1"/>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E09E6-F2AE-4E91-9049-5D1C2C491D5A}"/>
              </a:ext>
            </a:extLst>
          </p:cNvPr>
          <p:cNvSpPr>
            <a:spLocks noGrp="1"/>
          </p:cNvSpPr>
          <p:nvPr>
            <p:ph type="title"/>
          </p:nvPr>
        </p:nvSpPr>
        <p:spPr/>
        <p:txBody>
          <a:bodyPr/>
          <a:lstStyle/>
          <a:p>
            <a:r>
              <a:rPr lang="en-US" dirty="0"/>
              <a:t>Report Scheduler Reports</a:t>
            </a:r>
          </a:p>
        </p:txBody>
      </p:sp>
      <p:sp>
        <p:nvSpPr>
          <p:cNvPr id="3" name="Slide Number Placeholder 2">
            <a:extLst>
              <a:ext uri="{FF2B5EF4-FFF2-40B4-BE49-F238E27FC236}">
                <a16:creationId xmlns:a16="http://schemas.microsoft.com/office/drawing/2014/main" id="{C2632C55-FD0E-41EC-B43E-4A19B6E0848A}"/>
              </a:ext>
            </a:extLst>
          </p:cNvPr>
          <p:cNvSpPr>
            <a:spLocks noGrp="1"/>
          </p:cNvSpPr>
          <p:nvPr>
            <p:ph type="sldNum" sz="quarter" idx="4"/>
          </p:nvPr>
        </p:nvSpPr>
        <p:spPr/>
        <p:txBody>
          <a:bodyPr/>
          <a:lstStyle/>
          <a:p>
            <a:fld id="{4C6B7127-9F77-471E-BA61-1540CB2C57B2}" type="slidenum">
              <a:rPr lang="en-US" smtClean="0"/>
              <a:pPr/>
              <a:t>9</a:t>
            </a:fld>
            <a:endParaRPr lang="en-US" dirty="0"/>
          </a:p>
        </p:txBody>
      </p:sp>
      <p:sp>
        <p:nvSpPr>
          <p:cNvPr id="4" name="Content Placeholder 3">
            <a:extLst>
              <a:ext uri="{FF2B5EF4-FFF2-40B4-BE49-F238E27FC236}">
                <a16:creationId xmlns:a16="http://schemas.microsoft.com/office/drawing/2014/main" id="{365722F9-2DDB-404B-A0CA-C4D5DC845267}"/>
              </a:ext>
            </a:extLst>
          </p:cNvPr>
          <p:cNvSpPr>
            <a:spLocks noGrp="1"/>
          </p:cNvSpPr>
          <p:nvPr>
            <p:ph sz="quarter" idx="10"/>
          </p:nvPr>
        </p:nvSpPr>
        <p:spPr/>
        <p:txBody>
          <a:bodyPr/>
          <a:lstStyle/>
          <a:p>
            <a:r>
              <a:rPr lang="en-US" dirty="0"/>
              <a:t>The Report Scheduler contains many different reports that can be accessed based upon your Permission Levels.</a:t>
            </a:r>
          </a:p>
        </p:txBody>
      </p:sp>
      <p:pic>
        <p:nvPicPr>
          <p:cNvPr id="8" name="Picture 7">
            <a:extLst>
              <a:ext uri="{FF2B5EF4-FFF2-40B4-BE49-F238E27FC236}">
                <a16:creationId xmlns:a16="http://schemas.microsoft.com/office/drawing/2014/main" id="{E14FAF76-674F-4F8C-96D1-F1AA6053A960}"/>
              </a:ext>
            </a:extLst>
          </p:cNvPr>
          <p:cNvPicPr>
            <a:picLocks noChangeAspect="1"/>
          </p:cNvPicPr>
          <p:nvPr/>
        </p:nvPicPr>
        <p:blipFill>
          <a:blip r:embed="rId2"/>
          <a:stretch>
            <a:fillRect/>
          </a:stretch>
        </p:blipFill>
        <p:spPr>
          <a:xfrm>
            <a:off x="1120647" y="1996931"/>
            <a:ext cx="6902705" cy="2832244"/>
          </a:xfrm>
          <a:prstGeom prst="rect">
            <a:avLst/>
          </a:prstGeom>
        </p:spPr>
      </p:pic>
      <p:sp>
        <p:nvSpPr>
          <p:cNvPr id="9" name="Arrow: Right 8">
            <a:extLst>
              <a:ext uri="{FF2B5EF4-FFF2-40B4-BE49-F238E27FC236}">
                <a16:creationId xmlns:a16="http://schemas.microsoft.com/office/drawing/2014/main" id="{F512A6A5-33A9-4ADD-AF9B-0643AE98ED06}"/>
              </a:ext>
            </a:extLst>
          </p:cNvPr>
          <p:cNvSpPr/>
          <p:nvPr/>
        </p:nvSpPr>
        <p:spPr>
          <a:xfrm rot="2042982">
            <a:off x="3924302" y="2974788"/>
            <a:ext cx="457200" cy="339362"/>
          </a:xfrm>
          <a:prstGeom prst="right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Tree>
    <p:extLst>
      <p:ext uri="{BB962C8B-B14F-4D97-AF65-F5344CB8AC3E}">
        <p14:creationId xmlns:p14="http://schemas.microsoft.com/office/powerpoint/2010/main" val="49404672"/>
      </p:ext>
    </p:extLst>
  </p:cSld>
  <p:clrMapOvr>
    <a:masterClrMapping/>
  </p:clrMapOvr>
</p:sld>
</file>

<file path=ppt/theme/theme1.xml><?xml version="1.0" encoding="utf-8"?>
<a:theme xmlns:a="http://schemas.openxmlformats.org/drawingml/2006/main" name="DTMO Template">
  <a:themeElements>
    <a:clrScheme name="DTMO">
      <a:dk1>
        <a:srgbClr val="00467F"/>
      </a:dk1>
      <a:lt1>
        <a:srgbClr val="FFFFFF"/>
      </a:lt1>
      <a:dk2>
        <a:srgbClr val="000000"/>
      </a:dk2>
      <a:lt2>
        <a:srgbClr val="FFFFFF"/>
      </a:lt2>
      <a:accent1>
        <a:srgbClr val="65778F"/>
      </a:accent1>
      <a:accent2>
        <a:srgbClr val="AED182"/>
      </a:accent2>
      <a:accent3>
        <a:srgbClr val="8AD3ED"/>
      </a:accent3>
      <a:accent4>
        <a:srgbClr val="00467F"/>
      </a:accent4>
      <a:accent5>
        <a:srgbClr val="8DAECA"/>
      </a:accent5>
      <a:accent6>
        <a:srgbClr val="FACC80"/>
      </a:accent6>
      <a:hlink>
        <a:srgbClr val="44546A"/>
      </a:hlink>
      <a:folHlink>
        <a:srgbClr val="44546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40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a:solidFill>
            <a:schemeClr val="tx2"/>
          </a:solidFill>
        </a:ln>
      </a:spPr>
      <a:bodyPr wrap="square" lIns="91440" tIns="91440" rIns="91440" bIns="91440" rtlCol="0" anchor="ctr">
        <a:normAutofit/>
      </a:bodyPr>
      <a:lstStyle>
        <a:defPPr algn="l">
          <a:defRPr sz="1200" dirty="0" smtClean="0">
            <a:solidFill>
              <a:schemeClr val="tx2"/>
            </a:solidFill>
          </a:defRPr>
        </a:defPPr>
      </a:lstStyle>
    </a:txDef>
  </a:objectDefaults>
  <a:extraClrSchemeLst/>
  <a:extLst>
    <a:ext uri="{05A4C25C-085E-4340-85A3-A5531E510DB2}">
      <thm15:themeFamily xmlns:thm15="http://schemas.microsoft.com/office/thememl/2012/main" name="Presentation1" id="{031C33BB-8BDB-457A-98F5-51239859AA63}" vid="{97F173EA-B520-466E-B520-ABFA5B31B0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ection xmlns="185e81ee-7a1d-4424-ae79-16695fd8812b">03 DTMO Templates</Sect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B5AFF425D2F54AA39D3F6F4F784807" ma:contentTypeVersion="3" ma:contentTypeDescription="Create a new document." ma:contentTypeScope="" ma:versionID="f30cfa756f63b57c9ea85c9cdc7a09b2">
  <xsd:schema xmlns:xsd="http://www.w3.org/2001/XMLSchema" xmlns:xs="http://www.w3.org/2001/XMLSchema" xmlns:p="http://schemas.microsoft.com/office/2006/metadata/properties" xmlns:ns2="185e81ee-7a1d-4424-ae79-16695fd8812b" xmlns:ns3="d6d06f8d-51f2-44b3-85ae-db56093fca59" targetNamespace="http://schemas.microsoft.com/office/2006/metadata/properties" ma:root="true" ma:fieldsID="3bb7fd71e7c1db90c6df5348674406e3" ns2:_="" ns3:_="">
    <xsd:import namespace="185e81ee-7a1d-4424-ae79-16695fd8812b"/>
    <xsd:import namespace="d6d06f8d-51f2-44b3-85ae-db56093fca59"/>
    <xsd:element name="properties">
      <xsd:complexType>
        <xsd:sequence>
          <xsd:element name="documentManagement">
            <xsd:complexType>
              <xsd:all>
                <xsd:element ref="ns2:Sec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5e81ee-7a1d-4424-ae79-16695fd8812b" elementFormDefault="qualified">
    <xsd:import namespace="http://schemas.microsoft.com/office/2006/documentManagement/types"/>
    <xsd:import namespace="http://schemas.microsoft.com/office/infopath/2007/PartnerControls"/>
    <xsd:element name="Section" ma:index="8" nillable="true" ma:displayName="Section" ma:default="03 DTMO Templates" ma:format="Dropdown" ma:internalName="Section">
      <xsd:simpleType>
        <xsd:restriction base="dms:Choice">
          <xsd:enumeration value="03 DTMO Templates"/>
          <xsd:enumeration value="02 Graphics"/>
          <xsd:enumeration value="04 DHRA/P&amp;R/Other DoD Templates"/>
          <xsd:enumeration value="01 Guides"/>
          <xsd:enumeration value="05 Specialty Templates"/>
          <xsd:enumeration value="06 DTMO Master Style Sheets"/>
        </xsd:restriction>
      </xsd:simpleType>
    </xsd:element>
  </xsd:schema>
  <xsd:schema xmlns:xsd="http://www.w3.org/2001/XMLSchema" xmlns:xs="http://www.w3.org/2001/XMLSchema" xmlns:dms="http://schemas.microsoft.com/office/2006/documentManagement/types" xmlns:pc="http://schemas.microsoft.com/office/infopath/2007/PartnerControls" targetNamespace="d6d06f8d-51f2-44b3-85ae-db56093fca59"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F7C0F1-EF5D-4BA6-9E13-150EE21BE035}">
  <ds:schemaRefs>
    <ds:schemaRef ds:uri="http://schemas.microsoft.com/office/2006/metadata/properties"/>
    <ds:schemaRef ds:uri="http://schemas.microsoft.com/office/infopath/2007/PartnerControls"/>
    <ds:schemaRef ds:uri="185e81ee-7a1d-4424-ae79-16695fd8812b"/>
  </ds:schemaRefs>
</ds:datastoreItem>
</file>

<file path=customXml/itemProps2.xml><?xml version="1.0" encoding="utf-8"?>
<ds:datastoreItem xmlns:ds="http://schemas.openxmlformats.org/officeDocument/2006/customXml" ds:itemID="{704FC648-6905-447E-8578-BAF7EDA6EFB6}">
  <ds:schemaRefs>
    <ds:schemaRef ds:uri="http://schemas.microsoft.com/sharepoint/v3/contenttype/forms"/>
  </ds:schemaRefs>
</ds:datastoreItem>
</file>

<file path=customXml/itemProps3.xml><?xml version="1.0" encoding="utf-8"?>
<ds:datastoreItem xmlns:ds="http://schemas.openxmlformats.org/officeDocument/2006/customXml" ds:itemID="{702A6226-9F75-47B3-9BCF-69BA1208E2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5e81ee-7a1d-4424-ae79-16695fd8812b"/>
    <ds:schemaRef ds:uri="d6d06f8d-51f2-44b3-85ae-db56093fca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DTMO TAC Outreach Call</Template>
  <TotalTime>7307</TotalTime>
  <Words>2903</Words>
  <Application>Microsoft Office PowerPoint</Application>
  <PresentationFormat>On-screen Show (16:9)</PresentationFormat>
  <Paragraphs>342</Paragraphs>
  <Slides>40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Wingdings</vt:lpstr>
      <vt:lpstr>DTMO Template</vt:lpstr>
      <vt:lpstr>Welcome to the TAC Outreach Call</vt:lpstr>
      <vt:lpstr>TAC Outreach Call Reports in DTS</vt:lpstr>
      <vt:lpstr>PowerPoint Presentation</vt:lpstr>
      <vt:lpstr>Top Issues for December/January</vt:lpstr>
      <vt:lpstr>Reports in DTS</vt:lpstr>
      <vt:lpstr>Reports in DTS (cont.)</vt:lpstr>
      <vt:lpstr>Reports in DTS (cont.)</vt:lpstr>
      <vt:lpstr>Reports in DTS (cont.)</vt:lpstr>
      <vt:lpstr>Report Scheduler Reports</vt:lpstr>
      <vt:lpstr>Report Scheduler Reports – Categories </vt:lpstr>
      <vt:lpstr>Report Scheduler Reports – Categories (cont.)</vt:lpstr>
      <vt:lpstr>Report Scheduler Reports – Categories (cont.)</vt:lpstr>
      <vt:lpstr>Report Scheduler Reports – Categories (cont.)</vt:lpstr>
      <vt:lpstr>Report Scheduler Reports – Running Reports</vt:lpstr>
      <vt:lpstr>Report Scheduler Reports – Running Reports (cont.)</vt:lpstr>
      <vt:lpstr>Report Scheduler Reports – Running Reports (cont.)</vt:lpstr>
      <vt:lpstr>Report Scheduler Permission Level, Access, or Settings List</vt:lpstr>
      <vt:lpstr>Report Scheduler Reports – Running Reports (cont.)</vt:lpstr>
      <vt:lpstr>Report Scheduler Reports – Running Reports (cont.)</vt:lpstr>
      <vt:lpstr>Report Scheduler Limitations</vt:lpstr>
      <vt:lpstr>Report Scheduler Reports – Completed Reports</vt:lpstr>
      <vt:lpstr>Report Scheduler Reports – Completed Reports (cont.)</vt:lpstr>
      <vt:lpstr>Report Scheduler Suggested Reports</vt:lpstr>
      <vt:lpstr>Report Scheduler Suggested Reports (cont.)</vt:lpstr>
      <vt:lpstr>Report Scheduler Suggested Reports (cont.)</vt:lpstr>
      <vt:lpstr>Report Scheduler Suggested Reports (cont.)</vt:lpstr>
      <vt:lpstr>DTA Maintenance Tool Lists</vt:lpstr>
      <vt:lpstr>DTA Maintenance Tool Lists (cont.)</vt:lpstr>
      <vt:lpstr>Budget Module</vt:lpstr>
      <vt:lpstr>Budget Module Reports</vt:lpstr>
      <vt:lpstr>Business Intelligence Reporting Tool (BIRT)</vt:lpstr>
      <vt:lpstr>Business Intelligence Reporting Tool (BIRT)</vt:lpstr>
      <vt:lpstr>Business Intelligence Reporting Tool (BIRT)</vt:lpstr>
      <vt:lpstr>Business Intelligence Reporting Tool (BIRT)</vt:lpstr>
      <vt:lpstr>Business Intelligence Reporting Tool (BIRT)</vt:lpstr>
      <vt:lpstr>Business Intelligence Reporting Tool (BIRT)</vt:lpstr>
      <vt:lpstr>Issues with Reports</vt:lpstr>
      <vt:lpstr>Reporting Issue Examples Bad Vs. Good</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TAC Outreach Call</dc:title>
  <dc:creator>Greene, Dan - US</dc:creator>
  <dc:description>The service member photo has been cropped to emphasize the subject</dc:description>
  <cp:lastModifiedBy>Greene, Dan - US</cp:lastModifiedBy>
  <cp:revision>7</cp:revision>
  <dcterms:created xsi:type="dcterms:W3CDTF">2023-01-04T11:41:20Z</dcterms:created>
  <dcterms:modified xsi:type="dcterms:W3CDTF">2023-01-09T13:41:58Z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0x01010035B5AFF425D2F54AA39D3F6F4F784807</vt:lpwstr>
  </property>
</Properties>
</file>