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1.jpg" ContentType="image/jpg"/>
  <Override PartName="/ppt/media/image62.jpg" ContentType="image/jpg"/>
  <Override PartName="/ppt/media/image65.jpg" ContentType="image/jpg"/>
  <Override PartName="/ppt/media/image66.jpg" ContentType="image/jpg"/>
  <Override PartName="/ppt/media/image68.jpg" ContentType="image/jpg"/>
  <Override PartName="/ppt/media/image71.jpg" ContentType="image/jpg"/>
  <Override PartName="/ppt/media/image74.jpg" ContentType="image/jp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5"/>
  </p:notesMasterIdLst>
  <p:sldIdLst>
    <p:sldId id="274" r:id="rId5"/>
    <p:sldId id="267" r:id="rId6"/>
    <p:sldId id="269" r:id="rId7"/>
    <p:sldId id="273" r:id="rId8"/>
    <p:sldId id="470" r:id="rId9"/>
    <p:sldId id="277" r:id="rId10"/>
    <p:sldId id="275" r:id="rId11"/>
    <p:sldId id="266" r:id="rId12"/>
    <p:sldId id="257" r:id="rId13"/>
    <p:sldId id="258" r:id="rId14"/>
    <p:sldId id="259" r:id="rId15"/>
    <p:sldId id="260" r:id="rId16"/>
    <p:sldId id="261" r:id="rId17"/>
    <p:sldId id="262" r:id="rId18"/>
    <p:sldId id="263" r:id="rId19"/>
    <p:sldId id="264" r:id="rId20"/>
    <p:sldId id="265" r:id="rId21"/>
    <p:sldId id="276" r:id="rId22"/>
    <p:sldId id="272" r:id="rId23"/>
    <p:sldId id="27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dy, Betsey M CIV DODHRA DTMO (USA)" initials="GBMCDD(" lastIdx="4" clrIdx="0">
    <p:extLst>
      <p:ext uri="{19B8F6BF-5375-455C-9EA6-DF929625EA0E}">
        <p15:presenceInfo xmlns:p15="http://schemas.microsoft.com/office/powerpoint/2012/main" userId="S-1-5-21-412667653-668731278-4213794525-4268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67F"/>
    <a:srgbClr val="17345C"/>
    <a:srgbClr val="015B99"/>
    <a:srgbClr val="FACC80"/>
    <a:srgbClr val="8AD3ED"/>
    <a:srgbClr val="AED182"/>
    <a:srgbClr val="6577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8"/>
  </p:normalViewPr>
  <p:slideViewPr>
    <p:cSldViewPr snapToGrid="0" snapToObjects="1">
      <p:cViewPr varScale="1">
        <p:scale>
          <a:sx n="130" d="100"/>
          <a:sy n="130" d="100"/>
        </p:scale>
        <p:origin x="138" y="3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7E753-F7CE-4C21-AF84-C6E9CA5B634D}" type="datetimeFigureOut">
              <a:rPr lang="en-US" smtClean="0"/>
              <a:t>5/24/2022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FAF77-D83F-4B72-A2A6-F970A4239557}" type="slidenum">
              <a:rPr lang="en-US" smtClean="0"/>
              <a:t>‹#›</a:t>
            </a:fld>
            <a:endParaRPr lang="en-US"/>
          </a:p>
        </p:txBody>
      </p:sp>
    </p:spTree>
    <p:extLst>
      <p:ext uri="{BB962C8B-B14F-4D97-AF65-F5344CB8AC3E}">
        <p14:creationId xmlns:p14="http://schemas.microsoft.com/office/powerpoint/2010/main" val="3638725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2</a:t>
            </a:fld>
            <a:endParaRPr lang="en-US"/>
          </a:p>
        </p:txBody>
      </p:sp>
    </p:spTree>
    <p:extLst>
      <p:ext uri="{BB962C8B-B14F-4D97-AF65-F5344CB8AC3E}">
        <p14:creationId xmlns:p14="http://schemas.microsoft.com/office/powerpoint/2010/main" val="370662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4</a:t>
            </a:fld>
            <a:endParaRPr lang="en-US"/>
          </a:p>
        </p:txBody>
      </p:sp>
    </p:spTree>
    <p:extLst>
      <p:ext uri="{BB962C8B-B14F-4D97-AF65-F5344CB8AC3E}">
        <p14:creationId xmlns:p14="http://schemas.microsoft.com/office/powerpoint/2010/main" val="260124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DFAF77-D83F-4B72-A2A6-F970A4239557}" type="slidenum">
              <a:rPr lang="en-US" smtClean="0"/>
              <a:t>19</a:t>
            </a:fld>
            <a:endParaRPr lang="en-US"/>
          </a:p>
        </p:txBody>
      </p:sp>
    </p:spTree>
    <p:extLst>
      <p:ext uri="{BB962C8B-B14F-4D97-AF65-F5344CB8AC3E}">
        <p14:creationId xmlns:p14="http://schemas.microsoft.com/office/powerpoint/2010/main" val="8428889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18" Type="http://schemas.openxmlformats.org/officeDocument/2006/relationships/image" Target="../media/image30.emf"/><Relationship Id="rId3" Type="http://schemas.openxmlformats.org/officeDocument/2006/relationships/image" Target="../media/image15.emf"/><Relationship Id="rId21" Type="http://schemas.openxmlformats.org/officeDocument/2006/relationships/image" Target="../media/image33.emf"/><Relationship Id="rId7" Type="http://schemas.openxmlformats.org/officeDocument/2006/relationships/image" Target="../media/image19.emf"/><Relationship Id="rId12" Type="http://schemas.openxmlformats.org/officeDocument/2006/relationships/image" Target="../media/image24.emf"/><Relationship Id="rId17" Type="http://schemas.openxmlformats.org/officeDocument/2006/relationships/image" Target="../media/image29.emf"/><Relationship Id="rId25" Type="http://schemas.openxmlformats.org/officeDocument/2006/relationships/image" Target="../media/image37.emf"/><Relationship Id="rId2" Type="http://schemas.openxmlformats.org/officeDocument/2006/relationships/image" Target="../media/image14.emf"/><Relationship Id="rId16" Type="http://schemas.openxmlformats.org/officeDocument/2006/relationships/image" Target="../media/image28.emf"/><Relationship Id="rId20" Type="http://schemas.openxmlformats.org/officeDocument/2006/relationships/image" Target="../media/image32.emf"/><Relationship Id="rId1" Type="http://schemas.openxmlformats.org/officeDocument/2006/relationships/slideMaster" Target="../slideMasters/slideMaster1.xml"/><Relationship Id="rId6" Type="http://schemas.openxmlformats.org/officeDocument/2006/relationships/image" Target="../media/image18.emf"/><Relationship Id="rId11" Type="http://schemas.openxmlformats.org/officeDocument/2006/relationships/image" Target="../media/image23.emf"/><Relationship Id="rId24" Type="http://schemas.openxmlformats.org/officeDocument/2006/relationships/image" Target="../media/image36.emf"/><Relationship Id="rId5" Type="http://schemas.openxmlformats.org/officeDocument/2006/relationships/image" Target="../media/image17.emf"/><Relationship Id="rId15" Type="http://schemas.openxmlformats.org/officeDocument/2006/relationships/image" Target="../media/image27.emf"/><Relationship Id="rId23" Type="http://schemas.openxmlformats.org/officeDocument/2006/relationships/image" Target="../media/image35.emf"/><Relationship Id="rId10" Type="http://schemas.openxmlformats.org/officeDocument/2006/relationships/image" Target="../media/image22.emf"/><Relationship Id="rId19" Type="http://schemas.openxmlformats.org/officeDocument/2006/relationships/image" Target="../media/image31.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emf"/><Relationship Id="rId22" Type="http://schemas.openxmlformats.org/officeDocument/2006/relationships/image" Target="../media/image34.emf"/></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18" Type="http://schemas.openxmlformats.org/officeDocument/2006/relationships/image" Target="../media/image12.emf"/><Relationship Id="rId3" Type="http://schemas.openxmlformats.org/officeDocument/2006/relationships/image" Target="../media/image39.emf"/><Relationship Id="rId21" Type="http://schemas.openxmlformats.org/officeDocument/2006/relationships/image" Target="../media/image56.emf"/><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53.emf"/><Relationship Id="rId25" Type="http://schemas.openxmlformats.org/officeDocument/2006/relationships/image" Target="../media/image59.emf"/><Relationship Id="rId2" Type="http://schemas.openxmlformats.org/officeDocument/2006/relationships/image" Target="../media/image38.emf"/><Relationship Id="rId16" Type="http://schemas.openxmlformats.org/officeDocument/2006/relationships/image" Target="../media/image52.emf"/><Relationship Id="rId20" Type="http://schemas.openxmlformats.org/officeDocument/2006/relationships/image" Target="../media/image55.emf"/><Relationship Id="rId1" Type="http://schemas.openxmlformats.org/officeDocument/2006/relationships/slideMaster" Target="../slideMasters/slideMaster1.xml"/><Relationship Id="rId6" Type="http://schemas.openxmlformats.org/officeDocument/2006/relationships/image" Target="../media/image42.emf"/><Relationship Id="rId11" Type="http://schemas.openxmlformats.org/officeDocument/2006/relationships/image" Target="../media/image47.emf"/><Relationship Id="rId24" Type="http://schemas.openxmlformats.org/officeDocument/2006/relationships/image" Target="../media/image58.emf"/><Relationship Id="rId5" Type="http://schemas.openxmlformats.org/officeDocument/2006/relationships/image" Target="../media/image41.emf"/><Relationship Id="rId15" Type="http://schemas.openxmlformats.org/officeDocument/2006/relationships/image" Target="../media/image51.emf"/><Relationship Id="rId23" Type="http://schemas.openxmlformats.org/officeDocument/2006/relationships/image" Target="../media/image11.emf"/><Relationship Id="rId10" Type="http://schemas.openxmlformats.org/officeDocument/2006/relationships/image" Target="../media/image46.emf"/><Relationship Id="rId19" Type="http://schemas.openxmlformats.org/officeDocument/2006/relationships/image" Target="../media/image54.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 Id="rId22" Type="http://schemas.openxmlformats.org/officeDocument/2006/relationships/image" Target="../media/image5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 Default">
    <p:spTree>
      <p:nvGrpSpPr>
        <p:cNvPr id="1" name=""/>
        <p:cNvGrpSpPr/>
        <p:nvPr/>
      </p:nvGrpSpPr>
      <p:grpSpPr>
        <a:xfrm>
          <a:off x="0" y="0"/>
          <a:ext cx="0" cy="0"/>
          <a:chOff x="0" y="0"/>
          <a:chExt cx="0" cy="0"/>
        </a:xfrm>
      </p:grpSpPr>
      <p:grpSp>
        <p:nvGrpSpPr>
          <p:cNvPr id="20" name="Group 19"/>
          <p:cNvGrpSpPr/>
          <p:nvPr userDrawn="1"/>
        </p:nvGrpSpPr>
        <p:grpSpPr>
          <a:xfrm>
            <a:off x="-12533" y="5118156"/>
            <a:ext cx="9156534" cy="3574"/>
            <a:chOff x="-12533" y="5118156"/>
            <a:chExt cx="9156534" cy="3574"/>
          </a:xfrm>
        </p:grpSpPr>
        <p:cxnSp>
          <p:nvCxnSpPr>
            <p:cNvPr id="21" name="Straight Connector 20">
              <a:extLst>
                <a:ext uri="{FF2B5EF4-FFF2-40B4-BE49-F238E27FC236}">
                  <a16:creationId xmlns:a16="http://schemas.microsoft.com/office/drawing/2014/main" id="{F9833D6A-C30C-0D4F-872E-13BE14419FF0}"/>
                </a:ext>
              </a:extLst>
            </p:cNvPr>
            <p:cNvCxnSpPr>
              <a:cxnSpLocks/>
            </p:cNvCxnSpPr>
            <p:nvPr/>
          </p:nvCxnSpPr>
          <p:spPr>
            <a:xfrm flipH="1" flipV="1">
              <a:off x="-12533" y="5118156"/>
              <a:ext cx="2075688" cy="357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D94EBA5-0E2E-6349-B875-28A4F39F58DE}"/>
                </a:ext>
              </a:extLst>
            </p:cNvPr>
            <p:cNvCxnSpPr>
              <a:cxnSpLocks/>
            </p:cNvCxnSpPr>
            <p:nvPr/>
          </p:nvCxnSpPr>
          <p:spPr>
            <a:xfrm flipH="1">
              <a:off x="4385270" y="5118156"/>
              <a:ext cx="2342789" cy="1788"/>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91C95BA-C171-4F4B-A7B3-7E23F886EE64}"/>
                </a:ext>
              </a:extLst>
            </p:cNvPr>
            <p:cNvCxnSpPr>
              <a:cxnSpLocks/>
            </p:cNvCxnSpPr>
            <p:nvPr/>
          </p:nvCxnSpPr>
          <p:spPr>
            <a:xfrm>
              <a:off x="2062011" y="5118156"/>
              <a:ext cx="2323259" cy="1788"/>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74CF0D-1770-2842-8BB9-AEA4F0362C1B}"/>
                </a:ext>
              </a:extLst>
            </p:cNvPr>
            <p:cNvCxnSpPr>
              <a:cxnSpLocks/>
            </p:cNvCxnSpPr>
            <p:nvPr userDrawn="1"/>
          </p:nvCxnSpPr>
          <p:spPr>
            <a:xfrm flipH="1" flipV="1">
              <a:off x="6728059" y="5118156"/>
              <a:ext cx="2415942" cy="3572"/>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8"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grpSp>
        <p:nvGrpSpPr>
          <p:cNvPr id="3" name="Group 2">
            <a:extLst>
              <a:ext uri="{FF2B5EF4-FFF2-40B4-BE49-F238E27FC236}">
                <a16:creationId xmlns:a16="http://schemas.microsoft.com/office/drawing/2014/main" id="{74951F6F-F1A4-E14B-945B-D7C2FFBDC274}"/>
              </a:ext>
            </a:extLst>
          </p:cNvPr>
          <p:cNvGrpSpPr/>
          <p:nvPr userDrawn="1"/>
        </p:nvGrpSpPr>
        <p:grpSpPr>
          <a:xfrm>
            <a:off x="4820738" y="33953"/>
            <a:ext cx="4269706" cy="5017474"/>
            <a:chOff x="4820738" y="33953"/>
            <a:chExt cx="4269706" cy="5017474"/>
          </a:xfrm>
        </p:grpSpPr>
        <p:grpSp>
          <p:nvGrpSpPr>
            <p:cNvPr id="18" name="Group 17">
              <a:extLst>
                <a:ext uri="{FF2B5EF4-FFF2-40B4-BE49-F238E27FC236}">
                  <a16:creationId xmlns:a16="http://schemas.microsoft.com/office/drawing/2014/main" id="{00EDA6BC-7EB4-AF47-A893-9F847B89C227}"/>
                </a:ext>
              </a:extLst>
            </p:cNvPr>
            <p:cNvGrpSpPr/>
            <p:nvPr userDrawn="1"/>
          </p:nvGrpSpPr>
          <p:grpSpPr>
            <a:xfrm>
              <a:off x="4822678" y="33953"/>
              <a:ext cx="4267766" cy="5013902"/>
              <a:chOff x="4978310" y="36802"/>
              <a:chExt cx="4112134" cy="5013902"/>
            </a:xfrm>
          </p:grpSpPr>
          <p:pic>
            <p:nvPicPr>
              <p:cNvPr id="19" name="Picture 18" descr="A person sitting on a bed holding a phone and a computer&#10;&#10;Description automatically generated with low confidence">
                <a:extLst>
                  <a:ext uri="{FF2B5EF4-FFF2-40B4-BE49-F238E27FC236}">
                    <a16:creationId xmlns:a16="http://schemas.microsoft.com/office/drawing/2014/main" id="{4231327A-6041-F146-924D-B02493AFF78F}"/>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6839539" y="51730"/>
                <a:ext cx="2250905" cy="1953329"/>
              </a:xfrm>
              <a:prstGeom prst="rect">
                <a:avLst/>
              </a:prstGeom>
            </p:spPr>
          </p:pic>
          <p:pic>
            <p:nvPicPr>
              <p:cNvPr id="11" name="Picture 10" descr="A bus on the road&#10;&#10;Description automatically generated with medium confidence">
                <a:extLst>
                  <a:ext uri="{FF2B5EF4-FFF2-40B4-BE49-F238E27FC236}">
                    <a16:creationId xmlns:a16="http://schemas.microsoft.com/office/drawing/2014/main" id="{8791C402-6A8D-C34F-ABF9-331DDB880A38}"/>
                  </a:ext>
                </a:extLst>
              </p:cNvPr>
              <p:cNvPicPr>
                <a:picLocks noChangeAspect="1"/>
              </p:cNvPicPr>
              <p:nvPr userDrawn="1"/>
            </p:nvPicPr>
            <p:blipFill rotWithShape="1">
              <a:blip r:embed="rId4" cstate="screen">
                <a:alphaModFix/>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4978310" y="36802"/>
                <a:ext cx="1812675" cy="1953328"/>
              </a:xfrm>
              <a:prstGeom prst="rect">
                <a:avLst/>
              </a:prstGeom>
            </p:spPr>
          </p:pic>
          <p:pic>
            <p:nvPicPr>
              <p:cNvPr id="15" name="Picture 14" descr="A picture containing sky, plane, outdoor, ground&#10;&#10;Description automatically generated">
                <a:extLst>
                  <a:ext uri="{FF2B5EF4-FFF2-40B4-BE49-F238E27FC236}">
                    <a16:creationId xmlns:a16="http://schemas.microsoft.com/office/drawing/2014/main" id="{4713F184-B2C6-DF4E-930E-6B17415A0E27}"/>
                  </a:ext>
                </a:extLst>
              </p:cNvPr>
              <p:cNvPicPr>
                <a:picLocks noChangeAspect="1"/>
              </p:cNvPicPr>
              <p:nvPr userDrawn="1"/>
            </p:nvPicPr>
            <p:blipFill rotWithShape="1">
              <a:blip r:embed="rId6" cstate="screen">
                <a:alphaModFix/>
                <a:extLst>
                  <a:ext uri="{28A0092B-C50C-407E-A947-70E740481C1C}">
                    <a14:useLocalDpi xmlns:a14="http://schemas.microsoft.com/office/drawing/2010/main"/>
                  </a:ext>
                </a:extLst>
              </a:blip>
              <a:srcRect/>
              <a:stretch/>
            </p:blipFill>
            <p:spPr>
              <a:xfrm>
                <a:off x="6839540" y="2051598"/>
                <a:ext cx="2249424" cy="1435724"/>
              </a:xfrm>
              <a:prstGeom prst="rect">
                <a:avLst/>
              </a:prstGeom>
            </p:spPr>
          </p:pic>
          <p:pic>
            <p:nvPicPr>
              <p:cNvPr id="17" name="Picture 16" descr="A picture containing car, outdoor, parked&#10;&#10;Description automatically generated">
                <a:extLst>
                  <a:ext uri="{FF2B5EF4-FFF2-40B4-BE49-F238E27FC236}">
                    <a16:creationId xmlns:a16="http://schemas.microsoft.com/office/drawing/2014/main" id="{7C30F775-7B8B-2541-AD7B-1CB31821FD6B}"/>
                  </a:ext>
                </a:extLst>
              </p:cNvPr>
              <p:cNvPicPr>
                <a:picLocks noChangeAspect="1"/>
              </p:cNvPicPr>
              <p:nvPr userDrawn="1"/>
            </p:nvPicPr>
            <p:blipFill rotWithShape="1">
              <a:blip r:embed="rId7" cstate="screen">
                <a:alphaModFix/>
                <a:extLst>
                  <a:ext uri="{28A0092B-C50C-407E-A947-70E740481C1C}">
                    <a14:useLocalDpi xmlns:a14="http://schemas.microsoft.com/office/drawing/2010/main"/>
                  </a:ext>
                </a:extLst>
              </a:blip>
              <a:srcRect/>
              <a:stretch/>
            </p:blipFill>
            <p:spPr>
              <a:xfrm>
                <a:off x="6842387" y="3533861"/>
                <a:ext cx="2246577" cy="1516843"/>
              </a:xfrm>
              <a:prstGeom prst="rect">
                <a:avLst/>
              </a:prstGeom>
            </p:spPr>
          </p:pic>
        </p:grpSp>
        <p:pic>
          <p:nvPicPr>
            <p:cNvPr id="27" name="Picture 26" descr="A picture containing person, military, military uniform, military vehicle&#10;&#10;Description automatically generated">
              <a:extLst>
                <a:ext uri="{FF2B5EF4-FFF2-40B4-BE49-F238E27FC236}">
                  <a16:creationId xmlns:a16="http://schemas.microsoft.com/office/drawing/2014/main" id="{8C06FAF1-E932-9C4F-A121-7C30AD08310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5822" t="6797" r="54860" b="22995"/>
            <a:stretch/>
          </p:blipFill>
          <p:spPr>
            <a:xfrm>
              <a:off x="4820738" y="2051051"/>
              <a:ext cx="1881244" cy="3000376"/>
            </a:xfrm>
            <a:prstGeom prst="rect">
              <a:avLst/>
            </a:prstGeom>
          </p:spPr>
        </p:pic>
      </p:grpSp>
    </p:spTree>
    <p:extLst>
      <p:ext uri="{BB962C8B-B14F-4D97-AF65-F5344CB8AC3E}">
        <p14:creationId xmlns:p14="http://schemas.microsoft.com/office/powerpoint/2010/main" val="268872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2 Image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757864" y="2"/>
            <a:ext cx="3386137" cy="2213910"/>
          </a:xfrm>
        </p:spPr>
        <p:txBody>
          <a:bodyPr anchor="ctr"/>
          <a:lstStyle>
            <a:lvl1pPr marL="0" indent="0" algn="ctr">
              <a:buNone/>
              <a:defRPr/>
            </a:lvl1pPr>
          </a:lstStyle>
          <a:p>
            <a:r>
              <a:rPr lang="en-US" dirty="0"/>
              <a:t>Click to select image</a:t>
            </a:r>
          </a:p>
        </p:txBody>
      </p:sp>
      <p:sp>
        <p:nvSpPr>
          <p:cNvPr id="6" name="Picture Placeholder 4"/>
          <p:cNvSpPr>
            <a:spLocks noGrp="1"/>
          </p:cNvSpPr>
          <p:nvPr>
            <p:ph type="pic" sz="quarter" idx="11" hasCustomPrompt="1"/>
          </p:nvPr>
        </p:nvSpPr>
        <p:spPr>
          <a:xfrm>
            <a:off x="5757864" y="2273669"/>
            <a:ext cx="3386137" cy="2213910"/>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9"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0"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151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75759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Title or Conten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14345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044153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2572115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 Topics v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0"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2" name="Text Placeholder 12"/>
          <p:cNvSpPr>
            <a:spLocks noGrp="1"/>
          </p:cNvSpPr>
          <p:nvPr>
            <p:ph type="body" sz="quarter" idx="12" hasCustomPrompt="1"/>
          </p:nvPr>
        </p:nvSpPr>
        <p:spPr>
          <a:xfrm>
            <a:off x="1895640" y="2398268"/>
            <a:ext cx="2090597" cy="218543"/>
          </a:xfrm>
        </p:spPr>
        <p:txBody>
          <a:bodyPr/>
          <a:lstStyle>
            <a:lvl1pPr marL="0" indent="0" algn="ctr">
              <a:buNone/>
              <a:defRPr sz="1600" b="1"/>
            </a:lvl1pPr>
          </a:lstStyle>
          <a:p>
            <a:pPr lvl="0"/>
            <a:r>
              <a:rPr lang="en-US" dirty="0"/>
              <a:t>Click to enter header</a:t>
            </a:r>
          </a:p>
        </p:txBody>
      </p:sp>
      <p:sp>
        <p:nvSpPr>
          <p:cNvPr id="14" name="Text Placeholder 14"/>
          <p:cNvSpPr>
            <a:spLocks noGrp="1"/>
          </p:cNvSpPr>
          <p:nvPr>
            <p:ph type="body" sz="quarter" idx="13" hasCustomPrompt="1"/>
          </p:nvPr>
        </p:nvSpPr>
        <p:spPr>
          <a:xfrm>
            <a:off x="1895639" y="2780110"/>
            <a:ext cx="2090597" cy="1847826"/>
          </a:xfrm>
        </p:spPr>
        <p:txBody>
          <a:bodyPr>
            <a:normAutofit/>
          </a:bodyPr>
          <a:lstStyle>
            <a:lvl1pPr marL="0" indent="0">
              <a:buNone/>
              <a:defRPr sz="1400" baseline="0"/>
            </a:lvl1pPr>
          </a:lstStyle>
          <a:p>
            <a:pPr lvl="0"/>
            <a:r>
              <a:rPr lang="en-US" dirty="0"/>
              <a:t>Click to add text</a:t>
            </a:r>
          </a:p>
        </p:txBody>
      </p:sp>
      <p:sp>
        <p:nvSpPr>
          <p:cNvPr id="18" name="Text Placeholder 14"/>
          <p:cNvSpPr>
            <a:spLocks noGrp="1"/>
          </p:cNvSpPr>
          <p:nvPr>
            <p:ph type="body" sz="quarter" idx="15" hasCustomPrompt="1"/>
          </p:nvPr>
        </p:nvSpPr>
        <p:spPr>
          <a:xfrm>
            <a:off x="5418365" y="2780110"/>
            <a:ext cx="2090597" cy="1847826"/>
          </a:xfrm>
        </p:spPr>
        <p:txBody>
          <a:bodyPr>
            <a:normAutofit/>
          </a:bodyPr>
          <a:lstStyle>
            <a:lvl1pPr marL="0" indent="0">
              <a:buNone/>
              <a:defRPr sz="1400" baseline="0"/>
            </a:lvl1pPr>
          </a:lstStyle>
          <a:p>
            <a:pPr lvl="0"/>
            <a:r>
              <a:rPr lang="en-US" dirty="0"/>
              <a:t>Click to add text</a:t>
            </a:r>
          </a:p>
        </p:txBody>
      </p:sp>
      <p:sp>
        <p:nvSpPr>
          <p:cNvPr id="19" name="Oval 18"/>
          <p:cNvSpPr/>
          <p:nvPr userDrawn="1"/>
        </p:nvSpPr>
        <p:spPr>
          <a:xfrm>
            <a:off x="2478024" y="1351069"/>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6000750"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1" name="Text Placeholder 12"/>
          <p:cNvSpPr>
            <a:spLocks noGrp="1"/>
          </p:cNvSpPr>
          <p:nvPr>
            <p:ph type="body" sz="quarter" idx="16" hasCustomPrompt="1"/>
          </p:nvPr>
        </p:nvSpPr>
        <p:spPr>
          <a:xfrm>
            <a:off x="5418366" y="2398267"/>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1826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con Topics v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21" name="Oval 20"/>
          <p:cNvSpPr/>
          <p:nvPr userDrawn="1"/>
        </p:nvSpPr>
        <p:spPr>
          <a:xfrm>
            <a:off x="1519322" y="1343513"/>
            <a:ext cx="925830" cy="925830"/>
          </a:xfrm>
          <a:prstGeom prst="ellipse">
            <a:avLst/>
          </a:prstGeom>
          <a:solidFill>
            <a:srgbClr val="6577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2" name="Oval 21"/>
          <p:cNvSpPr/>
          <p:nvPr userDrawn="1"/>
        </p:nvSpPr>
        <p:spPr>
          <a:xfrm>
            <a:off x="4259994"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3" name="Oval 22"/>
          <p:cNvSpPr/>
          <p:nvPr userDrawn="1"/>
        </p:nvSpPr>
        <p:spPr>
          <a:xfrm>
            <a:off x="7000666"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4"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25"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26"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27"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28"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29"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47779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con Topics v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enter title</a:t>
            </a:r>
            <a:endParaRPr lang="en-GB" dirty="0"/>
          </a:p>
        </p:txBody>
      </p:sp>
      <p:sp>
        <p:nvSpPr>
          <p:cNvPr id="14" name="Slide Number Placeholder 5"/>
          <p:cNvSpPr>
            <a:spLocks noGrp="1"/>
          </p:cNvSpPr>
          <p:nvPr>
            <p:ph type="sldNum" sz="quarter" idx="4"/>
          </p:nvPr>
        </p:nvSpPr>
        <p:spPr>
          <a:xfrm>
            <a:off x="8534587" y="4867317"/>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18" name="Oval 17"/>
          <p:cNvSpPr/>
          <p:nvPr userDrawn="1"/>
        </p:nvSpPr>
        <p:spPr>
          <a:xfrm>
            <a:off x="1519322" y="1343513"/>
            <a:ext cx="925830" cy="92583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19" name="Oval 18"/>
          <p:cNvSpPr/>
          <p:nvPr userDrawn="1"/>
        </p:nvSpPr>
        <p:spPr>
          <a:xfrm>
            <a:off x="4259994" y="1343513"/>
            <a:ext cx="925830" cy="925830"/>
          </a:xfrm>
          <a:prstGeom prst="ellipse">
            <a:avLst/>
          </a:prstGeom>
          <a:solidFill>
            <a:srgbClr val="55CA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0" name="Oval 19"/>
          <p:cNvSpPr/>
          <p:nvPr userDrawn="1"/>
        </p:nvSpPr>
        <p:spPr>
          <a:xfrm>
            <a:off x="7000666" y="1343513"/>
            <a:ext cx="925830" cy="925830"/>
          </a:xfrm>
          <a:prstGeom prst="ellipse">
            <a:avLst/>
          </a:prstGeom>
          <a:solidFill>
            <a:srgbClr val="FAC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1" name="Text Placeholder 12"/>
          <p:cNvSpPr>
            <a:spLocks noGrp="1"/>
          </p:cNvSpPr>
          <p:nvPr>
            <p:ph type="body" sz="quarter" idx="12" hasCustomPrompt="1"/>
          </p:nvPr>
        </p:nvSpPr>
        <p:spPr>
          <a:xfrm>
            <a:off x="936938" y="2402244"/>
            <a:ext cx="2090597" cy="218543"/>
          </a:xfrm>
        </p:spPr>
        <p:txBody>
          <a:bodyPr/>
          <a:lstStyle>
            <a:lvl1pPr marL="0" indent="0" algn="ctr">
              <a:buNone/>
              <a:defRPr sz="1600" b="1"/>
            </a:lvl1pPr>
          </a:lstStyle>
          <a:p>
            <a:pPr lvl="0"/>
            <a:r>
              <a:rPr lang="en-US" dirty="0"/>
              <a:t>Click to enter header</a:t>
            </a:r>
          </a:p>
        </p:txBody>
      </p:sp>
      <p:sp>
        <p:nvSpPr>
          <p:cNvPr id="32" name="Text Placeholder 14"/>
          <p:cNvSpPr>
            <a:spLocks noGrp="1"/>
          </p:cNvSpPr>
          <p:nvPr>
            <p:ph type="body" sz="quarter" idx="13" hasCustomPrompt="1"/>
          </p:nvPr>
        </p:nvSpPr>
        <p:spPr>
          <a:xfrm>
            <a:off x="944959" y="2780110"/>
            <a:ext cx="2090597" cy="1847826"/>
          </a:xfrm>
        </p:spPr>
        <p:txBody>
          <a:bodyPr>
            <a:normAutofit/>
          </a:bodyPr>
          <a:lstStyle>
            <a:lvl1pPr marL="0" indent="0">
              <a:buNone/>
              <a:defRPr sz="1400" baseline="0"/>
            </a:lvl1pPr>
          </a:lstStyle>
          <a:p>
            <a:pPr lvl="0"/>
            <a:r>
              <a:rPr lang="en-US" dirty="0"/>
              <a:t>Click to add text</a:t>
            </a:r>
          </a:p>
        </p:txBody>
      </p:sp>
      <p:sp>
        <p:nvSpPr>
          <p:cNvPr id="33" name="Text Placeholder 14"/>
          <p:cNvSpPr>
            <a:spLocks noGrp="1"/>
          </p:cNvSpPr>
          <p:nvPr>
            <p:ph type="body" sz="quarter" idx="15" hasCustomPrompt="1"/>
          </p:nvPr>
        </p:nvSpPr>
        <p:spPr>
          <a:xfrm>
            <a:off x="3677610" y="2780110"/>
            <a:ext cx="2090597" cy="1847826"/>
          </a:xfrm>
        </p:spPr>
        <p:txBody>
          <a:bodyPr>
            <a:normAutofit/>
          </a:bodyPr>
          <a:lstStyle>
            <a:lvl1pPr marL="0" indent="0">
              <a:buNone/>
              <a:defRPr sz="1400" baseline="0"/>
            </a:lvl1pPr>
          </a:lstStyle>
          <a:p>
            <a:pPr lvl="0"/>
            <a:r>
              <a:rPr lang="en-US" dirty="0"/>
              <a:t>Click to add text</a:t>
            </a:r>
          </a:p>
        </p:txBody>
      </p:sp>
      <p:sp>
        <p:nvSpPr>
          <p:cNvPr id="34" name="Text Placeholder 12"/>
          <p:cNvSpPr>
            <a:spLocks noGrp="1"/>
          </p:cNvSpPr>
          <p:nvPr>
            <p:ph type="body" sz="quarter" idx="16" hasCustomPrompt="1"/>
          </p:nvPr>
        </p:nvSpPr>
        <p:spPr>
          <a:xfrm>
            <a:off x="3664858" y="2400048"/>
            <a:ext cx="2090597" cy="218543"/>
          </a:xfrm>
        </p:spPr>
        <p:txBody>
          <a:bodyPr/>
          <a:lstStyle>
            <a:lvl1pPr marL="0" indent="0" algn="ctr">
              <a:buNone/>
              <a:defRPr sz="1600" b="1"/>
            </a:lvl1pPr>
          </a:lstStyle>
          <a:p>
            <a:pPr lvl="0"/>
            <a:r>
              <a:rPr lang="en-US" dirty="0"/>
              <a:t>Click to enter header</a:t>
            </a:r>
          </a:p>
        </p:txBody>
      </p:sp>
      <p:sp>
        <p:nvSpPr>
          <p:cNvPr id="35" name="Text Placeholder 14"/>
          <p:cNvSpPr>
            <a:spLocks noGrp="1"/>
          </p:cNvSpPr>
          <p:nvPr>
            <p:ph type="body" sz="quarter" idx="17" hasCustomPrompt="1"/>
          </p:nvPr>
        </p:nvSpPr>
        <p:spPr>
          <a:xfrm>
            <a:off x="6418281" y="2780110"/>
            <a:ext cx="2090597" cy="1847826"/>
          </a:xfrm>
        </p:spPr>
        <p:txBody>
          <a:bodyPr>
            <a:normAutofit/>
          </a:bodyPr>
          <a:lstStyle>
            <a:lvl1pPr marL="0" indent="0">
              <a:buNone/>
              <a:defRPr sz="1400" baseline="0"/>
            </a:lvl1pPr>
          </a:lstStyle>
          <a:p>
            <a:pPr lvl="0"/>
            <a:r>
              <a:rPr lang="en-US" dirty="0"/>
              <a:t>Click to add text</a:t>
            </a:r>
          </a:p>
        </p:txBody>
      </p:sp>
      <p:sp>
        <p:nvSpPr>
          <p:cNvPr id="36" name="Text Placeholder 12"/>
          <p:cNvSpPr>
            <a:spLocks noGrp="1"/>
          </p:cNvSpPr>
          <p:nvPr>
            <p:ph type="body" sz="quarter" idx="18" hasCustomPrompt="1"/>
          </p:nvPr>
        </p:nvSpPr>
        <p:spPr>
          <a:xfrm>
            <a:off x="6418282" y="2402244"/>
            <a:ext cx="2090597" cy="218543"/>
          </a:xfrm>
        </p:spPr>
        <p:txBody>
          <a:bodyPr/>
          <a:lstStyle>
            <a:lvl1pPr marL="0" indent="0" algn="ctr">
              <a:buNone/>
              <a:defRPr sz="1600" b="1"/>
            </a:lvl1pPr>
          </a:lstStyle>
          <a:p>
            <a:pPr lvl="0"/>
            <a:r>
              <a:rPr lang="en-US" dirty="0"/>
              <a:t>Click to enter header</a:t>
            </a:r>
          </a:p>
        </p:txBody>
      </p:sp>
    </p:spTree>
    <p:extLst>
      <p:ext uri="{BB962C8B-B14F-4D97-AF65-F5344CB8AC3E}">
        <p14:creationId xmlns:p14="http://schemas.microsoft.com/office/powerpoint/2010/main" val="34928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meline/Process: 3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3816885"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6836599"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21450"/>
            <a:ext cx="1822638"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3819226" y="1421450"/>
            <a:ext cx="1838090"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6837530" y="1421450"/>
            <a:ext cx="1825057" cy="402951"/>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19" y="2725939"/>
            <a:ext cx="1610368"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0919" y="3086100"/>
            <a:ext cx="1609405"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3816117" y="2725939"/>
            <a:ext cx="173345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3816884" y="3086100"/>
            <a:ext cx="1732492"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6835830" y="2725939"/>
            <a:ext cx="1666522"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6836599" y="3086100"/>
            <a:ext cx="1665557" cy="1418035"/>
          </a:xfrm>
        </p:spPr>
        <p:txBody>
          <a:bodyPr>
            <a:normAutofit/>
          </a:bodyPr>
          <a:lstStyle>
            <a:lvl1pPr marL="0" indent="0">
              <a:buNone/>
              <a:defRPr sz="1400"/>
            </a:lvl1pPr>
          </a:lstStyle>
          <a:p>
            <a:pPr lvl="0"/>
            <a:r>
              <a:rPr lang="en-US" dirty="0"/>
              <a:t>Click to add text</a:t>
            </a:r>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86554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meline/Process: 4 Element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26C23C7F-605D-1549-84D4-5CE3B4BE2DE3}"/>
              </a:ext>
            </a:extLst>
          </p:cNvPr>
          <p:cNvSpPr/>
          <p:nvPr userDrawn="1"/>
        </p:nvSpPr>
        <p:spPr>
          <a:xfrm>
            <a:off x="1" y="1286550"/>
            <a:ext cx="9144000" cy="1228050"/>
          </a:xfrm>
          <a:prstGeom prst="rect">
            <a:avLst/>
          </a:prstGeom>
          <a:solidFill>
            <a:srgbClr val="8DAEC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 name="Title 1"/>
          <p:cNvSpPr>
            <a:spLocks noGrp="1"/>
          </p:cNvSpPr>
          <p:nvPr>
            <p:ph type="title" hasCustomPrompt="1"/>
          </p:nvPr>
        </p:nvSpPr>
        <p:spPr/>
        <p:txBody>
          <a:bodyPr/>
          <a:lstStyle>
            <a:lvl1pPr>
              <a:defRPr/>
            </a:lvl1pPr>
          </a:lstStyle>
          <a:p>
            <a:r>
              <a:rPr lang="en-US" dirty="0"/>
              <a:t>Click to enter title</a:t>
            </a:r>
          </a:p>
        </p:txBody>
      </p:sp>
      <p:sp>
        <p:nvSpPr>
          <p:cNvPr id="23" name="Rectangle 22">
            <a:extLst>
              <a:ext uri="{FF2B5EF4-FFF2-40B4-BE49-F238E27FC236}">
                <a16:creationId xmlns:a16="http://schemas.microsoft.com/office/drawing/2014/main" id="{A4DAA518-5942-9D47-80BB-B5B889B71A0F}"/>
              </a:ext>
            </a:extLst>
          </p:cNvPr>
          <p:cNvSpPr/>
          <p:nvPr/>
        </p:nvSpPr>
        <p:spPr>
          <a:xfrm>
            <a:off x="800921" y="1876140"/>
            <a:ext cx="8343081" cy="66584"/>
          </a:xfrm>
          <a:prstGeom prst="rect">
            <a:avLst/>
          </a:prstGeom>
          <a:solidFill>
            <a:srgbClr val="8DAE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34" name="Text Placeholder 33"/>
          <p:cNvSpPr>
            <a:spLocks noGrp="1"/>
          </p:cNvSpPr>
          <p:nvPr>
            <p:ph type="body" sz="quarter" idx="11" hasCustomPrompt="1"/>
          </p:nvPr>
        </p:nvSpPr>
        <p:spPr>
          <a:xfrm>
            <a:off x="800920" y="1944493"/>
            <a:ext cx="315912" cy="264319"/>
          </a:xfrm>
          <a:solidFill>
            <a:srgbClr val="65778F"/>
          </a:solidFill>
        </p:spPr>
        <p:txBody>
          <a:bodyPr anchor="ctr"/>
          <a:lstStyle>
            <a:lvl1pPr marL="0" indent="0" algn="ctr">
              <a:buNone/>
              <a:defRPr sz="1200" b="0">
                <a:solidFill>
                  <a:schemeClr val="bg1"/>
                </a:solidFill>
              </a:defRPr>
            </a:lvl1pPr>
          </a:lstStyle>
          <a:p>
            <a:pPr lvl="0"/>
            <a:r>
              <a:rPr lang="en-US" dirty="0"/>
              <a:t>#</a:t>
            </a:r>
          </a:p>
        </p:txBody>
      </p:sp>
      <p:sp>
        <p:nvSpPr>
          <p:cNvPr id="35" name="Text Placeholder 33"/>
          <p:cNvSpPr>
            <a:spLocks noGrp="1"/>
          </p:cNvSpPr>
          <p:nvPr>
            <p:ph type="body" sz="quarter" idx="12" hasCustomPrompt="1"/>
          </p:nvPr>
        </p:nvSpPr>
        <p:spPr>
          <a:xfrm>
            <a:off x="2906280" y="1942724"/>
            <a:ext cx="315912" cy="264319"/>
          </a:xfrm>
          <a:solidFill>
            <a:srgbClr val="92D050"/>
          </a:solidFill>
        </p:spPr>
        <p:txBody>
          <a:bodyPr anchor="ctr"/>
          <a:lstStyle>
            <a:lvl1pPr marL="0" indent="0" algn="ctr">
              <a:buNone/>
              <a:defRPr sz="1200" b="0">
                <a:solidFill>
                  <a:schemeClr val="bg1"/>
                </a:solidFill>
              </a:defRPr>
            </a:lvl1pPr>
          </a:lstStyle>
          <a:p>
            <a:pPr lvl="0"/>
            <a:r>
              <a:rPr lang="en-US" dirty="0"/>
              <a:t>#</a:t>
            </a:r>
          </a:p>
        </p:txBody>
      </p:sp>
      <p:sp>
        <p:nvSpPr>
          <p:cNvPr id="36" name="Text Placeholder 33"/>
          <p:cNvSpPr>
            <a:spLocks noGrp="1"/>
          </p:cNvSpPr>
          <p:nvPr>
            <p:ph type="body" sz="quarter" idx="13" hasCustomPrompt="1"/>
          </p:nvPr>
        </p:nvSpPr>
        <p:spPr>
          <a:xfrm>
            <a:off x="4958471" y="1940926"/>
            <a:ext cx="315912" cy="264319"/>
          </a:xfrm>
          <a:solidFill>
            <a:srgbClr val="55CAF5"/>
          </a:solidFill>
        </p:spPr>
        <p:txBody>
          <a:bodyPr anchor="ctr"/>
          <a:lstStyle>
            <a:lvl1pPr marL="0" indent="0" algn="ctr">
              <a:buNone/>
              <a:defRPr sz="1200" b="0">
                <a:solidFill>
                  <a:schemeClr val="bg1"/>
                </a:solidFill>
              </a:defRPr>
            </a:lvl1pPr>
          </a:lstStyle>
          <a:p>
            <a:pPr lvl="0"/>
            <a:r>
              <a:rPr lang="en-US" dirty="0"/>
              <a:t>#</a:t>
            </a:r>
          </a:p>
        </p:txBody>
      </p:sp>
      <p:sp>
        <p:nvSpPr>
          <p:cNvPr id="37" name="Text Placeholder 33"/>
          <p:cNvSpPr>
            <a:spLocks noGrp="1"/>
          </p:cNvSpPr>
          <p:nvPr>
            <p:ph type="body" sz="quarter" idx="14" hasCustomPrompt="1"/>
          </p:nvPr>
        </p:nvSpPr>
        <p:spPr>
          <a:xfrm>
            <a:off x="7033324" y="1940925"/>
            <a:ext cx="315912" cy="264319"/>
          </a:xfrm>
          <a:solidFill>
            <a:srgbClr val="FACC80"/>
          </a:solidFill>
        </p:spPr>
        <p:txBody>
          <a:bodyPr anchor="ctr"/>
          <a:lstStyle>
            <a:lvl1pPr marL="0" indent="0" algn="ctr">
              <a:buNone/>
              <a:defRPr sz="1200" b="0">
                <a:solidFill>
                  <a:schemeClr val="bg1"/>
                </a:solidFill>
              </a:defRPr>
            </a:lvl1pPr>
          </a:lstStyle>
          <a:p>
            <a:pPr lvl="0"/>
            <a:r>
              <a:rPr lang="en-US" dirty="0"/>
              <a:t>#</a:t>
            </a:r>
          </a:p>
        </p:txBody>
      </p:sp>
      <p:sp>
        <p:nvSpPr>
          <p:cNvPr id="39" name="Text Placeholder 38"/>
          <p:cNvSpPr>
            <a:spLocks noGrp="1"/>
          </p:cNvSpPr>
          <p:nvPr>
            <p:ph type="body" sz="quarter" idx="15" hasCustomPrompt="1"/>
          </p:nvPr>
        </p:nvSpPr>
        <p:spPr>
          <a:xfrm>
            <a:off x="800921" y="1407208"/>
            <a:ext cx="1828335" cy="417194"/>
          </a:xfrm>
        </p:spPr>
        <p:txBody>
          <a:bodyPr anchor="b"/>
          <a:lstStyle>
            <a:lvl1pPr marL="0" indent="0">
              <a:buNone/>
              <a:defRPr sz="1400" b="1" cap="all" baseline="0">
                <a:solidFill>
                  <a:srgbClr val="15345D"/>
                </a:solidFill>
              </a:defRPr>
            </a:lvl1pPr>
          </a:lstStyle>
          <a:p>
            <a:pPr lvl="0"/>
            <a:r>
              <a:rPr lang="en-US" dirty="0"/>
              <a:t>Enter Month/step</a:t>
            </a:r>
          </a:p>
        </p:txBody>
      </p:sp>
      <p:sp>
        <p:nvSpPr>
          <p:cNvPr id="40" name="Text Placeholder 38"/>
          <p:cNvSpPr>
            <a:spLocks noGrp="1"/>
          </p:cNvSpPr>
          <p:nvPr>
            <p:ph type="body" sz="quarter" idx="16" hasCustomPrompt="1"/>
          </p:nvPr>
        </p:nvSpPr>
        <p:spPr>
          <a:xfrm>
            <a:off x="2906280" y="1407208"/>
            <a:ext cx="1828090"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1" name="Text Placeholder 38"/>
          <p:cNvSpPr>
            <a:spLocks noGrp="1"/>
          </p:cNvSpPr>
          <p:nvPr>
            <p:ph type="body" sz="quarter" idx="17" hasCustomPrompt="1"/>
          </p:nvPr>
        </p:nvSpPr>
        <p:spPr>
          <a:xfrm>
            <a:off x="4959402" y="1407208"/>
            <a:ext cx="1820262"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2" name="Text Placeholder 38"/>
          <p:cNvSpPr>
            <a:spLocks noGrp="1"/>
          </p:cNvSpPr>
          <p:nvPr>
            <p:ph type="body" sz="quarter" idx="18" hasCustomPrompt="1"/>
          </p:nvPr>
        </p:nvSpPr>
        <p:spPr>
          <a:xfrm>
            <a:off x="7033325" y="1407208"/>
            <a:ext cx="1825815" cy="417193"/>
          </a:xfrm>
        </p:spPr>
        <p:txBody>
          <a:bodyPr anchor="b"/>
          <a:lstStyle>
            <a:lvl1pPr marL="0" indent="0">
              <a:buNone/>
              <a:defRPr sz="1400" b="1" cap="all" baseline="0">
                <a:solidFill>
                  <a:srgbClr val="15345D"/>
                </a:solidFill>
              </a:defRPr>
            </a:lvl1pPr>
          </a:lstStyle>
          <a:p>
            <a:pPr lvl="0"/>
            <a:r>
              <a:rPr lang="en-US" dirty="0"/>
              <a:t>Enter Month/step</a:t>
            </a:r>
          </a:p>
        </p:txBody>
      </p:sp>
      <p:sp>
        <p:nvSpPr>
          <p:cNvPr id="45" name="Text Placeholder 44"/>
          <p:cNvSpPr>
            <a:spLocks noGrp="1"/>
          </p:cNvSpPr>
          <p:nvPr>
            <p:ph type="body" sz="quarter" idx="19" hasCustomPrompt="1"/>
          </p:nvPr>
        </p:nvSpPr>
        <p:spPr>
          <a:xfrm>
            <a:off x="800920" y="2725939"/>
            <a:ext cx="1731005" cy="308726"/>
          </a:xfrm>
        </p:spPr>
        <p:txBody>
          <a:bodyPr/>
          <a:lstStyle>
            <a:lvl1pPr marL="0" indent="0">
              <a:spcBef>
                <a:spcPts val="0"/>
              </a:spcBef>
              <a:buNone/>
              <a:defRPr sz="1400" b="1" cap="all" baseline="0">
                <a:solidFill>
                  <a:srgbClr val="65778F"/>
                </a:solidFill>
              </a:defRPr>
            </a:lvl1pPr>
          </a:lstStyle>
          <a:p>
            <a:pPr lvl="0"/>
            <a:r>
              <a:rPr lang="en-US" dirty="0"/>
              <a:t>SUBHEADER</a:t>
            </a:r>
          </a:p>
        </p:txBody>
      </p:sp>
      <p:sp>
        <p:nvSpPr>
          <p:cNvPr id="47" name="Text Placeholder 46"/>
          <p:cNvSpPr>
            <a:spLocks noGrp="1"/>
          </p:cNvSpPr>
          <p:nvPr>
            <p:ph type="body" sz="quarter" idx="20" hasCustomPrompt="1"/>
          </p:nvPr>
        </p:nvSpPr>
        <p:spPr>
          <a:xfrm>
            <a:off x="801689" y="3086100"/>
            <a:ext cx="1729383" cy="1418035"/>
          </a:xfrm>
        </p:spPr>
        <p:txBody>
          <a:bodyPr>
            <a:normAutofit/>
          </a:bodyPr>
          <a:lstStyle>
            <a:lvl1pPr marL="0" indent="0">
              <a:buNone/>
              <a:defRPr sz="1400"/>
            </a:lvl1pPr>
          </a:lstStyle>
          <a:p>
            <a:pPr lvl="0"/>
            <a:r>
              <a:rPr lang="en-US" dirty="0"/>
              <a:t>Click to add text</a:t>
            </a:r>
          </a:p>
        </p:txBody>
      </p:sp>
      <p:sp>
        <p:nvSpPr>
          <p:cNvPr id="48" name="Text Placeholder 44"/>
          <p:cNvSpPr>
            <a:spLocks noGrp="1"/>
          </p:cNvSpPr>
          <p:nvPr>
            <p:ph type="body" sz="quarter" idx="21" hasCustomPrompt="1"/>
          </p:nvPr>
        </p:nvSpPr>
        <p:spPr>
          <a:xfrm>
            <a:off x="2905512" y="2725939"/>
            <a:ext cx="1731005" cy="308726"/>
          </a:xfrm>
        </p:spPr>
        <p:txBody>
          <a:bodyPr/>
          <a:lstStyle>
            <a:lvl1pPr marL="0" indent="0">
              <a:spcBef>
                <a:spcPts val="0"/>
              </a:spcBef>
              <a:buNone/>
              <a:defRPr sz="1400" b="1" cap="all" baseline="0">
                <a:solidFill>
                  <a:srgbClr val="92D050"/>
                </a:solidFill>
              </a:defRPr>
            </a:lvl1pPr>
          </a:lstStyle>
          <a:p>
            <a:pPr lvl="0"/>
            <a:r>
              <a:rPr lang="en-US" dirty="0"/>
              <a:t>SUBHEADER</a:t>
            </a:r>
          </a:p>
        </p:txBody>
      </p:sp>
      <p:sp>
        <p:nvSpPr>
          <p:cNvPr id="49" name="Text Placeholder 46"/>
          <p:cNvSpPr>
            <a:spLocks noGrp="1"/>
          </p:cNvSpPr>
          <p:nvPr>
            <p:ph type="body" sz="quarter" idx="22" hasCustomPrompt="1"/>
          </p:nvPr>
        </p:nvSpPr>
        <p:spPr>
          <a:xfrm>
            <a:off x="2906281" y="3086100"/>
            <a:ext cx="1729383" cy="1418035"/>
          </a:xfrm>
        </p:spPr>
        <p:txBody>
          <a:bodyPr>
            <a:normAutofit/>
          </a:bodyPr>
          <a:lstStyle>
            <a:lvl1pPr marL="0" indent="0">
              <a:buNone/>
              <a:defRPr sz="1400"/>
            </a:lvl1pPr>
          </a:lstStyle>
          <a:p>
            <a:pPr lvl="0"/>
            <a:r>
              <a:rPr lang="en-US" dirty="0"/>
              <a:t>Click to add text</a:t>
            </a:r>
          </a:p>
        </p:txBody>
      </p:sp>
      <p:sp>
        <p:nvSpPr>
          <p:cNvPr id="50" name="Text Placeholder 44"/>
          <p:cNvSpPr>
            <a:spLocks noGrp="1"/>
          </p:cNvSpPr>
          <p:nvPr>
            <p:ph type="body" sz="quarter" idx="23" hasCustomPrompt="1"/>
          </p:nvPr>
        </p:nvSpPr>
        <p:spPr>
          <a:xfrm>
            <a:off x="4957703" y="2725939"/>
            <a:ext cx="1731005" cy="308726"/>
          </a:xfrm>
        </p:spPr>
        <p:txBody>
          <a:bodyPr/>
          <a:lstStyle>
            <a:lvl1pPr marL="0" indent="0">
              <a:spcBef>
                <a:spcPts val="0"/>
              </a:spcBef>
              <a:buNone/>
              <a:defRPr sz="1400" b="1" cap="all" baseline="0">
                <a:solidFill>
                  <a:srgbClr val="55CAF5"/>
                </a:solidFill>
              </a:defRPr>
            </a:lvl1pPr>
          </a:lstStyle>
          <a:p>
            <a:pPr lvl="0"/>
            <a:r>
              <a:rPr lang="en-US" dirty="0"/>
              <a:t>SUBHEADER</a:t>
            </a:r>
          </a:p>
        </p:txBody>
      </p:sp>
      <p:sp>
        <p:nvSpPr>
          <p:cNvPr id="51" name="Text Placeholder 46"/>
          <p:cNvSpPr>
            <a:spLocks noGrp="1"/>
          </p:cNvSpPr>
          <p:nvPr>
            <p:ph type="body" sz="quarter" idx="24" hasCustomPrompt="1"/>
          </p:nvPr>
        </p:nvSpPr>
        <p:spPr>
          <a:xfrm>
            <a:off x="4958472" y="3086100"/>
            <a:ext cx="1729383" cy="1418035"/>
          </a:xfrm>
        </p:spPr>
        <p:txBody>
          <a:bodyPr>
            <a:normAutofit/>
          </a:bodyPr>
          <a:lstStyle>
            <a:lvl1pPr marL="0" indent="0">
              <a:buNone/>
              <a:defRPr sz="1400"/>
            </a:lvl1pPr>
          </a:lstStyle>
          <a:p>
            <a:pPr lvl="0"/>
            <a:r>
              <a:rPr lang="en-US" dirty="0"/>
              <a:t>Click to add text</a:t>
            </a:r>
          </a:p>
        </p:txBody>
      </p:sp>
      <p:sp>
        <p:nvSpPr>
          <p:cNvPr id="52" name="Text Placeholder 44"/>
          <p:cNvSpPr>
            <a:spLocks noGrp="1"/>
          </p:cNvSpPr>
          <p:nvPr>
            <p:ph type="body" sz="quarter" idx="25" hasCustomPrompt="1"/>
          </p:nvPr>
        </p:nvSpPr>
        <p:spPr>
          <a:xfrm>
            <a:off x="7033324" y="2725939"/>
            <a:ext cx="1731005" cy="308726"/>
          </a:xfrm>
        </p:spPr>
        <p:txBody>
          <a:bodyPr/>
          <a:lstStyle>
            <a:lvl1pPr marL="0" indent="0">
              <a:spcBef>
                <a:spcPts val="0"/>
              </a:spcBef>
              <a:buNone/>
              <a:defRPr sz="1400" b="1" cap="all" baseline="0">
                <a:solidFill>
                  <a:srgbClr val="FBB32D"/>
                </a:solidFill>
              </a:defRPr>
            </a:lvl1pPr>
          </a:lstStyle>
          <a:p>
            <a:pPr lvl="0"/>
            <a:r>
              <a:rPr lang="en-US" dirty="0"/>
              <a:t>SUBHEADER</a:t>
            </a:r>
          </a:p>
        </p:txBody>
      </p:sp>
      <p:sp>
        <p:nvSpPr>
          <p:cNvPr id="53" name="Text Placeholder 46"/>
          <p:cNvSpPr>
            <a:spLocks noGrp="1"/>
          </p:cNvSpPr>
          <p:nvPr>
            <p:ph type="body" sz="quarter" idx="26" hasCustomPrompt="1"/>
          </p:nvPr>
        </p:nvSpPr>
        <p:spPr>
          <a:xfrm>
            <a:off x="7034093" y="3086100"/>
            <a:ext cx="1729383" cy="1418035"/>
          </a:xfrm>
        </p:spPr>
        <p:txBody>
          <a:bodyPr>
            <a:normAutofit/>
          </a:bodyPr>
          <a:lstStyle>
            <a:lvl1pPr marL="0" indent="0">
              <a:buNone/>
              <a:defRPr sz="1400"/>
            </a:lvl1pPr>
          </a:lstStyle>
          <a:p>
            <a:pPr lvl="0"/>
            <a:r>
              <a:rPr lang="en-US" dirty="0"/>
              <a:t>Click to add text</a:t>
            </a:r>
          </a:p>
        </p:txBody>
      </p:sp>
      <p:sp>
        <p:nvSpPr>
          <p:cNvPr id="2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204039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Bus">
    <p:spTree>
      <p:nvGrpSpPr>
        <p:cNvPr id="1" name=""/>
        <p:cNvGrpSpPr/>
        <p:nvPr/>
      </p:nvGrpSpPr>
      <p:grpSpPr>
        <a:xfrm>
          <a:off x="0" y="0"/>
          <a:ext cx="0" cy="0"/>
          <a:chOff x="0" y="0"/>
          <a:chExt cx="0" cy="0"/>
        </a:xfrm>
      </p:grpSpPr>
      <p:pic>
        <p:nvPicPr>
          <p:cNvPr id="6" name="Picture 5" descr="A bus on the road&#10;&#10;Description automatically generated with medium confidence">
            <a:extLst>
              <a:ext uri="{FF2B5EF4-FFF2-40B4-BE49-F238E27FC236}">
                <a16:creationId xmlns:a16="http://schemas.microsoft.com/office/drawing/2014/main" id="{6DD1F3A8-5DC0-EE40-A62A-5246E668891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21777" y="-17338"/>
            <a:ext cx="9173092" cy="5128907"/>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21777" y="-8964"/>
            <a:ext cx="4844454" cy="5152464"/>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22677"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2672506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extBox 4"/>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Agenda</a:t>
            </a:r>
          </a:p>
        </p:txBody>
      </p:sp>
      <p:sp>
        <p:nvSpPr>
          <p:cNvPr id="3" name="Text Placeholder 2"/>
          <p:cNvSpPr>
            <a:spLocks noGrp="1"/>
          </p:cNvSpPr>
          <p:nvPr>
            <p:ph type="body" sz="quarter" idx="18" hasCustomPrompt="1"/>
          </p:nvPr>
        </p:nvSpPr>
        <p:spPr>
          <a:xfrm>
            <a:off x="3543300" y="0"/>
            <a:ext cx="5600700" cy="5143500"/>
          </a:xfrm>
        </p:spPr>
        <p:txBody>
          <a:bodyPr anchor="ctr">
            <a:normAutofit/>
          </a:bodyPr>
          <a:lstStyle>
            <a:lvl1pPr>
              <a:defRPr baseline="0"/>
            </a:lvl1pPr>
          </a:lstStyle>
          <a:p>
            <a:pPr lvl="0"/>
            <a:r>
              <a:rPr lang="en-US" dirty="0"/>
              <a:t>Enter topics</a:t>
            </a:r>
          </a:p>
        </p:txBody>
      </p:sp>
    </p:spTree>
    <p:extLst>
      <p:ext uri="{BB962C8B-B14F-4D97-AF65-F5344CB8AC3E}">
        <p14:creationId xmlns:p14="http://schemas.microsoft.com/office/powerpoint/2010/main" val="871380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8"/>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8"/>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7" name="Text Placeholder 7"/>
          <p:cNvSpPr>
            <a:spLocks noGrp="1"/>
          </p:cNvSpPr>
          <p:nvPr>
            <p:ph type="body" sz="quarter" idx="19" hasCustomPrompt="1"/>
          </p:nvPr>
        </p:nvSpPr>
        <p:spPr>
          <a:xfrm>
            <a:off x="3543776" y="2622880"/>
            <a:ext cx="1703591" cy="2011457"/>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8" name="Text Placeholder 7"/>
          <p:cNvSpPr>
            <a:spLocks noGrp="1"/>
          </p:cNvSpPr>
          <p:nvPr>
            <p:ph type="body" sz="quarter" idx="20" hasCustomPrompt="1"/>
          </p:nvPr>
        </p:nvSpPr>
        <p:spPr>
          <a:xfrm>
            <a:off x="5531931" y="2622880"/>
            <a:ext cx="2959539" cy="2011457"/>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9"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343367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41" name="Text Placeholder 7"/>
          <p:cNvSpPr>
            <a:spLocks noGrp="1"/>
          </p:cNvSpPr>
          <p:nvPr>
            <p:ph type="body" sz="quarter" idx="17" hasCustomPrompt="1"/>
          </p:nvPr>
        </p:nvSpPr>
        <p:spPr>
          <a:xfrm>
            <a:off x="3543776" y="487019"/>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5" name="Text Placeholder 7"/>
          <p:cNvSpPr>
            <a:spLocks noGrp="1"/>
          </p:cNvSpPr>
          <p:nvPr>
            <p:ph type="body" sz="quarter" idx="18" hasCustomPrompt="1"/>
          </p:nvPr>
        </p:nvSpPr>
        <p:spPr>
          <a:xfrm>
            <a:off x="5531931" y="487019"/>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9" name="Text Placeholder 7"/>
          <p:cNvSpPr>
            <a:spLocks noGrp="1"/>
          </p:cNvSpPr>
          <p:nvPr>
            <p:ph type="body" sz="quarter" idx="19" hasCustomPrompt="1"/>
          </p:nvPr>
        </p:nvSpPr>
        <p:spPr>
          <a:xfrm>
            <a:off x="3543776" y="3384954"/>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0" name="Text Placeholder 7"/>
          <p:cNvSpPr>
            <a:spLocks noGrp="1"/>
          </p:cNvSpPr>
          <p:nvPr>
            <p:ph type="body" sz="quarter" idx="20" hasCustomPrompt="1"/>
          </p:nvPr>
        </p:nvSpPr>
        <p:spPr>
          <a:xfrm>
            <a:off x="5531931" y="3384954"/>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err="1"/>
              <a:t>Organizaton</a:t>
            </a:r>
            <a:endParaRPr lang="en-US" noProof="0" dirty="0"/>
          </a:p>
        </p:txBody>
      </p:sp>
      <p:sp>
        <p:nvSpPr>
          <p:cNvPr id="11" name="Text Placeholder 7"/>
          <p:cNvSpPr>
            <a:spLocks noGrp="1"/>
          </p:cNvSpPr>
          <p:nvPr>
            <p:ph type="body" sz="quarter" idx="21" hasCustomPrompt="1"/>
          </p:nvPr>
        </p:nvSpPr>
        <p:spPr>
          <a:xfrm>
            <a:off x="3543776" y="1935987"/>
            <a:ext cx="1703591" cy="1220368"/>
          </a:xfrm>
          <a:prstGeom prst="rect">
            <a:avLst/>
          </a:prstGeom>
        </p:spPr>
        <p:txBody>
          <a:bodyPr anchor="ctr" anchorCtr="0">
            <a:normAutofit/>
          </a:bodyPr>
          <a:lstStyle>
            <a:lvl1pPr marL="0" indent="0" algn="l">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2" name="Text Placeholder 7"/>
          <p:cNvSpPr>
            <a:spLocks noGrp="1"/>
          </p:cNvSpPr>
          <p:nvPr>
            <p:ph type="body" sz="quarter" idx="22" hasCustomPrompt="1"/>
          </p:nvPr>
        </p:nvSpPr>
        <p:spPr>
          <a:xfrm>
            <a:off x="5531931" y="1935987"/>
            <a:ext cx="2959539" cy="1220368"/>
          </a:xfrm>
          <a:prstGeom prst="rect">
            <a:avLst/>
          </a:prstGeom>
        </p:spPr>
        <p:txBody>
          <a:bodyPr anchor="ctr" anchorCtr="0">
            <a:normAutofit/>
          </a:bodyPr>
          <a:lstStyle>
            <a:lvl1pPr marL="0" indent="0" algn="l">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3"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99521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Presenters">
    <p:spTree>
      <p:nvGrpSpPr>
        <p:cNvPr id="1" name=""/>
        <p:cNvGrpSpPr/>
        <p:nvPr/>
      </p:nvGrpSpPr>
      <p:grpSpPr>
        <a:xfrm>
          <a:off x="0" y="0"/>
          <a:ext cx="0" cy="0"/>
          <a:chOff x="0" y="0"/>
          <a:chExt cx="0" cy="0"/>
        </a:xfrm>
      </p:grpSpPr>
      <p:sp>
        <p:nvSpPr>
          <p:cNvPr id="3" name="TextBox 2"/>
          <p:cNvSpPr txBox="1"/>
          <p:nvPr userDrawn="1"/>
        </p:nvSpPr>
        <p:spPr>
          <a:xfrm>
            <a:off x="455303" y="2311425"/>
            <a:ext cx="2413106" cy="375625"/>
          </a:xfrm>
          <a:prstGeom prst="rect">
            <a:avLst/>
          </a:prstGeom>
          <a:noFill/>
        </p:spPr>
        <p:txBody>
          <a:bodyPr wrap="square" lIns="0" tIns="0" rIns="0" bIns="0" rtlCol="0">
            <a:noAutofit/>
          </a:bodyPr>
          <a:lstStyle/>
          <a:p>
            <a:r>
              <a:rPr lang="en-US" sz="2400" b="1" dirty="0">
                <a:solidFill>
                  <a:srgbClr val="00467F"/>
                </a:solidFill>
              </a:rPr>
              <a:t>Presented by</a:t>
            </a:r>
          </a:p>
        </p:txBody>
      </p:sp>
      <p:sp>
        <p:nvSpPr>
          <p:cNvPr id="15" name="Text Placeholder 7"/>
          <p:cNvSpPr>
            <a:spLocks noGrp="1"/>
          </p:cNvSpPr>
          <p:nvPr>
            <p:ph type="body" sz="quarter" idx="21" hasCustomPrompt="1"/>
          </p:nvPr>
        </p:nvSpPr>
        <p:spPr>
          <a:xfrm>
            <a:off x="3543776"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6" name="Text Placeholder 7"/>
          <p:cNvSpPr>
            <a:spLocks noGrp="1"/>
          </p:cNvSpPr>
          <p:nvPr>
            <p:ph type="body" sz="quarter" idx="22" hasCustomPrompt="1"/>
          </p:nvPr>
        </p:nvSpPr>
        <p:spPr>
          <a:xfrm>
            <a:off x="3543776"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7" name="Text Placeholder 7"/>
          <p:cNvSpPr>
            <a:spLocks noGrp="1"/>
          </p:cNvSpPr>
          <p:nvPr>
            <p:ph type="body" sz="quarter" idx="23" hasCustomPrompt="1"/>
          </p:nvPr>
        </p:nvSpPr>
        <p:spPr>
          <a:xfrm>
            <a:off x="6257255" y="2627416"/>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18" name="Text Placeholder 7"/>
          <p:cNvSpPr>
            <a:spLocks noGrp="1"/>
          </p:cNvSpPr>
          <p:nvPr>
            <p:ph type="body" sz="quarter" idx="24" hasCustomPrompt="1"/>
          </p:nvPr>
        </p:nvSpPr>
        <p:spPr>
          <a:xfrm>
            <a:off x="6257255" y="3360790"/>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9" name="Text Placeholder 7"/>
          <p:cNvSpPr>
            <a:spLocks noGrp="1"/>
          </p:cNvSpPr>
          <p:nvPr>
            <p:ph type="body" sz="quarter" idx="25" hasCustomPrompt="1"/>
          </p:nvPr>
        </p:nvSpPr>
        <p:spPr>
          <a:xfrm>
            <a:off x="3543776"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0" name="Text Placeholder 7"/>
          <p:cNvSpPr>
            <a:spLocks noGrp="1"/>
          </p:cNvSpPr>
          <p:nvPr>
            <p:ph type="body" sz="quarter" idx="26" hasCustomPrompt="1"/>
          </p:nvPr>
        </p:nvSpPr>
        <p:spPr>
          <a:xfrm>
            <a:off x="3543776"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21" name="Text Placeholder 7"/>
          <p:cNvSpPr>
            <a:spLocks noGrp="1"/>
          </p:cNvSpPr>
          <p:nvPr>
            <p:ph type="body" sz="quarter" idx="27" hasCustomPrompt="1"/>
          </p:nvPr>
        </p:nvSpPr>
        <p:spPr>
          <a:xfrm>
            <a:off x="6257255" y="465202"/>
            <a:ext cx="1703591" cy="593852"/>
          </a:xfrm>
          <a:prstGeom prst="rect">
            <a:avLst/>
          </a:prstGeom>
        </p:spPr>
        <p:txBody>
          <a:bodyPr anchor="t" anchorCtr="0">
            <a:normAutofit/>
          </a:bodyPr>
          <a:lstStyle>
            <a:lvl1pPr marL="0" indent="0" algn="ctr">
              <a:lnSpc>
                <a:spcPct val="85000"/>
              </a:lnSpc>
              <a:spcBef>
                <a:spcPts val="0"/>
              </a:spcBef>
              <a:spcAft>
                <a:spcPts val="800"/>
              </a:spcAft>
              <a:buNone/>
              <a:defRPr sz="1800" b="1">
                <a:solidFill>
                  <a:schemeClr val="tx2"/>
                </a:solidFill>
              </a:defRPr>
            </a:lvl1pPr>
          </a:lstStyle>
          <a:p>
            <a:pPr lvl="0"/>
            <a:r>
              <a:rPr lang="en-US" noProof="0" dirty="0"/>
              <a:t>Name</a:t>
            </a:r>
          </a:p>
        </p:txBody>
      </p:sp>
      <p:sp>
        <p:nvSpPr>
          <p:cNvPr id="22" name="Text Placeholder 7"/>
          <p:cNvSpPr>
            <a:spLocks noGrp="1"/>
          </p:cNvSpPr>
          <p:nvPr>
            <p:ph type="body" sz="quarter" idx="28" hasCustomPrompt="1"/>
          </p:nvPr>
        </p:nvSpPr>
        <p:spPr>
          <a:xfrm>
            <a:off x="6257255" y="1198575"/>
            <a:ext cx="1703591" cy="1220368"/>
          </a:xfrm>
          <a:prstGeom prst="rect">
            <a:avLst/>
          </a:prstGeom>
        </p:spPr>
        <p:txBody>
          <a:bodyPr anchor="t" anchorCtr="0">
            <a:normAutofit/>
          </a:bodyPr>
          <a:lstStyle>
            <a:lvl1pPr marL="0" indent="0" algn="ctr">
              <a:lnSpc>
                <a:spcPct val="85000"/>
              </a:lnSpc>
              <a:spcBef>
                <a:spcPts val="0"/>
              </a:spcBef>
              <a:spcAft>
                <a:spcPts val="800"/>
              </a:spcAft>
              <a:buNone/>
              <a:defRPr sz="1800" b="0">
                <a:solidFill>
                  <a:schemeClr val="tx2"/>
                </a:solidFill>
              </a:defRPr>
            </a:lvl1pPr>
          </a:lstStyle>
          <a:p>
            <a:pPr lvl="0"/>
            <a:r>
              <a:rPr lang="en-US" noProof="0" dirty="0"/>
              <a:t>Title</a:t>
            </a:r>
          </a:p>
          <a:p>
            <a:pPr lvl="0"/>
            <a:r>
              <a:rPr lang="en-US" noProof="0" dirty="0"/>
              <a:t>Organization</a:t>
            </a:r>
          </a:p>
        </p:txBody>
      </p:sp>
      <p:sp>
        <p:nvSpPr>
          <p:cNvPr id="12"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214143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7A26F-07C8-F44C-ACE0-A12D0B3424EA}"/>
              </a:ext>
            </a:extLst>
          </p:cNvPr>
          <p:cNvSpPr>
            <a:spLocks noGrp="1"/>
          </p:cNvSpPr>
          <p:nvPr>
            <p:ph type="title" hasCustomPrompt="1"/>
          </p:nvPr>
        </p:nvSpPr>
        <p:spPr>
          <a:xfrm>
            <a:off x="449421" y="2287243"/>
            <a:ext cx="8356653" cy="415136"/>
          </a:xfrm>
        </p:spPr>
        <p:txBody>
          <a:bodyPr/>
          <a:lstStyle>
            <a:lvl1pPr algn="ctr">
              <a:defRPr>
                <a:solidFill>
                  <a:srgbClr val="00467F"/>
                </a:solidFill>
              </a:defRPr>
            </a:lvl1pPr>
          </a:lstStyle>
          <a:p>
            <a:r>
              <a:rPr lang="en-US" dirty="0"/>
              <a:t>Section heading</a:t>
            </a:r>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135184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952338-BEA0-3648-9A6D-833579CF06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166" y="994580"/>
            <a:ext cx="1785530" cy="1785530"/>
          </a:xfrm>
          <a:prstGeom prst="rect">
            <a:avLst/>
          </a:prstGeom>
        </p:spPr>
      </p:pic>
      <p:pic>
        <p:nvPicPr>
          <p:cNvPr id="14" name="Picture 13">
            <a:extLst>
              <a:ext uri="{FF2B5EF4-FFF2-40B4-BE49-F238E27FC236}">
                <a16:creationId xmlns:a16="http://schemas.microsoft.com/office/drawing/2014/main" id="{B608B81D-AFCE-BA4F-A50D-514CD51B6A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4273" y="994580"/>
            <a:ext cx="1551618" cy="1551618"/>
          </a:xfrm>
          <a:prstGeom prst="rect">
            <a:avLst/>
          </a:prstGeom>
        </p:spPr>
      </p:pic>
      <p:pic>
        <p:nvPicPr>
          <p:cNvPr id="15" name="Picture 14">
            <a:extLst>
              <a:ext uri="{FF2B5EF4-FFF2-40B4-BE49-F238E27FC236}">
                <a16:creationId xmlns:a16="http://schemas.microsoft.com/office/drawing/2014/main" id="{19871809-DF43-E440-878B-359C2B99B8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5955" y="1079721"/>
            <a:ext cx="1615248" cy="161524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780110"/>
            <a:ext cx="2090597" cy="1847826"/>
          </a:xfrm>
        </p:spPr>
        <p:txBody>
          <a:bodyPr>
            <a:normAutofit/>
          </a:bodyPr>
          <a:lstStyle>
            <a:lvl1pPr marL="0" indent="0" algn="ctr">
              <a:buNone/>
              <a:defRPr sz="1400" baseline="0"/>
            </a:lvl1pPr>
          </a:lstStyle>
          <a:p>
            <a:pPr lvl="0"/>
            <a:r>
              <a:rPr lang="en-US" dirty="0"/>
              <a:t>Click to enter website </a:t>
            </a:r>
            <a:r>
              <a:rPr lang="en-US" dirty="0" err="1"/>
              <a:t>addr</a:t>
            </a:r>
            <a:endParaRPr lang="en-US" dirty="0"/>
          </a:p>
        </p:txBody>
      </p:sp>
      <p:sp>
        <p:nvSpPr>
          <p:cNvPr id="9" name="Text Placeholder 14"/>
          <p:cNvSpPr>
            <a:spLocks noGrp="1"/>
          </p:cNvSpPr>
          <p:nvPr>
            <p:ph type="body" sz="quarter" idx="15" hasCustomPrompt="1"/>
          </p:nvPr>
        </p:nvSpPr>
        <p:spPr>
          <a:xfrm>
            <a:off x="3711723" y="2780110"/>
            <a:ext cx="2056484" cy="1847826"/>
          </a:xfrm>
        </p:spPr>
        <p:txBody>
          <a:bodyPr>
            <a:normAutofit/>
          </a:bodyPr>
          <a:lstStyle>
            <a:lvl1pPr marL="0" indent="0" algn="ctr">
              <a:buNone/>
              <a:defRPr sz="1400" baseline="0"/>
            </a:lvl1pPr>
          </a:lstStyle>
          <a:p>
            <a:pPr lvl="0"/>
            <a:r>
              <a:rPr lang="en-US" dirty="0"/>
              <a:t>Click to enter email </a:t>
            </a:r>
            <a:r>
              <a:rPr lang="en-US" dirty="0" err="1"/>
              <a:t>addr</a:t>
            </a:r>
            <a:endParaRPr lang="en-US" dirty="0"/>
          </a:p>
        </p:txBody>
      </p:sp>
      <p:sp>
        <p:nvSpPr>
          <p:cNvPr id="11" name="Text Placeholder 14"/>
          <p:cNvSpPr>
            <a:spLocks noGrp="1"/>
          </p:cNvSpPr>
          <p:nvPr>
            <p:ph type="body" sz="quarter" idx="17" hasCustomPrompt="1"/>
          </p:nvPr>
        </p:nvSpPr>
        <p:spPr>
          <a:xfrm>
            <a:off x="6418281" y="2780110"/>
            <a:ext cx="2090597" cy="1847826"/>
          </a:xfrm>
        </p:spPr>
        <p:txBody>
          <a:bodyPr>
            <a:normAutofit/>
          </a:bodyPr>
          <a:lstStyle>
            <a:lvl1pPr marL="0" indent="0" algn="ctr">
              <a:buNone/>
              <a:defRPr sz="1400" baseline="0"/>
            </a:lvl1pPr>
          </a:lstStyle>
          <a:p>
            <a:pPr lvl="0"/>
            <a:r>
              <a:rPr lang="en-US" dirty="0"/>
              <a:t>Click to enter </a:t>
            </a:r>
            <a:r>
              <a:rPr lang="en-US" dirty="0" err="1"/>
              <a:t>tel</a:t>
            </a:r>
            <a:r>
              <a:rPr lang="en-US" dirty="0"/>
              <a:t>#</a:t>
            </a:r>
          </a:p>
        </p:txBody>
      </p:sp>
    </p:spTree>
    <p:extLst>
      <p:ext uri="{BB962C8B-B14F-4D97-AF65-F5344CB8AC3E}">
        <p14:creationId xmlns:p14="http://schemas.microsoft.com/office/powerpoint/2010/main" val="422328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Info 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4C6B7127-9F77-471E-BA61-1540CB2C57B2}" type="slidenum">
              <a:rPr lang="en-US" smtClean="0"/>
              <a:pPr/>
              <a:t>‹#›</a:t>
            </a:fld>
            <a:endParaRPr lang="en-US" dirty="0"/>
          </a:p>
        </p:txBody>
      </p:sp>
      <p:sp>
        <p:nvSpPr>
          <p:cNvPr id="8" name="Text Placeholder 14"/>
          <p:cNvSpPr>
            <a:spLocks noGrp="1"/>
          </p:cNvSpPr>
          <p:nvPr>
            <p:ph type="body" sz="quarter" idx="13" hasCustomPrompt="1"/>
          </p:nvPr>
        </p:nvSpPr>
        <p:spPr>
          <a:xfrm>
            <a:off x="944959" y="2937932"/>
            <a:ext cx="2090597" cy="1690003"/>
          </a:xfrm>
        </p:spPr>
        <p:txBody>
          <a:bodyPr>
            <a:normAutofit/>
          </a:bodyPr>
          <a:lstStyle>
            <a:lvl1pPr marL="0" indent="0" algn="ctr">
              <a:buNone/>
              <a:defRPr sz="1400" baseline="0"/>
            </a:lvl1pPr>
          </a:lstStyle>
          <a:p>
            <a:pPr lvl="0"/>
            <a:r>
              <a:rPr lang="en-US" dirty="0"/>
              <a:t>Click to enter contact info</a:t>
            </a:r>
          </a:p>
        </p:txBody>
      </p:sp>
      <p:sp>
        <p:nvSpPr>
          <p:cNvPr id="9" name="Text Placeholder 14"/>
          <p:cNvSpPr>
            <a:spLocks noGrp="1"/>
          </p:cNvSpPr>
          <p:nvPr>
            <p:ph type="body" sz="quarter" idx="15" hasCustomPrompt="1"/>
          </p:nvPr>
        </p:nvSpPr>
        <p:spPr>
          <a:xfrm>
            <a:off x="3711723" y="2937932"/>
            <a:ext cx="2056484" cy="1690004"/>
          </a:xfrm>
        </p:spPr>
        <p:txBody>
          <a:bodyPr>
            <a:normAutofit/>
          </a:bodyPr>
          <a:lstStyle>
            <a:lvl1pPr marL="0" indent="0" algn="ctr">
              <a:buNone/>
              <a:defRPr sz="1400" baseline="0"/>
            </a:lvl1pPr>
          </a:lstStyle>
          <a:p>
            <a:pPr lvl="0"/>
            <a:r>
              <a:rPr lang="en-US" dirty="0"/>
              <a:t>Click to enter contact info</a:t>
            </a:r>
          </a:p>
        </p:txBody>
      </p:sp>
      <p:sp>
        <p:nvSpPr>
          <p:cNvPr id="11" name="Text Placeholder 14"/>
          <p:cNvSpPr>
            <a:spLocks noGrp="1"/>
          </p:cNvSpPr>
          <p:nvPr>
            <p:ph type="body" sz="quarter" idx="17" hasCustomPrompt="1"/>
          </p:nvPr>
        </p:nvSpPr>
        <p:spPr>
          <a:xfrm>
            <a:off x="6418281" y="2937932"/>
            <a:ext cx="2090597" cy="1690004"/>
          </a:xfrm>
        </p:spPr>
        <p:txBody>
          <a:bodyPr>
            <a:normAutofit/>
          </a:bodyPr>
          <a:lstStyle>
            <a:lvl1pPr marL="0" indent="0" algn="ctr">
              <a:buNone/>
              <a:defRPr sz="1400" baseline="0"/>
            </a:lvl1pPr>
          </a:lstStyle>
          <a:p>
            <a:pPr lvl="0"/>
            <a:r>
              <a:rPr lang="en-US" dirty="0"/>
              <a:t>Click to enter contact info</a:t>
            </a:r>
          </a:p>
        </p:txBody>
      </p:sp>
      <p:sp>
        <p:nvSpPr>
          <p:cNvPr id="5" name="Picture Placeholder 4"/>
          <p:cNvSpPr>
            <a:spLocks noGrp="1"/>
          </p:cNvSpPr>
          <p:nvPr>
            <p:ph type="pic" sz="quarter" idx="18" hasCustomPrompt="1"/>
          </p:nvPr>
        </p:nvSpPr>
        <p:spPr>
          <a:xfrm>
            <a:off x="1292550" y="1350227"/>
            <a:ext cx="1371600" cy="1371600"/>
          </a:xfrm>
        </p:spPr>
        <p:txBody>
          <a:bodyPr/>
          <a:lstStyle>
            <a:lvl1pPr marL="129778" indent="0">
              <a:buNone/>
              <a:defRPr sz="1600" baseline="0"/>
            </a:lvl1pPr>
          </a:lstStyle>
          <a:p>
            <a:r>
              <a:rPr lang="en-US" dirty="0"/>
              <a:t>Insert icon</a:t>
            </a:r>
          </a:p>
        </p:txBody>
      </p:sp>
      <p:sp>
        <p:nvSpPr>
          <p:cNvPr id="12" name="Picture Placeholder 4"/>
          <p:cNvSpPr>
            <a:spLocks noGrp="1"/>
          </p:cNvSpPr>
          <p:nvPr>
            <p:ph type="pic" sz="quarter" idx="19" hasCustomPrompt="1"/>
          </p:nvPr>
        </p:nvSpPr>
        <p:spPr>
          <a:xfrm>
            <a:off x="4042258" y="1350227"/>
            <a:ext cx="1371600" cy="1371600"/>
          </a:xfrm>
        </p:spPr>
        <p:txBody>
          <a:bodyPr/>
          <a:lstStyle>
            <a:lvl1pPr marL="129778" indent="0">
              <a:buNone/>
              <a:defRPr sz="1600"/>
            </a:lvl1pPr>
          </a:lstStyle>
          <a:p>
            <a:r>
              <a:rPr lang="en-US" dirty="0"/>
              <a:t>Insert icon</a:t>
            </a:r>
          </a:p>
        </p:txBody>
      </p:sp>
      <p:sp>
        <p:nvSpPr>
          <p:cNvPr id="16" name="Picture Placeholder 4"/>
          <p:cNvSpPr>
            <a:spLocks noGrp="1"/>
          </p:cNvSpPr>
          <p:nvPr>
            <p:ph type="pic" sz="quarter" idx="20" hasCustomPrompt="1"/>
          </p:nvPr>
        </p:nvSpPr>
        <p:spPr>
          <a:xfrm>
            <a:off x="6765872" y="1350227"/>
            <a:ext cx="1371600" cy="1371600"/>
          </a:xfrm>
        </p:spPr>
        <p:txBody>
          <a:bodyPr/>
          <a:lstStyle>
            <a:lvl1pPr marL="129778" indent="0">
              <a:buNone/>
              <a:defRPr sz="1600"/>
            </a:lvl1pPr>
          </a:lstStyle>
          <a:p>
            <a:r>
              <a:rPr lang="en-US" dirty="0"/>
              <a:t>Insert icon</a:t>
            </a:r>
          </a:p>
        </p:txBody>
      </p:sp>
    </p:spTree>
    <p:extLst>
      <p:ext uri="{BB962C8B-B14F-4D97-AF65-F5344CB8AC3E}">
        <p14:creationId xmlns:p14="http://schemas.microsoft.com/office/powerpoint/2010/main" val="3309218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 No Forma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163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cons for Dark Backgrounds">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DA21BE1-E493-484D-B66A-65C8ABF1F568}"/>
              </a:ext>
            </a:extLst>
          </p:cNvPr>
          <p:cNvSpPr/>
          <p:nvPr userDrawn="1"/>
        </p:nvSpPr>
        <p:spPr>
          <a:xfrm>
            <a:off x="0" y="2153846"/>
            <a:ext cx="9144000" cy="2989654"/>
          </a:xfrm>
          <a:prstGeom prst="rect">
            <a:avLst/>
          </a:prstGeom>
          <a:solidFill>
            <a:srgbClr val="015B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Dark Backgrounds</a:t>
            </a:r>
            <a:endParaRPr sz="2000" dirty="0">
              <a:solidFill>
                <a:schemeClr val="tx2"/>
              </a:solidFill>
              <a:latin typeface="Arial" panose="020B0604020202020204" pitchFamily="34" charset="0"/>
              <a:cs typeface="Arial" panose="020B0604020202020204" pitchFamily="34" charset="0"/>
            </a:endParaRPr>
          </a:p>
        </p:txBody>
      </p:sp>
      <p:pic>
        <p:nvPicPr>
          <p:cNvPr id="55" name="Picture 54">
            <a:extLst>
              <a:ext uri="{FF2B5EF4-FFF2-40B4-BE49-F238E27FC236}">
                <a16:creationId xmlns:a16="http://schemas.microsoft.com/office/drawing/2014/main" id="{65AB7601-61CB-D94A-93E3-D6FF5A984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834" y="2213342"/>
            <a:ext cx="914400" cy="914400"/>
          </a:xfrm>
          <a:prstGeom prst="rect">
            <a:avLst/>
          </a:prstGeom>
        </p:spPr>
      </p:pic>
      <p:pic>
        <p:nvPicPr>
          <p:cNvPr id="56" name="Picture 55">
            <a:extLst>
              <a:ext uri="{FF2B5EF4-FFF2-40B4-BE49-F238E27FC236}">
                <a16:creationId xmlns:a16="http://schemas.microsoft.com/office/drawing/2014/main" id="{71963F7B-9946-C74C-86F5-4CBEC25383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5608" y="2213342"/>
            <a:ext cx="914400" cy="914400"/>
          </a:xfrm>
          <a:prstGeom prst="rect">
            <a:avLst/>
          </a:prstGeom>
        </p:spPr>
      </p:pic>
      <p:pic>
        <p:nvPicPr>
          <p:cNvPr id="57" name="Picture 56">
            <a:extLst>
              <a:ext uri="{FF2B5EF4-FFF2-40B4-BE49-F238E27FC236}">
                <a16:creationId xmlns:a16="http://schemas.microsoft.com/office/drawing/2014/main" id="{ECE23CD6-0E21-7948-B158-11A44622B58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8995" y="2213342"/>
            <a:ext cx="914400" cy="914400"/>
          </a:xfrm>
          <a:prstGeom prst="rect">
            <a:avLst/>
          </a:prstGeom>
        </p:spPr>
      </p:pic>
      <p:pic>
        <p:nvPicPr>
          <p:cNvPr id="58" name="Picture 57">
            <a:extLst>
              <a:ext uri="{FF2B5EF4-FFF2-40B4-BE49-F238E27FC236}">
                <a16:creationId xmlns:a16="http://schemas.microsoft.com/office/drawing/2014/main" id="{407CC924-CE99-664B-8A81-E8A19DDABA6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82221" y="2213342"/>
            <a:ext cx="914400" cy="914400"/>
          </a:xfrm>
          <a:prstGeom prst="rect">
            <a:avLst/>
          </a:prstGeom>
        </p:spPr>
      </p:pic>
      <p:pic>
        <p:nvPicPr>
          <p:cNvPr id="59" name="Picture 58">
            <a:extLst>
              <a:ext uri="{FF2B5EF4-FFF2-40B4-BE49-F238E27FC236}">
                <a16:creationId xmlns:a16="http://schemas.microsoft.com/office/drawing/2014/main" id="{1883A3A0-D398-C34A-9F23-09CC8DBE411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16491" y="3254077"/>
            <a:ext cx="914400" cy="914400"/>
          </a:xfrm>
          <a:prstGeom prst="rect">
            <a:avLst/>
          </a:prstGeom>
        </p:spPr>
      </p:pic>
      <p:pic>
        <p:nvPicPr>
          <p:cNvPr id="60" name="Picture 59">
            <a:extLst>
              <a:ext uri="{FF2B5EF4-FFF2-40B4-BE49-F238E27FC236}">
                <a16:creationId xmlns:a16="http://schemas.microsoft.com/office/drawing/2014/main" id="{51AC26EC-8F6C-BB46-8950-7BA73EED467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658913" y="3254077"/>
            <a:ext cx="914400" cy="914400"/>
          </a:xfrm>
          <a:prstGeom prst="rect">
            <a:avLst/>
          </a:prstGeom>
        </p:spPr>
      </p:pic>
      <p:pic>
        <p:nvPicPr>
          <p:cNvPr id="61" name="Picture 60">
            <a:extLst>
              <a:ext uri="{FF2B5EF4-FFF2-40B4-BE49-F238E27FC236}">
                <a16:creationId xmlns:a16="http://schemas.microsoft.com/office/drawing/2014/main" id="{044C3400-BACA-124C-AC53-1B624751317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22543" y="3254077"/>
            <a:ext cx="914400" cy="914400"/>
          </a:xfrm>
          <a:prstGeom prst="rect">
            <a:avLst/>
          </a:prstGeom>
        </p:spPr>
      </p:pic>
      <p:pic>
        <p:nvPicPr>
          <p:cNvPr id="62" name="Picture 61">
            <a:extLst>
              <a:ext uri="{FF2B5EF4-FFF2-40B4-BE49-F238E27FC236}">
                <a16:creationId xmlns:a16="http://schemas.microsoft.com/office/drawing/2014/main" id="{D05E64E1-C081-704A-A2B5-5879B352C1E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517924" y="4203500"/>
            <a:ext cx="914400" cy="914400"/>
          </a:xfrm>
          <a:prstGeom prst="rect">
            <a:avLst/>
          </a:prstGeom>
        </p:spPr>
      </p:pic>
      <p:pic>
        <p:nvPicPr>
          <p:cNvPr id="63" name="Picture 62">
            <a:extLst>
              <a:ext uri="{FF2B5EF4-FFF2-40B4-BE49-F238E27FC236}">
                <a16:creationId xmlns:a16="http://schemas.microsoft.com/office/drawing/2014/main" id="{89D16190-B791-F445-B291-9FECE42FC90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52382" y="2213342"/>
            <a:ext cx="914400" cy="914400"/>
          </a:xfrm>
          <a:prstGeom prst="rect">
            <a:avLst/>
          </a:prstGeom>
        </p:spPr>
      </p:pic>
      <p:pic>
        <p:nvPicPr>
          <p:cNvPr id="64" name="Picture 63">
            <a:extLst>
              <a:ext uri="{FF2B5EF4-FFF2-40B4-BE49-F238E27FC236}">
                <a16:creationId xmlns:a16="http://schemas.microsoft.com/office/drawing/2014/main" id="{8268C5A8-D987-104A-9D93-43A5B4AC9D37}"/>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899156" y="2213342"/>
            <a:ext cx="914400" cy="914400"/>
          </a:xfrm>
          <a:prstGeom prst="rect">
            <a:avLst/>
          </a:prstGeom>
        </p:spPr>
      </p:pic>
      <p:pic>
        <p:nvPicPr>
          <p:cNvPr id="65" name="Picture 64">
            <a:extLst>
              <a:ext uri="{FF2B5EF4-FFF2-40B4-BE49-F238E27FC236}">
                <a16:creationId xmlns:a16="http://schemas.microsoft.com/office/drawing/2014/main" id="{13ED9537-A27B-7843-AA77-7AA70EAC1CB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95280" y="3254077"/>
            <a:ext cx="914400" cy="914400"/>
          </a:xfrm>
          <a:prstGeom prst="rect">
            <a:avLst/>
          </a:prstGeom>
        </p:spPr>
      </p:pic>
      <p:pic>
        <p:nvPicPr>
          <p:cNvPr id="66" name="Picture 65">
            <a:extLst>
              <a:ext uri="{FF2B5EF4-FFF2-40B4-BE49-F238E27FC236}">
                <a16:creationId xmlns:a16="http://schemas.microsoft.com/office/drawing/2014/main" id="{6E50B609-FF6D-EC4C-9CAD-31B17D066B8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914479" y="4203500"/>
            <a:ext cx="914400" cy="914400"/>
          </a:xfrm>
          <a:prstGeom prst="rect">
            <a:avLst/>
          </a:prstGeom>
        </p:spPr>
      </p:pic>
      <p:pic>
        <p:nvPicPr>
          <p:cNvPr id="67" name="Picture 66">
            <a:extLst>
              <a:ext uri="{FF2B5EF4-FFF2-40B4-BE49-F238E27FC236}">
                <a16:creationId xmlns:a16="http://schemas.microsoft.com/office/drawing/2014/main" id="{129D5AE3-F07F-7F43-900F-CADC4E20C40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2543" y="2213342"/>
            <a:ext cx="914400" cy="914400"/>
          </a:xfrm>
          <a:prstGeom prst="rect">
            <a:avLst/>
          </a:prstGeom>
        </p:spPr>
      </p:pic>
      <p:pic>
        <p:nvPicPr>
          <p:cNvPr id="68" name="Picture 67">
            <a:extLst>
              <a:ext uri="{FF2B5EF4-FFF2-40B4-BE49-F238E27FC236}">
                <a16:creationId xmlns:a16="http://schemas.microsoft.com/office/drawing/2014/main" id="{DEB17E63-048E-9541-86C9-B9E76E84373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4069" y="3254077"/>
            <a:ext cx="914400" cy="914400"/>
          </a:xfrm>
          <a:prstGeom prst="rect">
            <a:avLst/>
          </a:prstGeom>
        </p:spPr>
      </p:pic>
      <p:pic>
        <p:nvPicPr>
          <p:cNvPr id="69" name="Picture 68">
            <a:extLst>
              <a:ext uri="{FF2B5EF4-FFF2-40B4-BE49-F238E27FC236}">
                <a16:creationId xmlns:a16="http://schemas.microsoft.com/office/drawing/2014/main" id="{52AB2829-9D79-594E-82A6-A99A5C7CD12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80124" y="3254077"/>
            <a:ext cx="914400" cy="914400"/>
          </a:xfrm>
          <a:prstGeom prst="rect">
            <a:avLst/>
          </a:prstGeom>
        </p:spPr>
      </p:pic>
      <p:pic>
        <p:nvPicPr>
          <p:cNvPr id="70" name="Picture 69">
            <a:extLst>
              <a:ext uri="{FF2B5EF4-FFF2-40B4-BE49-F238E27FC236}">
                <a16:creationId xmlns:a16="http://schemas.microsoft.com/office/drawing/2014/main" id="{846AAF6B-CB6D-AC4B-8CF6-0682BF73C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01335" y="3254077"/>
            <a:ext cx="914400" cy="914400"/>
          </a:xfrm>
          <a:prstGeom prst="rect">
            <a:avLst/>
          </a:prstGeom>
        </p:spPr>
      </p:pic>
      <p:pic>
        <p:nvPicPr>
          <p:cNvPr id="71" name="Picture 70">
            <a:extLst>
              <a:ext uri="{FF2B5EF4-FFF2-40B4-BE49-F238E27FC236}">
                <a16:creationId xmlns:a16="http://schemas.microsoft.com/office/drawing/2014/main" id="{33CA735D-0E5F-C243-AB1F-5C57C72C091E}"/>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385739" y="4203500"/>
            <a:ext cx="914400" cy="914400"/>
          </a:xfrm>
          <a:prstGeom prst="rect">
            <a:avLst/>
          </a:prstGeom>
        </p:spPr>
      </p:pic>
      <p:pic>
        <p:nvPicPr>
          <p:cNvPr id="72" name="Picture 71">
            <a:extLst>
              <a:ext uri="{FF2B5EF4-FFF2-40B4-BE49-F238E27FC236}">
                <a16:creationId xmlns:a16="http://schemas.microsoft.com/office/drawing/2014/main" id="{A85EA14D-DCF4-5747-A001-3C6FA5B2D48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537702" y="3254077"/>
            <a:ext cx="914400" cy="914400"/>
          </a:xfrm>
          <a:prstGeom prst="rect">
            <a:avLst/>
          </a:prstGeom>
        </p:spPr>
      </p:pic>
      <p:pic>
        <p:nvPicPr>
          <p:cNvPr id="73" name="Picture 72">
            <a:extLst>
              <a:ext uri="{FF2B5EF4-FFF2-40B4-BE49-F238E27FC236}">
                <a16:creationId xmlns:a16="http://schemas.microsoft.com/office/drawing/2014/main" id="{CDFDA3EB-BBD7-824C-AB7C-F4C6F5539C1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650109" y="4203500"/>
            <a:ext cx="914400" cy="914400"/>
          </a:xfrm>
          <a:prstGeom prst="rect">
            <a:avLst/>
          </a:prstGeom>
        </p:spPr>
      </p:pic>
      <p:pic>
        <p:nvPicPr>
          <p:cNvPr id="74" name="Picture 73">
            <a:extLst>
              <a:ext uri="{FF2B5EF4-FFF2-40B4-BE49-F238E27FC236}">
                <a16:creationId xmlns:a16="http://schemas.microsoft.com/office/drawing/2014/main" id="{02789A1D-B102-3646-B2BB-F92096E16E3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782294" y="4203500"/>
            <a:ext cx="914400" cy="914400"/>
          </a:xfrm>
          <a:prstGeom prst="rect">
            <a:avLst/>
          </a:prstGeom>
        </p:spPr>
      </p:pic>
      <p:pic>
        <p:nvPicPr>
          <p:cNvPr id="75" name="Picture 74">
            <a:extLst>
              <a:ext uri="{FF2B5EF4-FFF2-40B4-BE49-F238E27FC236}">
                <a16:creationId xmlns:a16="http://schemas.microsoft.com/office/drawing/2014/main" id="{89D6DA3B-7AA2-5347-90FF-57B1CB13F19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775769" y="2213342"/>
            <a:ext cx="914400" cy="914400"/>
          </a:xfrm>
          <a:prstGeom prst="rect">
            <a:avLst/>
          </a:prstGeom>
        </p:spPr>
      </p:pic>
      <p:pic>
        <p:nvPicPr>
          <p:cNvPr id="76" name="Picture 75">
            <a:extLst>
              <a:ext uri="{FF2B5EF4-FFF2-40B4-BE49-F238E27FC236}">
                <a16:creationId xmlns:a16="http://schemas.microsoft.com/office/drawing/2014/main" id="{4DFB7B07-3553-4C47-A70A-B62E6D2F5C27}"/>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21369" y="4203500"/>
            <a:ext cx="914400" cy="914400"/>
          </a:xfrm>
          <a:prstGeom prst="rect">
            <a:avLst/>
          </a:prstGeom>
        </p:spPr>
      </p:pic>
      <p:pic>
        <p:nvPicPr>
          <p:cNvPr id="77" name="Picture 76">
            <a:extLst>
              <a:ext uri="{FF2B5EF4-FFF2-40B4-BE49-F238E27FC236}">
                <a16:creationId xmlns:a16="http://schemas.microsoft.com/office/drawing/2014/main" id="{8017752F-5CEF-E443-80A4-A6C450A43F4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253554" y="4203500"/>
            <a:ext cx="914400" cy="914400"/>
          </a:xfrm>
          <a:prstGeom prst="rect">
            <a:avLst/>
          </a:prstGeom>
        </p:spPr>
      </p:pic>
      <p:pic>
        <p:nvPicPr>
          <p:cNvPr id="78" name="Picture 77">
            <a:extLst>
              <a:ext uri="{FF2B5EF4-FFF2-40B4-BE49-F238E27FC236}">
                <a16:creationId xmlns:a16="http://schemas.microsoft.com/office/drawing/2014/main" id="{BF8CE34C-50A7-6B4B-A5B9-6C4F2D6C1644}"/>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46661" y="4203500"/>
            <a:ext cx="914400" cy="914400"/>
          </a:xfrm>
          <a:prstGeom prst="rect">
            <a:avLst/>
          </a:prstGeom>
        </p:spPr>
      </p:pic>
      <p:sp>
        <p:nvSpPr>
          <p:cNvPr id="79"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white icons should be used over dark colored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spTree>
    <p:extLst>
      <p:ext uri="{BB962C8B-B14F-4D97-AF65-F5344CB8AC3E}">
        <p14:creationId xmlns:p14="http://schemas.microsoft.com/office/powerpoint/2010/main" val="2671225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cons for Light or White Backgrounds">
    <p:spTree>
      <p:nvGrpSpPr>
        <p:cNvPr id="1" name=""/>
        <p:cNvGrpSpPr/>
        <p:nvPr/>
      </p:nvGrpSpPr>
      <p:grpSpPr>
        <a:xfrm>
          <a:off x="0" y="0"/>
          <a:ext cx="0" cy="0"/>
          <a:chOff x="0" y="0"/>
          <a:chExt cx="0" cy="0"/>
        </a:xfrm>
      </p:grpSpPr>
      <p:sp>
        <p:nvSpPr>
          <p:cNvPr id="2" name="Google Shape;208;p37"/>
          <p:cNvSpPr txBox="1"/>
          <p:nvPr userDrawn="1"/>
        </p:nvSpPr>
        <p:spPr>
          <a:xfrm>
            <a:off x="100020" y="165818"/>
            <a:ext cx="4728354" cy="287109"/>
          </a:xfrm>
          <a:prstGeom prst="rect">
            <a:avLst/>
          </a:prstGeom>
          <a:noFill/>
          <a:ln>
            <a:noFill/>
          </a:ln>
        </p:spPr>
        <p:txBody>
          <a:bodyPr spcFirstLastPara="1" wrap="square" lIns="91400" tIns="91400" rIns="91400" bIns="91400" anchor="ctr" anchorCtr="0">
            <a:noAutofit/>
          </a:bodyPr>
          <a:lstStyle/>
          <a:p>
            <a:pPr>
              <a:buClr>
                <a:srgbClr val="046B99"/>
              </a:buClr>
              <a:buSzPts val="2800"/>
            </a:pPr>
            <a:r>
              <a:rPr lang="en-US" sz="2000" b="1" dirty="0">
                <a:solidFill>
                  <a:schemeClr val="tx2"/>
                </a:solidFill>
                <a:latin typeface="Arial" panose="020B0604020202020204" pitchFamily="34" charset="0"/>
                <a:ea typeface="Helvetica Neue"/>
                <a:cs typeface="Arial" panose="020B0604020202020204" pitchFamily="34" charset="0"/>
                <a:sym typeface="Helvetica Neue"/>
              </a:rPr>
              <a:t>Icons for Light or White Backgrounds</a:t>
            </a:r>
            <a:endParaRPr sz="2000" dirty="0">
              <a:solidFill>
                <a:schemeClr val="tx2"/>
              </a:solidFill>
              <a:latin typeface="Arial" panose="020B0604020202020204" pitchFamily="34" charset="0"/>
              <a:cs typeface="Arial" panose="020B0604020202020204" pitchFamily="34" charset="0"/>
            </a:endParaRPr>
          </a:p>
        </p:txBody>
      </p:sp>
      <p:sp>
        <p:nvSpPr>
          <p:cNvPr id="3" name="Text Placeholder 2"/>
          <p:cNvSpPr txBox="1">
            <a:spLocks/>
          </p:cNvSpPr>
          <p:nvPr userDrawn="1"/>
        </p:nvSpPr>
        <p:spPr>
          <a:xfrm>
            <a:off x="121369" y="522755"/>
            <a:ext cx="8757711" cy="1528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2"/>
                </a:solidFill>
              </a:rPr>
              <a:t>These blue icons should be used over light colored or white backgrounds. Copy and paste into your slide as needed. </a:t>
            </a:r>
          </a:p>
          <a:p>
            <a:pPr marL="0" indent="0">
              <a:buNone/>
            </a:pPr>
            <a:r>
              <a:rPr lang="en-US" sz="1600" dirty="0">
                <a:solidFill>
                  <a:schemeClr val="tx2"/>
                </a:solidFill>
              </a:rPr>
              <a:t>To resize an icon to make it larger or smaller, hold the SHIFT key, grab any corner of the icon, and drag to the needed size. </a:t>
            </a:r>
          </a:p>
          <a:p>
            <a:pPr marL="0" indent="0">
              <a:buNone/>
            </a:pPr>
            <a:r>
              <a:rPr lang="en-US" sz="1600" dirty="0">
                <a:solidFill>
                  <a:schemeClr val="tx2"/>
                </a:solidFill>
              </a:rPr>
              <a:t>There is a far more extensive library in the Icons PowerPoint on the SharePoint site.</a:t>
            </a:r>
          </a:p>
        </p:txBody>
      </p:sp>
      <p:pic>
        <p:nvPicPr>
          <p:cNvPr id="4" name="Picture 3">
            <a:extLst>
              <a:ext uri="{FF2B5EF4-FFF2-40B4-BE49-F238E27FC236}">
                <a16:creationId xmlns:a16="http://schemas.microsoft.com/office/drawing/2014/main" id="{F95AB2D4-EC9E-3F4C-8DA0-E3C84A5AF2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7226" y="2209125"/>
            <a:ext cx="914400" cy="914400"/>
          </a:xfrm>
          <a:prstGeom prst="rect">
            <a:avLst/>
          </a:prstGeom>
        </p:spPr>
      </p:pic>
      <p:pic>
        <p:nvPicPr>
          <p:cNvPr id="5" name="Picture 4">
            <a:extLst>
              <a:ext uri="{FF2B5EF4-FFF2-40B4-BE49-F238E27FC236}">
                <a16:creationId xmlns:a16="http://schemas.microsoft.com/office/drawing/2014/main" id="{0938CEB5-280C-AC4C-BABB-D6F41BF956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59988" y="2209125"/>
            <a:ext cx="914400" cy="914400"/>
          </a:xfrm>
          <a:prstGeom prst="rect">
            <a:avLst/>
          </a:prstGeom>
        </p:spPr>
      </p:pic>
      <p:pic>
        <p:nvPicPr>
          <p:cNvPr id="6" name="Picture 5">
            <a:extLst>
              <a:ext uri="{FF2B5EF4-FFF2-40B4-BE49-F238E27FC236}">
                <a16:creationId xmlns:a16="http://schemas.microsoft.com/office/drawing/2014/main" id="{F6630800-2B0A-714A-AB99-ABB5F413764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369" y="2209125"/>
            <a:ext cx="914400" cy="914400"/>
          </a:xfrm>
          <a:prstGeom prst="rect">
            <a:avLst/>
          </a:prstGeom>
        </p:spPr>
      </p:pic>
      <p:pic>
        <p:nvPicPr>
          <p:cNvPr id="7" name="Picture 6">
            <a:extLst>
              <a:ext uri="{FF2B5EF4-FFF2-40B4-BE49-F238E27FC236}">
                <a16:creationId xmlns:a16="http://schemas.microsoft.com/office/drawing/2014/main" id="{91B55421-89A0-5244-867C-F4D37A57408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8607" y="2209125"/>
            <a:ext cx="914400" cy="914400"/>
          </a:xfrm>
          <a:prstGeom prst="rect">
            <a:avLst/>
          </a:prstGeom>
        </p:spPr>
      </p:pic>
      <p:pic>
        <p:nvPicPr>
          <p:cNvPr id="8" name="Picture 7">
            <a:extLst>
              <a:ext uri="{FF2B5EF4-FFF2-40B4-BE49-F238E27FC236}">
                <a16:creationId xmlns:a16="http://schemas.microsoft.com/office/drawing/2014/main" id="{318F1B5C-6590-B147-8990-E8D579FBC32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695893" y="3120238"/>
            <a:ext cx="914400" cy="914400"/>
          </a:xfrm>
          <a:prstGeom prst="rect">
            <a:avLst/>
          </a:prstGeom>
        </p:spPr>
      </p:pic>
      <p:pic>
        <p:nvPicPr>
          <p:cNvPr id="9" name="Picture 8">
            <a:extLst>
              <a:ext uri="{FF2B5EF4-FFF2-40B4-BE49-F238E27FC236}">
                <a16:creationId xmlns:a16="http://schemas.microsoft.com/office/drawing/2014/main" id="{AF5805BE-3E9C-4645-9C5C-84AF913D4DE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50598" y="4010787"/>
            <a:ext cx="914400" cy="914400"/>
          </a:xfrm>
          <a:prstGeom prst="rect">
            <a:avLst/>
          </a:prstGeom>
        </p:spPr>
      </p:pic>
      <p:pic>
        <p:nvPicPr>
          <p:cNvPr id="10" name="Picture 9">
            <a:extLst>
              <a:ext uri="{FF2B5EF4-FFF2-40B4-BE49-F238E27FC236}">
                <a16:creationId xmlns:a16="http://schemas.microsoft.com/office/drawing/2014/main" id="{2B217F73-9BF0-494E-9E9C-D9DC6234D7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702" y="3120238"/>
            <a:ext cx="914400" cy="914400"/>
          </a:xfrm>
          <a:prstGeom prst="rect">
            <a:avLst/>
          </a:prstGeom>
        </p:spPr>
      </p:pic>
      <p:pic>
        <p:nvPicPr>
          <p:cNvPr id="11" name="Picture 10">
            <a:extLst>
              <a:ext uri="{FF2B5EF4-FFF2-40B4-BE49-F238E27FC236}">
                <a16:creationId xmlns:a16="http://schemas.microsoft.com/office/drawing/2014/main" id="{50E93392-737D-684B-98C0-44A5A0CFF4B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32019" y="3120238"/>
            <a:ext cx="914400" cy="914400"/>
          </a:xfrm>
          <a:prstGeom prst="rect">
            <a:avLst/>
          </a:prstGeom>
        </p:spPr>
      </p:pic>
      <p:pic>
        <p:nvPicPr>
          <p:cNvPr id="12" name="Picture 11">
            <a:extLst>
              <a:ext uri="{FF2B5EF4-FFF2-40B4-BE49-F238E27FC236}">
                <a16:creationId xmlns:a16="http://schemas.microsoft.com/office/drawing/2014/main" id="{10DAE0EE-D5B7-D34E-A089-76D895A95E7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675845" y="2209125"/>
            <a:ext cx="914400" cy="914400"/>
          </a:xfrm>
          <a:prstGeom prst="rect">
            <a:avLst/>
          </a:prstGeom>
        </p:spPr>
      </p:pic>
      <p:pic>
        <p:nvPicPr>
          <p:cNvPr id="13" name="Picture 12">
            <a:extLst>
              <a:ext uri="{FF2B5EF4-FFF2-40B4-BE49-F238E27FC236}">
                <a16:creationId xmlns:a16="http://schemas.microsoft.com/office/drawing/2014/main" id="{86246F9C-CE4B-FC48-A7A8-E985A8B7D79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27830" y="3120238"/>
            <a:ext cx="914400" cy="914400"/>
          </a:xfrm>
          <a:prstGeom prst="rect">
            <a:avLst/>
          </a:prstGeom>
        </p:spPr>
      </p:pic>
      <p:pic>
        <p:nvPicPr>
          <p:cNvPr id="14" name="Picture 13">
            <a:extLst>
              <a:ext uri="{FF2B5EF4-FFF2-40B4-BE49-F238E27FC236}">
                <a16:creationId xmlns:a16="http://schemas.microsoft.com/office/drawing/2014/main" id="{232D8B1C-F450-3445-A3F4-BEBA5D792E8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53083" y="2209125"/>
            <a:ext cx="914400" cy="914400"/>
          </a:xfrm>
          <a:prstGeom prst="rect">
            <a:avLst/>
          </a:prstGeom>
        </p:spPr>
      </p:pic>
      <p:pic>
        <p:nvPicPr>
          <p:cNvPr id="15" name="Picture 14">
            <a:extLst>
              <a:ext uri="{FF2B5EF4-FFF2-40B4-BE49-F238E27FC236}">
                <a16:creationId xmlns:a16="http://schemas.microsoft.com/office/drawing/2014/main" id="{E2879979-CB4C-D34E-B40A-FAF0A20B82C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8145" y="3120238"/>
            <a:ext cx="914400" cy="914400"/>
          </a:xfrm>
          <a:prstGeom prst="rect">
            <a:avLst/>
          </a:prstGeom>
        </p:spPr>
      </p:pic>
      <p:pic>
        <p:nvPicPr>
          <p:cNvPr id="16" name="Picture 15">
            <a:extLst>
              <a:ext uri="{FF2B5EF4-FFF2-40B4-BE49-F238E27FC236}">
                <a16:creationId xmlns:a16="http://schemas.microsoft.com/office/drawing/2014/main" id="{897F2D86-C5A2-A848-ABCA-BD7BA3BD26D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00082" y="3120238"/>
            <a:ext cx="914400" cy="914400"/>
          </a:xfrm>
          <a:prstGeom prst="rect">
            <a:avLst/>
          </a:prstGeom>
        </p:spPr>
      </p:pic>
      <p:pic>
        <p:nvPicPr>
          <p:cNvPr id="17" name="Picture 16">
            <a:extLst>
              <a:ext uri="{FF2B5EF4-FFF2-40B4-BE49-F238E27FC236}">
                <a16:creationId xmlns:a16="http://schemas.microsoft.com/office/drawing/2014/main" id="{E230303F-D2F2-2246-A56A-A85A6FD5B8B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59767" y="3120238"/>
            <a:ext cx="914400" cy="914400"/>
          </a:xfrm>
          <a:prstGeom prst="rect">
            <a:avLst/>
          </a:prstGeom>
        </p:spPr>
      </p:pic>
      <p:pic>
        <p:nvPicPr>
          <p:cNvPr id="18" name="Picture 17">
            <a:extLst>
              <a:ext uri="{FF2B5EF4-FFF2-40B4-BE49-F238E27FC236}">
                <a16:creationId xmlns:a16="http://schemas.microsoft.com/office/drawing/2014/main" id="{D20187BD-C57C-C942-A5E2-FFDDD5D1FAE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811270" y="4010787"/>
            <a:ext cx="914400" cy="914400"/>
          </a:xfrm>
          <a:prstGeom prst="rect">
            <a:avLst/>
          </a:prstGeom>
        </p:spPr>
      </p:pic>
      <p:pic>
        <p:nvPicPr>
          <p:cNvPr id="19" name="Picture 18">
            <a:extLst>
              <a:ext uri="{FF2B5EF4-FFF2-40B4-BE49-F238E27FC236}">
                <a16:creationId xmlns:a16="http://schemas.microsoft.com/office/drawing/2014/main" id="{025F20DC-2AA2-6C44-899F-3EFAADC6FBA2}"/>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0934" y="4010787"/>
            <a:ext cx="914400" cy="914400"/>
          </a:xfrm>
          <a:prstGeom prst="rect">
            <a:avLst/>
          </a:prstGeom>
        </p:spPr>
      </p:pic>
      <p:pic>
        <p:nvPicPr>
          <p:cNvPr id="20" name="Picture 19">
            <a:extLst>
              <a:ext uri="{FF2B5EF4-FFF2-40B4-BE49-F238E27FC236}">
                <a16:creationId xmlns:a16="http://schemas.microsoft.com/office/drawing/2014/main" id="{B608B81D-AFCE-BA4F-A50D-514CD51B6AAD}"/>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41606" y="4010787"/>
            <a:ext cx="914400" cy="914400"/>
          </a:xfrm>
          <a:prstGeom prst="rect">
            <a:avLst/>
          </a:prstGeom>
        </p:spPr>
      </p:pic>
      <p:pic>
        <p:nvPicPr>
          <p:cNvPr id="21" name="Picture 20">
            <a:extLst>
              <a:ext uri="{FF2B5EF4-FFF2-40B4-BE49-F238E27FC236}">
                <a16:creationId xmlns:a16="http://schemas.microsoft.com/office/drawing/2014/main" id="{62DB9889-76F5-054E-85FB-932A56BB238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091702" y="2209125"/>
            <a:ext cx="914400" cy="914400"/>
          </a:xfrm>
          <a:prstGeom prst="rect">
            <a:avLst/>
          </a:prstGeom>
        </p:spPr>
      </p:pic>
      <p:pic>
        <p:nvPicPr>
          <p:cNvPr id="22" name="Picture 21">
            <a:extLst>
              <a:ext uri="{FF2B5EF4-FFF2-40B4-BE49-F238E27FC236}">
                <a16:creationId xmlns:a16="http://schemas.microsoft.com/office/drawing/2014/main" id="{EDD607C5-9029-3942-A141-DC1535A8EE0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420262" y="4010787"/>
            <a:ext cx="914400" cy="914400"/>
          </a:xfrm>
          <a:prstGeom prst="rect">
            <a:avLst/>
          </a:prstGeom>
        </p:spPr>
      </p:pic>
      <p:pic>
        <p:nvPicPr>
          <p:cNvPr id="23" name="Picture 22">
            <a:extLst>
              <a:ext uri="{FF2B5EF4-FFF2-40B4-BE49-F238E27FC236}">
                <a16:creationId xmlns:a16="http://schemas.microsoft.com/office/drawing/2014/main" id="{05A0F786-1640-254F-A941-E82EA4347A91}"/>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814464" y="2209125"/>
            <a:ext cx="914400" cy="914400"/>
          </a:xfrm>
          <a:prstGeom prst="rect">
            <a:avLst/>
          </a:prstGeom>
        </p:spPr>
      </p:pic>
      <p:pic>
        <p:nvPicPr>
          <p:cNvPr id="24" name="Picture 23">
            <a:extLst>
              <a:ext uri="{FF2B5EF4-FFF2-40B4-BE49-F238E27FC236}">
                <a16:creationId xmlns:a16="http://schemas.microsoft.com/office/drawing/2014/main" id="{B0C518D4-5256-C54F-A12F-F4CA6D0E80EB}"/>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289926" y="4010787"/>
            <a:ext cx="914400" cy="914400"/>
          </a:xfrm>
          <a:prstGeom prst="rect">
            <a:avLst/>
          </a:prstGeom>
        </p:spPr>
      </p:pic>
      <p:pic>
        <p:nvPicPr>
          <p:cNvPr id="25" name="Picture 24">
            <a:extLst>
              <a:ext uri="{FF2B5EF4-FFF2-40B4-BE49-F238E27FC236}">
                <a16:creationId xmlns:a16="http://schemas.microsoft.com/office/drawing/2014/main" id="{5D952338-BEA0-3648-9A6D-833579CF067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563956" y="3120238"/>
            <a:ext cx="914400" cy="914400"/>
          </a:xfrm>
          <a:prstGeom prst="rect">
            <a:avLst/>
          </a:prstGeom>
        </p:spPr>
      </p:pic>
      <p:pic>
        <p:nvPicPr>
          <p:cNvPr id="26" name="Picture 25">
            <a:extLst>
              <a:ext uri="{FF2B5EF4-FFF2-40B4-BE49-F238E27FC236}">
                <a16:creationId xmlns:a16="http://schemas.microsoft.com/office/drawing/2014/main" id="{EE9BBDCC-36F0-5C49-B0B6-649617AC556A}"/>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59590" y="4010787"/>
            <a:ext cx="914400" cy="914400"/>
          </a:xfrm>
          <a:prstGeom prst="rect">
            <a:avLst/>
          </a:prstGeom>
        </p:spPr>
      </p:pic>
      <p:pic>
        <p:nvPicPr>
          <p:cNvPr id="27" name="Picture 26">
            <a:extLst>
              <a:ext uri="{FF2B5EF4-FFF2-40B4-BE49-F238E27FC236}">
                <a16:creationId xmlns:a16="http://schemas.microsoft.com/office/drawing/2014/main" id="{98820D13-6ABD-0A48-AE1A-7CD9C0D2693D}"/>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071942" y="4010787"/>
            <a:ext cx="914400" cy="914400"/>
          </a:xfrm>
          <a:prstGeom prst="rect">
            <a:avLst/>
          </a:prstGeom>
        </p:spPr>
      </p:pic>
    </p:spTree>
    <p:extLst>
      <p:ext uri="{BB962C8B-B14F-4D97-AF65-F5344CB8AC3E}">
        <p14:creationId xmlns:p14="http://schemas.microsoft.com/office/powerpoint/2010/main" val="68610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 Lodging">
    <p:spTree>
      <p:nvGrpSpPr>
        <p:cNvPr id="1" name=""/>
        <p:cNvGrpSpPr/>
        <p:nvPr/>
      </p:nvGrpSpPr>
      <p:grpSpPr>
        <a:xfrm>
          <a:off x="0" y="0"/>
          <a:ext cx="0" cy="0"/>
          <a:chOff x="0" y="0"/>
          <a:chExt cx="0" cy="0"/>
        </a:xfrm>
      </p:grpSpPr>
      <p:pic>
        <p:nvPicPr>
          <p:cNvPr id="8" name="Picture 7" descr="A room with a bed and a television&#10;&#10;Description automatically generated with low confidence">
            <a:extLst>
              <a:ext uri="{FF2B5EF4-FFF2-40B4-BE49-F238E27FC236}">
                <a16:creationId xmlns:a16="http://schemas.microsoft.com/office/drawing/2014/main" id="{E10096FB-8F3D-1C4A-9DDC-BFD20811882C}"/>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3286" y="-1"/>
            <a:ext cx="9130714" cy="5143501"/>
          </a:xfrm>
          <a:prstGeom prst="rect">
            <a:avLst/>
          </a:prstGeom>
        </p:spPr>
      </p:pic>
      <p:sp>
        <p:nvSpPr>
          <p:cNvPr id="21" name="Rectangle 20">
            <a:extLst>
              <a:ext uri="{FF2B5EF4-FFF2-40B4-BE49-F238E27FC236}">
                <a16:creationId xmlns:a16="http://schemas.microsoft.com/office/drawing/2014/main" id="{F3192DC2-8AC3-BB42-A2C0-4E070D3B8236}"/>
              </a:ext>
            </a:extLst>
          </p:cNvPr>
          <p:cNvSpPr/>
          <p:nvPr userDrawn="1"/>
        </p:nvSpPr>
        <p:spPr>
          <a:xfrm>
            <a:off x="-1" y="-1"/>
            <a:ext cx="4836921"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169840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304800" y="800102"/>
            <a:ext cx="4191000" cy="3794522"/>
          </a:xfrm>
        </p:spPr>
        <p:txBody>
          <a:bodyPr/>
          <a:lstStyle>
            <a:lvl1pPr>
              <a:buFont typeface="Wingdings 2" pitchFamily="18" charset="2"/>
              <a:buChar char="»"/>
              <a:defRPr sz="1800"/>
            </a:lvl1pPr>
            <a:lvl2pPr>
              <a:buClr>
                <a:srgbClr val="293685"/>
              </a:buClr>
              <a:buFont typeface="Wingdings" pitchFamily="2" charset="2"/>
              <a:buChar char="ü"/>
              <a:defRPr sz="1500"/>
            </a:lvl2pPr>
            <a:lvl3pPr marL="775097" indent="-171450">
              <a:buClr>
                <a:srgbClr val="293685"/>
              </a:buClr>
              <a:defRPr sz="1350"/>
            </a:lvl3pPr>
            <a:lvl4pPr marL="1028700" indent="-171450">
              <a:buClr>
                <a:srgbClr val="293685"/>
              </a:buClr>
              <a:defRPr sz="1200"/>
            </a:lvl4pPr>
            <a:lvl5pPr marL="1289447" indent="-171450">
              <a:buClr>
                <a:srgbClr val="293685"/>
              </a:buCl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00102"/>
            <a:ext cx="4191000" cy="3794522"/>
          </a:xfrm>
        </p:spPr>
        <p:txBody>
          <a:bodyPr/>
          <a:lstStyle>
            <a:lvl1pPr>
              <a:buClr>
                <a:srgbClr val="293685"/>
              </a:buClr>
              <a:buFont typeface="Wingdings 2" pitchFamily="18" charset="2"/>
              <a:buChar char="»"/>
              <a:defRPr sz="1800"/>
            </a:lvl1pPr>
            <a:lvl2pPr>
              <a:buClr>
                <a:srgbClr val="293685"/>
              </a:buClr>
              <a:buFont typeface="Wingdings" pitchFamily="2" charset="2"/>
              <a:buChar char="ü"/>
              <a:defRPr sz="1500"/>
            </a:lvl2pPr>
            <a:lvl3pPr marL="775097" indent="-171450">
              <a:buClr>
                <a:srgbClr val="293685"/>
              </a:buClr>
              <a:defRPr sz="1350"/>
            </a:lvl3pPr>
            <a:lvl4pPr marL="1028700" indent="-171450">
              <a:buClr>
                <a:srgbClr val="293685"/>
              </a:buClr>
              <a:buFont typeface="Arial" pitchFamily="34" charset="0"/>
              <a:buChar char="•"/>
              <a:defRPr sz="1200"/>
            </a:lvl4pPr>
            <a:lvl5pPr marL="1289447" indent="-171450">
              <a:buClr>
                <a:srgbClr val="293685"/>
              </a:buClr>
              <a:defRPr sz="12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4/11/2022</a:t>
            </a:r>
            <a:endParaRPr lang="en-US" dirty="0"/>
          </a:p>
        </p:txBody>
      </p:sp>
      <p:sp>
        <p:nvSpPr>
          <p:cNvPr id="6" name="Footer Placeholder 5"/>
          <p:cNvSpPr>
            <a:spLocks noGrp="1"/>
          </p:cNvSpPr>
          <p:nvPr>
            <p:ph type="ftr" sz="quarter" idx="11"/>
          </p:nvPr>
        </p:nvSpPr>
        <p:spPr/>
        <p:txBody>
          <a:bodyPr/>
          <a:lstStyle/>
          <a:p>
            <a:r>
              <a:rPr lang="en-US" dirty="0"/>
              <a:t>Integrity - Service - Innovation</a:t>
            </a:r>
          </a:p>
        </p:txBody>
      </p:sp>
      <p:sp>
        <p:nvSpPr>
          <p:cNvPr id="7" name="Slide Number Placeholder 6"/>
          <p:cNvSpPr>
            <a:spLocks noGrp="1"/>
          </p:cNvSpPr>
          <p:nvPr>
            <p:ph type="sldNum" sz="quarter" idx="12"/>
          </p:nvPr>
        </p:nvSpPr>
        <p:spPr>
          <a:xfrm>
            <a:off x="6553200" y="4928617"/>
            <a:ext cx="2057400" cy="114300"/>
          </a:xfrm>
          <a:prstGeom prst="rect">
            <a:avLst/>
          </a:prstGeom>
        </p:spPr>
        <p:txBody>
          <a:bodyPr/>
          <a:lstStyle/>
          <a:p>
            <a:fld id="{ADB0A4B7-05AF-4F5F-8812-770AA6AFFD2E}" type="slidenum">
              <a:rPr lang="en-US" smtClean="0"/>
              <a:pPr/>
              <a:t>‹#›</a:t>
            </a:fld>
            <a:endParaRPr lang="en-US" dirty="0"/>
          </a:p>
        </p:txBody>
      </p:sp>
    </p:spTree>
    <p:extLst>
      <p:ext uri="{BB962C8B-B14F-4D97-AF65-F5344CB8AC3E}">
        <p14:creationId xmlns:p14="http://schemas.microsoft.com/office/powerpoint/2010/main" val="3533970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50" b="1" i="0">
                <a:solidFill>
                  <a:srgbClr val="15206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788" b="1" i="0">
                <a:solidFill>
                  <a:schemeClr val="bg1"/>
                </a:solidFill>
                <a:latin typeface="Arial"/>
                <a:cs typeface="Arial"/>
              </a:defRPr>
            </a:lvl1pPr>
          </a:lstStyle>
          <a:p>
            <a:pPr marL="9525">
              <a:spcBef>
                <a:spcPts val="4"/>
              </a:spcBef>
            </a:pPr>
            <a:r>
              <a:rPr lang="en-US" spc="-4"/>
              <a:t>Integrity</a:t>
            </a:r>
            <a:r>
              <a:rPr lang="en-US" spc="-11"/>
              <a:t> </a:t>
            </a:r>
            <a:r>
              <a:rPr lang="en-US"/>
              <a:t>-</a:t>
            </a:r>
            <a:r>
              <a:rPr lang="en-US" spc="-8"/>
              <a:t> </a:t>
            </a:r>
            <a:r>
              <a:rPr lang="en-US" spc="-4"/>
              <a:t>Service </a:t>
            </a:r>
            <a:r>
              <a:rPr lang="en-US"/>
              <a:t>-</a:t>
            </a:r>
            <a:r>
              <a:rPr lang="en-US" spc="-8"/>
              <a:t> </a:t>
            </a:r>
            <a:r>
              <a:rPr lang="en-US" spc="-4"/>
              <a:t>Innovation</a:t>
            </a:r>
            <a:endParaRPr lang="en-US" spc="-4" dirty="0"/>
          </a:p>
        </p:txBody>
      </p:sp>
      <p:sp>
        <p:nvSpPr>
          <p:cNvPr id="5" name="Holder 5"/>
          <p:cNvSpPr>
            <a:spLocks noGrp="1"/>
          </p:cNvSpPr>
          <p:nvPr>
            <p:ph type="dt" sz="half" idx="6"/>
          </p:nvPr>
        </p:nvSpPr>
        <p:spPr/>
        <p:txBody>
          <a:bodyPr lIns="0" tIns="0" rIns="0" bIns="0"/>
          <a:lstStyle>
            <a:lvl1pPr>
              <a:defRPr sz="600" b="0" i="0">
                <a:solidFill>
                  <a:schemeClr val="bg1"/>
                </a:solidFill>
                <a:latin typeface="Arial"/>
                <a:cs typeface="Arial"/>
              </a:defRPr>
            </a:lvl1pPr>
          </a:lstStyle>
          <a:p>
            <a:pPr marL="9525">
              <a:spcBef>
                <a:spcPts val="19"/>
              </a:spcBef>
            </a:pPr>
            <a:r>
              <a:rPr lang="en-US" spc="-4"/>
              <a:t>4/6/2022</a:t>
            </a:r>
            <a:endParaRPr lang="en-US" spc="-4" dirty="0"/>
          </a:p>
        </p:txBody>
      </p:sp>
      <p:sp>
        <p:nvSpPr>
          <p:cNvPr id="6" name="Holder 6"/>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8575">
              <a:spcBef>
                <a:spcPts val="19"/>
              </a:spcBef>
            </a:pPr>
            <a:fld id="{81D60167-4931-47E6-BA6A-407CBD079E47}" type="slidenum">
              <a:rPr lang="en-US" smtClean="0"/>
              <a:pPr marL="28575">
                <a:spcBef>
                  <a:spcPts val="19"/>
                </a:spcBef>
              </a:pPr>
              <a:t>‹#›</a:t>
            </a:fld>
            <a:endParaRPr lang="en-US" dirty="0"/>
          </a:p>
        </p:txBody>
      </p:sp>
    </p:spTree>
    <p:extLst>
      <p:ext uri="{BB962C8B-B14F-4D97-AF65-F5344CB8AC3E}">
        <p14:creationId xmlns:p14="http://schemas.microsoft.com/office/powerpoint/2010/main" val="711903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83541" y="116205"/>
            <a:ext cx="8376919" cy="369332"/>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30777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88" b="1" i="0">
                <a:solidFill>
                  <a:schemeClr val="bg1"/>
                </a:solidFill>
                <a:latin typeface="Arial"/>
                <a:cs typeface="Arial"/>
              </a:defRPr>
            </a:lvl1pPr>
          </a:lstStyle>
          <a:p>
            <a:pPr marL="9525">
              <a:spcBef>
                <a:spcPts val="4"/>
              </a:spcBef>
            </a:pPr>
            <a:r>
              <a:rPr lang="en-US" spc="-4"/>
              <a:t>Integrity</a:t>
            </a:r>
            <a:r>
              <a:rPr lang="en-US" spc="-11"/>
              <a:t> </a:t>
            </a:r>
            <a:r>
              <a:rPr lang="en-US"/>
              <a:t>-</a:t>
            </a:r>
            <a:r>
              <a:rPr lang="en-US" spc="-8"/>
              <a:t> </a:t>
            </a:r>
            <a:r>
              <a:rPr lang="en-US" spc="-4"/>
              <a:t>Service </a:t>
            </a:r>
            <a:r>
              <a:rPr lang="en-US"/>
              <a:t>-</a:t>
            </a:r>
            <a:r>
              <a:rPr lang="en-US" spc="-8"/>
              <a:t> </a:t>
            </a:r>
            <a:r>
              <a:rPr lang="en-US" spc="-4"/>
              <a:t>Innovation</a:t>
            </a:r>
            <a:endParaRPr lang="en-US" spc="-4" dirty="0"/>
          </a:p>
        </p:txBody>
      </p:sp>
      <p:sp>
        <p:nvSpPr>
          <p:cNvPr id="5" name="Holder 5"/>
          <p:cNvSpPr>
            <a:spLocks noGrp="1"/>
          </p:cNvSpPr>
          <p:nvPr>
            <p:ph type="dt" sz="half" idx="6"/>
          </p:nvPr>
        </p:nvSpPr>
        <p:spPr/>
        <p:txBody>
          <a:bodyPr lIns="0" tIns="0" rIns="0" bIns="0"/>
          <a:lstStyle>
            <a:lvl1pPr>
              <a:defRPr sz="600" b="0" i="0">
                <a:solidFill>
                  <a:schemeClr val="bg1"/>
                </a:solidFill>
                <a:latin typeface="Arial"/>
                <a:cs typeface="Arial"/>
              </a:defRPr>
            </a:lvl1pPr>
          </a:lstStyle>
          <a:p>
            <a:pPr marL="9525">
              <a:spcBef>
                <a:spcPts val="19"/>
              </a:spcBef>
            </a:pPr>
            <a:r>
              <a:rPr lang="en-US" spc="-4"/>
              <a:t>4/6/2022</a:t>
            </a:r>
            <a:endParaRPr lang="en-US" spc="-4" dirty="0"/>
          </a:p>
        </p:txBody>
      </p:sp>
      <p:sp>
        <p:nvSpPr>
          <p:cNvPr id="6" name="Holder 6"/>
          <p:cNvSpPr>
            <a:spLocks noGrp="1"/>
          </p:cNvSpPr>
          <p:nvPr>
            <p:ph type="sldNum" sz="quarter" idx="7"/>
          </p:nvPr>
        </p:nvSpPr>
        <p:spPr/>
        <p:txBody>
          <a:bodyPr lIns="0" tIns="0" rIns="0" bIns="0"/>
          <a:lstStyle>
            <a:lvl1pPr>
              <a:defRPr sz="600" b="0" i="0">
                <a:solidFill>
                  <a:schemeClr val="bg1"/>
                </a:solidFill>
                <a:latin typeface="Arial"/>
                <a:cs typeface="Arial"/>
              </a:defRPr>
            </a:lvl1pPr>
          </a:lstStyle>
          <a:p>
            <a:pPr marL="28575">
              <a:spcBef>
                <a:spcPts val="19"/>
              </a:spcBef>
            </a:pPr>
            <a:fld id="{81D60167-4931-47E6-BA6A-407CBD079E47}" type="slidenum">
              <a:rPr lang="en-US" smtClean="0"/>
              <a:pPr marL="28575">
                <a:spcBef>
                  <a:spcPts val="19"/>
                </a:spcBef>
              </a:pPr>
              <a:t>‹#›</a:t>
            </a:fld>
            <a:endParaRPr lang="en-US" dirty="0"/>
          </a:p>
        </p:txBody>
      </p:sp>
    </p:spTree>
    <p:extLst>
      <p:ext uri="{BB962C8B-B14F-4D97-AF65-F5344CB8AC3E}">
        <p14:creationId xmlns:p14="http://schemas.microsoft.com/office/powerpoint/2010/main" val="219174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Air">
    <p:spTree>
      <p:nvGrpSpPr>
        <p:cNvPr id="1" name=""/>
        <p:cNvGrpSpPr/>
        <p:nvPr/>
      </p:nvGrpSpPr>
      <p:grpSpPr>
        <a:xfrm>
          <a:off x="0" y="0"/>
          <a:ext cx="0" cy="0"/>
          <a:chOff x="0" y="0"/>
          <a:chExt cx="0" cy="0"/>
        </a:xfrm>
      </p:grpSpPr>
      <p:pic>
        <p:nvPicPr>
          <p:cNvPr id="4" name="Picture 3" descr="A picture containing sky, plane, outdoor, ground&#10;&#10;Description automatically generated">
            <a:extLst>
              <a:ext uri="{FF2B5EF4-FFF2-40B4-BE49-F238E27FC236}">
                <a16:creationId xmlns:a16="http://schemas.microsoft.com/office/drawing/2014/main" id="{4AE36195-0A3D-604D-967D-E4BE869DBC7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2535" y="-1"/>
            <a:ext cx="9156026" cy="5121729"/>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12535" y="0"/>
            <a:ext cx="4861986" cy="5143500"/>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2" y="4731016"/>
            <a:ext cx="4836921"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336545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Rent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E4F6C3-7C02-9945-812E-0D11A8F86EFE}"/>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7496" y="1784"/>
            <a:ext cx="9144000" cy="5118158"/>
          </a:xfrm>
          <a:prstGeom prst="rect">
            <a:avLst/>
          </a:prstGeom>
        </p:spPr>
      </p:pic>
      <p:sp>
        <p:nvSpPr>
          <p:cNvPr id="20" name="Rectangle 19">
            <a:extLst>
              <a:ext uri="{FF2B5EF4-FFF2-40B4-BE49-F238E27FC236}">
                <a16:creationId xmlns:a16="http://schemas.microsoft.com/office/drawing/2014/main" id="{F3192DC2-8AC3-BB42-A2C0-4E070D3B8236}"/>
              </a:ext>
            </a:extLst>
          </p:cNvPr>
          <p:cNvSpPr/>
          <p:nvPr userDrawn="1"/>
        </p:nvSpPr>
        <p:spPr>
          <a:xfrm>
            <a:off x="-7496" y="-1"/>
            <a:ext cx="4844416" cy="5143501"/>
          </a:xfrm>
          <a:prstGeom prst="rect">
            <a:avLst/>
          </a:prstGeom>
          <a:solidFill>
            <a:srgbClr val="FFFFF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3000" dirty="0"/>
          </a:p>
        </p:txBody>
      </p:sp>
      <p:sp>
        <p:nvSpPr>
          <p:cNvPr id="26" name="TextBox 25">
            <a:extLst>
              <a:ext uri="{FF2B5EF4-FFF2-40B4-BE49-F238E27FC236}">
                <a16:creationId xmlns:a16="http://schemas.microsoft.com/office/drawing/2014/main" id="{B511DE5B-6C7C-2A44-9E96-412F506BD043}"/>
              </a:ext>
            </a:extLst>
          </p:cNvPr>
          <p:cNvSpPr txBox="1"/>
          <p:nvPr userDrawn="1"/>
        </p:nvSpPr>
        <p:spPr>
          <a:xfrm>
            <a:off x="484311" y="4733074"/>
            <a:ext cx="2016951" cy="230832"/>
          </a:xfrm>
          <a:prstGeom prst="rect">
            <a:avLst/>
          </a:prstGeom>
          <a:noFill/>
        </p:spPr>
        <p:txBody>
          <a:bodyPr wrap="square" rtlCol="0">
            <a:spAutoFit/>
          </a:bodyPr>
          <a:lstStyle/>
          <a:p>
            <a:r>
              <a:rPr lang="en-US" sz="900" dirty="0">
                <a:solidFill>
                  <a:schemeClr val="tx1">
                    <a:lumMod val="50000"/>
                  </a:schemeClr>
                </a:solidFill>
                <a:latin typeface="Arial" panose="020B0604020202020204" pitchFamily="34" charset="0"/>
                <a:cs typeface="Arial" panose="020B0604020202020204" pitchFamily="34" charset="0"/>
              </a:rPr>
              <a:t>  </a:t>
            </a:r>
            <a:endParaRPr lang="en-US" sz="900" dirty="0">
              <a:solidFill>
                <a:schemeClr val="bg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399911" y="1765777"/>
            <a:ext cx="4131874" cy="1223701"/>
          </a:xfrm>
        </p:spPr>
        <p:txBody>
          <a:bodyPr anchor="t" anchorCtr="0"/>
          <a:lstStyle>
            <a:lvl1pPr>
              <a:lnSpc>
                <a:spcPct val="100000"/>
              </a:lnSpc>
              <a:defRPr sz="2400" b="0" cap="all" baseline="0">
                <a:solidFill>
                  <a:srgbClr val="15345D"/>
                </a:solidFill>
              </a:defRPr>
            </a:lvl1pPr>
          </a:lstStyle>
          <a:p>
            <a:r>
              <a:rPr lang="en-US" dirty="0"/>
              <a:t>Click to enter</a:t>
            </a:r>
            <a:br>
              <a:rPr lang="en-US" dirty="0"/>
            </a:br>
            <a:r>
              <a:rPr lang="en-US" dirty="0"/>
              <a:t>Presentation title</a:t>
            </a:r>
            <a:endParaRPr lang="en-GB" dirty="0"/>
          </a:p>
        </p:txBody>
      </p:sp>
      <p:sp>
        <p:nvSpPr>
          <p:cNvPr id="37" name="Text Placeholder 36"/>
          <p:cNvSpPr>
            <a:spLocks noGrp="1"/>
          </p:cNvSpPr>
          <p:nvPr>
            <p:ph type="body" sz="quarter" idx="10" hasCustomPrompt="1"/>
          </p:nvPr>
        </p:nvSpPr>
        <p:spPr>
          <a:xfrm>
            <a:off x="399911" y="3088240"/>
            <a:ext cx="4167933" cy="429763"/>
          </a:xfrm>
        </p:spPr>
        <p:txBody>
          <a:bodyPr/>
          <a:lstStyle>
            <a:lvl1pPr marL="0" indent="0">
              <a:buNone/>
              <a:defRPr sz="1800" baseline="0">
                <a:solidFill>
                  <a:srgbClr val="15345D"/>
                </a:solidFill>
              </a:defRPr>
            </a:lvl1pPr>
          </a:lstStyle>
          <a:p>
            <a:pPr lvl="0"/>
            <a:r>
              <a:rPr lang="en-US" dirty="0"/>
              <a:t>Click to enter presenter/subhead</a:t>
            </a:r>
          </a:p>
        </p:txBody>
      </p:sp>
      <p:sp>
        <p:nvSpPr>
          <p:cNvPr id="39" name="Text Placeholder 38"/>
          <p:cNvSpPr>
            <a:spLocks noGrp="1"/>
          </p:cNvSpPr>
          <p:nvPr>
            <p:ph type="body" sz="quarter" idx="11" hasCustomPrompt="1"/>
          </p:nvPr>
        </p:nvSpPr>
        <p:spPr>
          <a:xfrm>
            <a:off x="399911" y="3650479"/>
            <a:ext cx="2322512" cy="203126"/>
          </a:xfrm>
        </p:spPr>
        <p:txBody>
          <a:bodyPr/>
          <a:lstStyle>
            <a:lvl1pPr marL="0" indent="0">
              <a:buNone/>
              <a:defRPr sz="1400">
                <a:solidFill>
                  <a:srgbClr val="15345D"/>
                </a:solidFill>
              </a:defRPr>
            </a:lvl1pPr>
          </a:lstStyle>
          <a:p>
            <a:pPr lvl="0"/>
            <a:r>
              <a:rPr lang="en-US" dirty="0"/>
              <a:t>Click to enter date</a:t>
            </a:r>
          </a:p>
        </p:txBody>
      </p:sp>
      <p:grpSp>
        <p:nvGrpSpPr>
          <p:cNvPr id="31" name="Group 30">
            <a:extLst>
              <a:ext uri="{FF2B5EF4-FFF2-40B4-BE49-F238E27FC236}">
                <a16:creationId xmlns:a16="http://schemas.microsoft.com/office/drawing/2014/main" id="{E5039162-6BF8-694C-A1EE-0A31D55DE59A}"/>
              </a:ext>
            </a:extLst>
          </p:cNvPr>
          <p:cNvGrpSpPr/>
          <p:nvPr userDrawn="1"/>
        </p:nvGrpSpPr>
        <p:grpSpPr>
          <a:xfrm>
            <a:off x="-12533" y="5118156"/>
            <a:ext cx="9156533" cy="3573"/>
            <a:chOff x="263460" y="6521675"/>
            <a:chExt cx="8870801" cy="4764"/>
          </a:xfrm>
        </p:grpSpPr>
        <p:cxnSp>
          <p:nvCxnSpPr>
            <p:cNvPr id="32" name="Straight Connector 31">
              <a:extLst>
                <a:ext uri="{FF2B5EF4-FFF2-40B4-BE49-F238E27FC236}">
                  <a16:creationId xmlns:a16="http://schemas.microsoft.com/office/drawing/2014/main" id="{F9833D6A-C30C-0D4F-872E-13BE14419FF0}"/>
                </a:ext>
              </a:extLst>
            </p:cNvPr>
            <p:cNvCxnSpPr>
              <a:cxnSpLocks/>
            </p:cNvCxnSpPr>
            <p:nvPr/>
          </p:nvCxnSpPr>
          <p:spPr>
            <a:xfrm flipH="1" flipV="1">
              <a:off x="263460" y="6521675"/>
              <a:ext cx="2010915" cy="4764"/>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94EBA5-0E2E-6349-B875-28A4F39F58DE}"/>
                </a:ext>
              </a:extLst>
            </p:cNvPr>
            <p:cNvCxnSpPr>
              <a:cxnSpLocks/>
            </p:cNvCxnSpPr>
            <p:nvPr/>
          </p:nvCxnSpPr>
          <p:spPr>
            <a:xfrm rot="16200000" flipV="1">
              <a:off x="5736230" y="5378270"/>
              <a:ext cx="0" cy="2296337"/>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1C95BA-C171-4F4B-A7B3-7E23F886EE64}"/>
                </a:ext>
              </a:extLst>
            </p:cNvPr>
            <p:cNvCxnSpPr>
              <a:cxnSpLocks/>
            </p:cNvCxnSpPr>
            <p:nvPr/>
          </p:nvCxnSpPr>
          <p:spPr>
            <a:xfrm>
              <a:off x="2273267" y="6524056"/>
              <a:ext cx="2319408" cy="2383"/>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4CF0D-1770-2842-8BB9-AEA4F0362C1B}"/>
                </a:ext>
              </a:extLst>
            </p:cNvPr>
            <p:cNvCxnSpPr>
              <a:cxnSpLocks/>
            </p:cNvCxnSpPr>
            <p:nvPr userDrawn="1"/>
          </p:nvCxnSpPr>
          <p:spPr>
            <a:xfrm flipH="1" flipV="1">
              <a:off x="6884771" y="6521675"/>
              <a:ext cx="2249490" cy="4763"/>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E5AAF0DB-1E41-E641-93EF-6B52324DE6CD}"/>
              </a:ext>
            </a:extLst>
          </p:cNvPr>
          <p:cNvSpPr txBox="1"/>
          <p:nvPr userDrawn="1"/>
        </p:nvSpPr>
        <p:spPr>
          <a:xfrm>
            <a:off x="0" y="4731016"/>
            <a:ext cx="4836920" cy="246221"/>
          </a:xfrm>
          <a:prstGeom prst="rect">
            <a:avLst/>
          </a:prstGeom>
          <a:noFill/>
        </p:spPr>
        <p:txBody>
          <a:bodyPr wrap="square" rtlCol="0">
            <a:spAutoFit/>
          </a:bodyPr>
          <a:lstStyle/>
          <a:p>
            <a:pPr algn="ctr"/>
            <a:r>
              <a:rPr lang="en-US" sz="825" b="1" dirty="0">
                <a:solidFill>
                  <a:srgbClr val="17345C"/>
                </a:solidFill>
                <a:latin typeface="Arial" panose="020B0604020202020204" pitchFamily="34" charset="0"/>
                <a:cs typeface="Arial" panose="020B0604020202020204" pitchFamily="34" charset="0"/>
              </a:rPr>
              <a:t> </a:t>
            </a:r>
            <a:r>
              <a:rPr lang="en-US" sz="1000" b="1" dirty="0">
                <a:solidFill>
                  <a:srgbClr val="17345C"/>
                </a:solidFill>
                <a:latin typeface="Arial" panose="020B0604020202020204" pitchFamily="34" charset="0"/>
                <a:cs typeface="Arial" panose="020B0604020202020204" pitchFamily="34" charset="0"/>
              </a:rPr>
              <a:t>Department of Defense  |  Defense Human Resources Activity </a:t>
            </a:r>
          </a:p>
        </p:txBody>
      </p:sp>
      <p:pic>
        <p:nvPicPr>
          <p:cNvPr id="38" name="Picture 37" descr="Graphical user interface, text&#10;&#10;Description automatically generated">
            <a:extLst>
              <a:ext uri="{FF2B5EF4-FFF2-40B4-BE49-F238E27FC236}">
                <a16:creationId xmlns:a16="http://schemas.microsoft.com/office/drawing/2014/main" id="{C5F0F8E4-D22B-E14A-A754-71398960CF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35"/>
          <a:stretch/>
        </p:blipFill>
        <p:spPr>
          <a:xfrm>
            <a:off x="0" y="115199"/>
            <a:ext cx="3988695" cy="1067465"/>
          </a:xfrm>
          <a:prstGeom prst="rect">
            <a:avLst/>
          </a:prstGeom>
        </p:spPr>
      </p:pic>
    </p:spTree>
    <p:extLst>
      <p:ext uri="{BB962C8B-B14F-4D97-AF65-F5344CB8AC3E}">
        <p14:creationId xmlns:p14="http://schemas.microsoft.com/office/powerpoint/2010/main" val="194627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8350460" cy="3951514"/>
          </a:xfrm>
        </p:spPr>
        <p:txBody>
          <a:bodyPr>
            <a:normAutofit/>
          </a:bodyPr>
          <a:lstStyle>
            <a:lvl1pPr>
              <a:lnSpc>
                <a:spcPct val="100000"/>
              </a:lnSpc>
              <a:spcBef>
                <a:spcPts val="600"/>
              </a:spcBef>
              <a:buClr>
                <a:srgbClr val="17345C"/>
              </a:buClr>
              <a:defRPr>
                <a:solidFill>
                  <a:schemeClr val="tx2"/>
                </a:solidFill>
              </a:defRPr>
            </a:lvl1pPr>
            <a:lvl2pPr>
              <a:lnSpc>
                <a:spcPct val="100000"/>
              </a:lnSpc>
              <a:spcBef>
                <a:spcPts val="600"/>
              </a:spcBef>
              <a:buClr>
                <a:srgbClr val="17345C"/>
              </a:buClr>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6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5303" y="271134"/>
            <a:ext cx="8350770"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4" name="Content Placeholder 3"/>
          <p:cNvSpPr>
            <a:spLocks noGrp="1"/>
          </p:cNvSpPr>
          <p:nvPr>
            <p:ph sz="quarter" idx="10" hasCustomPrompt="1"/>
          </p:nvPr>
        </p:nvSpPr>
        <p:spPr>
          <a:xfrm>
            <a:off x="455303" y="877661"/>
            <a:ext cx="4018048" cy="3951514"/>
          </a:xfrm>
        </p:spPr>
        <p:txBody>
          <a:bodyPr>
            <a:normAutofit/>
          </a:bodyPr>
          <a:lstStyle>
            <a:lvl1pPr>
              <a:lnSpc>
                <a:spcPct val="100000"/>
              </a:lnSpc>
              <a:spcBef>
                <a:spcPts val="600"/>
              </a:spcBef>
              <a:defRPr>
                <a:solidFill>
                  <a:schemeClr val="tx2"/>
                </a:solidFill>
              </a:defRPr>
            </a:lvl1pPr>
            <a:lvl2pPr>
              <a:lnSpc>
                <a:spcPct val="100000"/>
              </a:lnSpc>
              <a:spcBef>
                <a:spcPts val="600"/>
              </a:spcBef>
              <a:defRPr>
                <a:solidFill>
                  <a:schemeClr val="tx2"/>
                </a:solidFill>
              </a:defRPr>
            </a:lvl2pPr>
            <a:lvl3pPr>
              <a:lnSpc>
                <a:spcPct val="100000"/>
              </a:lnSpc>
              <a:spcBef>
                <a:spcPts val="600"/>
              </a:spcBef>
              <a:defRPr>
                <a:solidFill>
                  <a:schemeClr val="tx2"/>
                </a:solidFill>
              </a:defRPr>
            </a:lvl3pPr>
            <a:lvl4pPr>
              <a:lnSpc>
                <a:spcPct val="100000"/>
              </a:lnSpc>
              <a:spcBef>
                <a:spcPts val="600"/>
              </a:spcBef>
              <a:defRPr>
                <a:solidFill>
                  <a:schemeClr val="tx2"/>
                </a:solidFill>
              </a:defRPr>
            </a:lvl4pPr>
            <a:lvl5pPr>
              <a:lnSpc>
                <a:spcPct val="100000"/>
              </a:lnSpc>
              <a:spcBef>
                <a:spcPts val="600"/>
              </a:spcBef>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hasCustomPrompt="1"/>
          </p:nvPr>
        </p:nvSpPr>
        <p:spPr>
          <a:xfrm>
            <a:off x="4784476" y="874980"/>
            <a:ext cx="3975153" cy="3992336"/>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943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3 Content 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303" y="271134"/>
            <a:ext cx="8350770" cy="486593"/>
          </a:xfrm>
        </p:spPr>
        <p:txBody>
          <a:bodyPr/>
          <a:lstStyle>
            <a:lvl1pPr>
              <a:defRPr/>
            </a:lvl1pPr>
          </a:lstStyle>
          <a:p>
            <a:r>
              <a:rPr lang="en-US" dirty="0"/>
              <a:t>Click to enter title</a:t>
            </a:r>
            <a:endParaRPr lang="en-GB" dirty="0"/>
          </a:p>
        </p:txBody>
      </p:sp>
      <p:sp>
        <p:nvSpPr>
          <p:cNvPr id="7" name="Content Placeholder 6"/>
          <p:cNvSpPr>
            <a:spLocks noGrp="1"/>
          </p:cNvSpPr>
          <p:nvPr>
            <p:ph sz="quarter" idx="13" hasCustomPrompt="1"/>
          </p:nvPr>
        </p:nvSpPr>
        <p:spPr>
          <a:xfrm>
            <a:off x="455303" y="881895"/>
            <a:ext cx="5171047" cy="3418721"/>
          </a:xfrm>
        </p:spPr>
        <p:txBody>
          <a:bodyPr>
            <a:normAutofit/>
          </a:bodyPr>
          <a:lstStyle>
            <a:lvl1pPr>
              <a:spcBef>
                <a:spcPts val="600"/>
              </a:spcBef>
              <a:buClr>
                <a:srgbClr val="00467F"/>
              </a:buClr>
              <a:defRPr sz="1650"/>
            </a:lvl1pPr>
            <a:lvl2pPr>
              <a:spcBef>
                <a:spcPts val="600"/>
              </a:spcBef>
              <a:buClr>
                <a:srgbClr val="17345C"/>
              </a:buClr>
              <a:defRPr sz="1650"/>
            </a:lvl2pPr>
            <a:lvl3pPr>
              <a:spcBef>
                <a:spcPts val="600"/>
              </a:spcBef>
              <a:defRPr sz="1650"/>
            </a:lvl3pPr>
            <a:lvl4pPr>
              <a:spcBef>
                <a:spcPts val="600"/>
              </a:spcBef>
              <a:defRPr sz="1650"/>
            </a:lvl4pPr>
            <a:lvl5pPr>
              <a:spcBef>
                <a:spcPts val="600"/>
              </a:spcBef>
              <a:defRPr sz="1650"/>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Tree>
    <p:extLst>
      <p:ext uri="{BB962C8B-B14F-4D97-AF65-F5344CB8AC3E}">
        <p14:creationId xmlns:p14="http://schemas.microsoft.com/office/powerpoint/2010/main" val="45327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1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304" y="892078"/>
            <a:ext cx="4570930" cy="3804557"/>
          </a:xfrm>
          <a:prstGeom prst="rect">
            <a:avLst/>
          </a:prstGeom>
        </p:spPr>
        <p:txBody>
          <a:bodyPr>
            <a:normAutofit/>
          </a:bodyPr>
          <a:lstStyle>
            <a:lvl1pPr>
              <a:spcBef>
                <a:spcPts val="600"/>
              </a:spcBef>
              <a:defRPr>
                <a:solidFill>
                  <a:schemeClr val="tx2"/>
                </a:solidFill>
              </a:defRPr>
            </a:lvl1pPr>
            <a:lvl2pPr>
              <a:spcBef>
                <a:spcPts val="600"/>
              </a:spcBef>
              <a:defRPr>
                <a:solidFill>
                  <a:schemeClr val="tx2"/>
                </a:solidFill>
              </a:defRPr>
            </a:lvl2pPr>
            <a:lvl3pPr>
              <a:spcBef>
                <a:spcPts val="600"/>
              </a:spcBef>
              <a:defRPr>
                <a:solidFill>
                  <a:schemeClr val="tx2"/>
                </a:solidFill>
              </a:defRPr>
            </a:lvl3pPr>
            <a:lvl4pPr>
              <a:spcBef>
                <a:spcPts val="600"/>
              </a:spcBef>
              <a:defRPr>
                <a:solidFill>
                  <a:schemeClr val="tx2"/>
                </a:solidFill>
              </a:defRPr>
            </a:lvl4pPr>
            <a:lvl5pPr>
              <a:spcBef>
                <a:spcPts val="600"/>
              </a:spcBef>
              <a:defRPr>
                <a:solidFill>
                  <a:schemeClr val="tx2"/>
                </a:solidFill>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4"/>
          <p:cNvSpPr>
            <a:spLocks noGrp="1"/>
          </p:cNvSpPr>
          <p:nvPr>
            <p:ph type="pic" sz="quarter" idx="11" hasCustomPrompt="1"/>
          </p:nvPr>
        </p:nvSpPr>
        <p:spPr>
          <a:xfrm>
            <a:off x="5757864" y="1"/>
            <a:ext cx="3386137" cy="4487579"/>
          </a:xfrm>
        </p:spPr>
        <p:txBody>
          <a:bodyPr anchor="ctr"/>
          <a:lstStyle>
            <a:lvl1pPr marL="0" indent="0" algn="ctr">
              <a:buNone/>
              <a:defRPr/>
            </a:lvl1pPr>
          </a:lstStyle>
          <a:p>
            <a:r>
              <a:rPr lang="en-US" dirty="0"/>
              <a:t>Click to select image</a:t>
            </a:r>
          </a:p>
        </p:txBody>
      </p:sp>
      <p:sp>
        <p:nvSpPr>
          <p:cNvPr id="8" name="Slide Number Placeholder 5"/>
          <p:cNvSpPr>
            <a:spLocks noGrp="1"/>
          </p:cNvSpPr>
          <p:nvPr>
            <p:ph type="sldNum" sz="quarter" idx="4"/>
          </p:nvPr>
        </p:nvSpPr>
        <p:spPr>
          <a:xfrm>
            <a:off x="8534587" y="4867316"/>
            <a:ext cx="271487" cy="174521"/>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7" name="Title Placeholder 1"/>
          <p:cNvSpPr>
            <a:spLocks noGrp="1"/>
          </p:cNvSpPr>
          <p:nvPr>
            <p:ph type="title"/>
          </p:nvPr>
        </p:nvSpPr>
        <p:spPr>
          <a:xfrm>
            <a:off x="455304" y="271134"/>
            <a:ext cx="4989361" cy="498991"/>
          </a:xfrm>
          <a:prstGeom prst="rect">
            <a:avLst/>
          </a:prstGeom>
        </p:spPr>
        <p:txBody>
          <a:bodyPr vert="horz" lIns="0" tIns="0" rIns="0" bIns="0" rtlCol="0" anchor="t" anchorCtr="0">
            <a:noAutofit/>
          </a:bodyPr>
          <a:lstStyle/>
          <a:p>
            <a:r>
              <a:rPr lang="en-US" noProof="0"/>
              <a:t>Click to edit Master title style</a:t>
            </a:r>
            <a:endParaRPr lang="en-US" noProof="0" dirty="0"/>
          </a:p>
        </p:txBody>
      </p:sp>
    </p:spTree>
    <p:extLst>
      <p:ext uri="{BB962C8B-B14F-4D97-AF65-F5344CB8AC3E}">
        <p14:creationId xmlns:p14="http://schemas.microsoft.com/office/powerpoint/2010/main" val="2365447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303" y="271134"/>
            <a:ext cx="8350770" cy="601702"/>
          </a:xfrm>
          <a:prstGeom prst="rect">
            <a:avLst/>
          </a:prstGeom>
        </p:spPr>
        <p:txBody>
          <a:bodyPr vert="horz" lIns="0" tIns="0" rIns="0" bIns="0" rtlCol="0" anchor="t" anchorCtr="0">
            <a:noAutofit/>
          </a:bodyPr>
          <a:lstStyle/>
          <a:p>
            <a:r>
              <a:rPr lang="en-US" noProof="0" dirty="0"/>
              <a:t>Click to enter title</a:t>
            </a:r>
            <a:br>
              <a:rPr lang="en-US" noProof="0" dirty="0"/>
            </a:br>
            <a:endParaRPr lang="en-US" noProof="0" dirty="0"/>
          </a:p>
        </p:txBody>
      </p:sp>
      <p:sp>
        <p:nvSpPr>
          <p:cNvPr id="8" name="Text Placeholder 7"/>
          <p:cNvSpPr>
            <a:spLocks noGrp="1"/>
          </p:cNvSpPr>
          <p:nvPr>
            <p:ph type="body" idx="1"/>
          </p:nvPr>
        </p:nvSpPr>
        <p:spPr>
          <a:xfrm>
            <a:off x="459097" y="1039091"/>
            <a:ext cx="8346976" cy="3737016"/>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Slide Number Placeholder 5"/>
          <p:cNvSpPr>
            <a:spLocks noGrp="1"/>
          </p:cNvSpPr>
          <p:nvPr>
            <p:ph type="sldNum" sz="quarter" idx="4"/>
          </p:nvPr>
        </p:nvSpPr>
        <p:spPr>
          <a:xfrm>
            <a:off x="8534587" y="4891809"/>
            <a:ext cx="271487" cy="137392"/>
          </a:xfrm>
          <a:prstGeom prst="rect">
            <a:avLst/>
          </a:prstGeom>
        </p:spPr>
        <p:txBody>
          <a:bodyPr vert="horz" lIns="0" tIns="0" rIns="0" bIns="0" rtlCol="0" anchor="t" anchorCtr="0"/>
          <a:lstStyle>
            <a:lvl1pPr algn="ctr">
              <a:defRPr sz="825">
                <a:solidFill>
                  <a:srgbClr val="15345D"/>
                </a:solidFill>
              </a:defRPr>
            </a:lvl1pPr>
          </a:lstStyle>
          <a:p>
            <a:fld id="{4C6B7127-9F77-471E-BA61-1540CB2C57B2}" type="slidenum">
              <a:rPr lang="en-US" smtClean="0"/>
              <a:pPr/>
              <a:t>‹#›</a:t>
            </a:fld>
            <a:endParaRPr lang="en-US" dirty="0"/>
          </a:p>
        </p:txBody>
      </p:sp>
      <p:sp>
        <p:nvSpPr>
          <p:cNvPr id="5" name="TextBox 4">
            <a:extLst>
              <a:ext uri="{FF2B5EF4-FFF2-40B4-BE49-F238E27FC236}">
                <a16:creationId xmlns:a16="http://schemas.microsoft.com/office/drawing/2014/main" id="{02478EAF-B3F1-5541-A5F4-4697B4003A3C}"/>
              </a:ext>
            </a:extLst>
          </p:cNvPr>
          <p:cNvSpPr txBox="1"/>
          <p:nvPr userDrawn="1"/>
        </p:nvSpPr>
        <p:spPr>
          <a:xfrm>
            <a:off x="362772" y="4858125"/>
            <a:ext cx="8171815" cy="213585"/>
          </a:xfrm>
          <a:prstGeom prst="rect">
            <a:avLst/>
          </a:prstGeom>
          <a:noFill/>
        </p:spPr>
        <p:txBody>
          <a:bodyPr wrap="square" rtlCol="0">
            <a:spAutoFit/>
          </a:bodyPr>
          <a:lstStyle/>
          <a:p>
            <a:pPr algn="l"/>
            <a:r>
              <a:rPr lang="en-US" sz="788" dirty="0">
                <a:solidFill>
                  <a:srgbClr val="15345D"/>
                </a:solidFill>
                <a:latin typeface="Arial" panose="020B0604020202020204" pitchFamily="34" charset="0"/>
                <a:cs typeface="Arial" panose="020B0604020202020204" pitchFamily="34" charset="0"/>
              </a:rPr>
              <a:t>Defense Travel Management Office</a:t>
            </a:r>
          </a:p>
        </p:txBody>
      </p:sp>
      <p:grpSp>
        <p:nvGrpSpPr>
          <p:cNvPr id="6" name="Group 5">
            <a:extLst>
              <a:ext uri="{FF2B5EF4-FFF2-40B4-BE49-F238E27FC236}">
                <a16:creationId xmlns:a16="http://schemas.microsoft.com/office/drawing/2014/main" id="{32E73619-2377-9E40-A7CC-FE9DC6BCAD8A}"/>
              </a:ext>
            </a:extLst>
          </p:cNvPr>
          <p:cNvGrpSpPr/>
          <p:nvPr userDrawn="1"/>
        </p:nvGrpSpPr>
        <p:grpSpPr>
          <a:xfrm rot="5400000">
            <a:off x="-2328259" y="2571750"/>
            <a:ext cx="5143500" cy="0"/>
            <a:chOff x="169672" y="5986196"/>
            <a:chExt cx="6857999" cy="3340101"/>
          </a:xfrm>
        </p:grpSpPr>
        <p:cxnSp>
          <p:nvCxnSpPr>
            <p:cNvPr id="7" name="Straight Connector 6">
              <a:extLst>
                <a:ext uri="{FF2B5EF4-FFF2-40B4-BE49-F238E27FC236}">
                  <a16:creationId xmlns:a16="http://schemas.microsoft.com/office/drawing/2014/main" id="{728A1466-0EC2-0140-B5F9-431AC9A9A3D3}"/>
                </a:ext>
              </a:extLst>
            </p:cNvPr>
            <p:cNvCxnSpPr>
              <a:cxnSpLocks/>
            </p:cNvCxnSpPr>
            <p:nvPr/>
          </p:nvCxnSpPr>
          <p:spPr>
            <a:xfrm rot="16200000" flipV="1">
              <a:off x="1029208" y="8466761"/>
              <a:ext cx="0" cy="1719072"/>
            </a:xfrm>
            <a:prstGeom prst="line">
              <a:avLst/>
            </a:prstGeom>
            <a:ln w="63500">
              <a:solidFill>
                <a:srgbClr val="6577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B32C13B-7C72-BB43-9B63-0E30C5034149}"/>
                </a:ext>
              </a:extLst>
            </p:cNvPr>
            <p:cNvCxnSpPr>
              <a:cxnSpLocks/>
            </p:cNvCxnSpPr>
            <p:nvPr/>
          </p:nvCxnSpPr>
          <p:spPr>
            <a:xfrm rot="16200000" flipV="1">
              <a:off x="4458207" y="5126660"/>
              <a:ext cx="0" cy="1719072"/>
            </a:xfrm>
            <a:prstGeom prst="line">
              <a:avLst/>
            </a:prstGeom>
            <a:ln w="63500">
              <a:solidFill>
                <a:srgbClr val="8AD3E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DE8FAF-1C5A-064D-A5E1-351AFC80AF8F}"/>
                </a:ext>
              </a:extLst>
            </p:cNvPr>
            <p:cNvCxnSpPr>
              <a:cxnSpLocks/>
            </p:cNvCxnSpPr>
            <p:nvPr/>
          </p:nvCxnSpPr>
          <p:spPr>
            <a:xfrm rot="16200000">
              <a:off x="2744608" y="5126660"/>
              <a:ext cx="0" cy="1719072"/>
            </a:xfrm>
            <a:prstGeom prst="line">
              <a:avLst/>
            </a:prstGeom>
            <a:ln w="63500">
              <a:solidFill>
                <a:srgbClr val="AED18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1BFABB-6B74-2C4B-9904-5BEE64380B59}"/>
                </a:ext>
              </a:extLst>
            </p:cNvPr>
            <p:cNvCxnSpPr>
              <a:cxnSpLocks/>
            </p:cNvCxnSpPr>
            <p:nvPr/>
          </p:nvCxnSpPr>
          <p:spPr>
            <a:xfrm flipH="1">
              <a:off x="5308599" y="7656247"/>
              <a:ext cx="1719072" cy="0"/>
            </a:xfrm>
            <a:prstGeom prst="line">
              <a:avLst/>
            </a:prstGeom>
            <a:ln w="63500">
              <a:solidFill>
                <a:srgbClr val="FACC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2361896"/>
      </p:ext>
    </p:extLst>
  </p:cSld>
  <p:clrMap bg1="lt1" tx1="dk1" bg2="lt2" tx2="dk2" accent1="accent1" accent2="accent2" accent3="accent3" accent4="accent4" accent5="accent5" accent6="accent6" hlink="hlink" folHlink="folHlink"/>
  <p:sldLayoutIdLst>
    <p:sldLayoutId id="2147483673" r:id="rId1"/>
    <p:sldLayoutId id="2147483706" r:id="rId2"/>
    <p:sldLayoutId id="2147483707" r:id="rId3"/>
    <p:sldLayoutId id="2147483708" r:id="rId4"/>
    <p:sldLayoutId id="2147483709" r:id="rId5"/>
    <p:sldLayoutId id="2147483680" r:id="rId6"/>
    <p:sldLayoutId id="2147483681" r:id="rId7"/>
    <p:sldLayoutId id="2147483688" r:id="rId8"/>
    <p:sldLayoutId id="2147483682" r:id="rId9"/>
    <p:sldLayoutId id="2147483683" r:id="rId10"/>
    <p:sldLayoutId id="2147483684" r:id="rId11"/>
    <p:sldLayoutId id="2147483685" r:id="rId12"/>
    <p:sldLayoutId id="2147483711" r:id="rId13"/>
    <p:sldLayoutId id="2147483712" r:id="rId14"/>
    <p:sldLayoutId id="2147483713" r:id="rId15"/>
    <p:sldLayoutId id="2147483714"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Lst>
  <p:hf hdr="0" ftr="0" dt="0"/>
  <p:txStyles>
    <p:titleStyle>
      <a:lvl1pPr algn="l" defTabSz="514351" rtl="0" eaLnBrk="1" latinLnBrk="0" hangingPunct="1">
        <a:lnSpc>
          <a:spcPct val="100000"/>
        </a:lnSpc>
        <a:spcBef>
          <a:spcPct val="0"/>
        </a:spcBef>
        <a:buNone/>
        <a:defRPr sz="2400" b="1" kern="1200" baseline="0">
          <a:solidFill>
            <a:srgbClr val="00467F"/>
          </a:solidFill>
          <a:latin typeface="+mj-lt"/>
          <a:ea typeface="+mj-ea"/>
          <a:cs typeface="+mj-cs"/>
        </a:defRPr>
      </a:lvl1pPr>
    </p:titleStyle>
    <p:bodyStyle>
      <a:lvl1pPr marL="342900" indent="-213122" algn="l" defTabSz="514351" rtl="0" eaLnBrk="1" latinLnBrk="0" hangingPunct="1">
        <a:lnSpc>
          <a:spcPct val="100000"/>
        </a:lnSpc>
        <a:spcBef>
          <a:spcPts val="600"/>
        </a:spcBef>
        <a:buClr>
          <a:srgbClr val="00467F"/>
        </a:buClr>
        <a:buSzPct val="110000"/>
        <a:buFont typeface="Arial" panose="020B0604020202020204" pitchFamily="34" charset="0"/>
        <a:buChar char="•"/>
        <a:defRPr sz="2000" kern="1200">
          <a:solidFill>
            <a:srgbClr val="000000"/>
          </a:solidFill>
          <a:latin typeface="+mn-lt"/>
          <a:ea typeface="+mn-ea"/>
          <a:cs typeface="+mn-cs"/>
        </a:defRPr>
      </a:lvl1pPr>
      <a:lvl2pPr marL="573088" indent="-228600" algn="l" defTabSz="514351" rtl="0" eaLnBrk="1" latinLnBrk="0" hangingPunct="1">
        <a:lnSpc>
          <a:spcPct val="100000"/>
        </a:lnSpc>
        <a:spcBef>
          <a:spcPts val="600"/>
        </a:spcBef>
        <a:buClr>
          <a:srgbClr val="00467F"/>
        </a:buClr>
        <a:buSzPct val="115000"/>
        <a:buFont typeface="Arial" panose="020B0604020202020204" pitchFamily="34" charset="0"/>
        <a:buChar char="-"/>
        <a:tabLst/>
        <a:defRPr lang="en-US" sz="1800" kern="1200" dirty="0" smtClean="0">
          <a:solidFill>
            <a:srgbClr val="000000"/>
          </a:solidFill>
          <a:latin typeface="+mn-lt"/>
          <a:ea typeface="+mn-ea"/>
          <a:cs typeface="+mn-cs"/>
        </a:defRPr>
      </a:lvl2pPr>
      <a:lvl3pPr marL="800100" indent="-200025" algn="l" defTabSz="514351" rtl="0" eaLnBrk="1" latinLnBrk="0" hangingPunct="1">
        <a:lnSpc>
          <a:spcPct val="100000"/>
        </a:lnSpc>
        <a:spcBef>
          <a:spcPts val="600"/>
        </a:spcBef>
        <a:buClr>
          <a:srgbClr val="00467F"/>
        </a:buClr>
        <a:buSzPct val="100000"/>
        <a:buFont typeface="Wingdings" panose="05000000000000000000" pitchFamily="2" charset="2"/>
        <a:buChar char="§"/>
        <a:defRPr lang="en-US" sz="1800" kern="1200" dirty="0">
          <a:solidFill>
            <a:srgbClr val="000000"/>
          </a:solidFill>
          <a:latin typeface="+mn-lt"/>
          <a:ea typeface="+mn-ea"/>
          <a:cs typeface="+mn-cs"/>
        </a:defRPr>
      </a:lvl3pPr>
      <a:lvl4pPr marL="1028700" marR="0" indent="-228600" algn="l" defTabSz="514351" rtl="0" eaLnBrk="1" fontAlgn="auto" latinLnBrk="0" hangingPunct="1">
        <a:lnSpc>
          <a:spcPct val="100000"/>
        </a:lnSpc>
        <a:spcBef>
          <a:spcPts val="600"/>
        </a:spcBef>
        <a:spcAft>
          <a:spcPts val="0"/>
        </a:spcAft>
        <a:buClr>
          <a:srgbClr val="00467F"/>
        </a:buClr>
        <a:buSzPct val="100000"/>
        <a:buFont typeface="Arial" panose="020B0604020202020204" pitchFamily="34" charset="0"/>
        <a:buChar char="○"/>
        <a:tabLst/>
        <a:defRPr lang="en-US" sz="1800" kern="1200" dirty="0">
          <a:solidFill>
            <a:srgbClr val="000000"/>
          </a:solidFill>
          <a:latin typeface="+mn-lt"/>
          <a:ea typeface="+mn-ea"/>
          <a:cs typeface="+mn-cs"/>
        </a:defRPr>
      </a:lvl4pPr>
      <a:lvl5pPr marL="1198563" indent="-169863" algn="l" defTabSz="514351" rtl="0" eaLnBrk="1" latinLnBrk="0" hangingPunct="1">
        <a:lnSpc>
          <a:spcPct val="100000"/>
        </a:lnSpc>
        <a:spcBef>
          <a:spcPts val="600"/>
        </a:spcBef>
        <a:buClr>
          <a:srgbClr val="00467F"/>
        </a:buClr>
        <a:buSzPct val="100000"/>
        <a:buFont typeface="Arial" panose="020B0604020202020204" pitchFamily="34" charset="0"/>
        <a:buChar char="•"/>
        <a:defRPr lang="en-US" sz="1800" kern="1200" dirty="0" smtClean="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1" rtl="0" eaLnBrk="1" latinLnBrk="0" hangingPunct="1">
        <a:defRPr sz="1013" kern="1200">
          <a:solidFill>
            <a:schemeClr val="tx1"/>
          </a:solidFill>
          <a:latin typeface="+mn-lt"/>
          <a:ea typeface="+mn-ea"/>
          <a:cs typeface="+mn-cs"/>
        </a:defRPr>
      </a:lvl1pPr>
      <a:lvl2pPr marL="257174" algn="l" defTabSz="514351" rtl="0" eaLnBrk="1" latinLnBrk="0" hangingPunct="1">
        <a:defRPr sz="1013" kern="1200">
          <a:solidFill>
            <a:schemeClr val="tx1"/>
          </a:solidFill>
          <a:latin typeface="+mn-lt"/>
          <a:ea typeface="+mn-ea"/>
          <a:cs typeface="+mn-cs"/>
        </a:defRPr>
      </a:lvl2pPr>
      <a:lvl3pPr marL="514351" algn="l" defTabSz="514351" rtl="0" eaLnBrk="1" latinLnBrk="0" hangingPunct="1">
        <a:defRPr sz="1013" kern="1200">
          <a:solidFill>
            <a:schemeClr val="tx1"/>
          </a:solidFill>
          <a:latin typeface="+mn-lt"/>
          <a:ea typeface="+mn-ea"/>
          <a:cs typeface="+mn-cs"/>
        </a:defRPr>
      </a:lvl3pPr>
      <a:lvl4pPr marL="771525" algn="l" defTabSz="514351" rtl="0" eaLnBrk="1" latinLnBrk="0" hangingPunct="1">
        <a:defRPr sz="1013" kern="1200">
          <a:solidFill>
            <a:schemeClr val="tx1"/>
          </a:solidFill>
          <a:latin typeface="+mn-lt"/>
          <a:ea typeface="+mn-ea"/>
          <a:cs typeface="+mn-cs"/>
        </a:defRPr>
      </a:lvl4pPr>
      <a:lvl5pPr marL="1028701" algn="l" defTabSz="514351" rtl="0" eaLnBrk="1" latinLnBrk="0" hangingPunct="1">
        <a:defRPr sz="1013" kern="1200">
          <a:solidFill>
            <a:schemeClr val="tx1"/>
          </a:solidFill>
          <a:latin typeface="+mn-lt"/>
          <a:ea typeface="+mn-ea"/>
          <a:cs typeface="+mn-cs"/>
        </a:defRPr>
      </a:lvl5pPr>
      <a:lvl6pPr marL="1285877" algn="l" defTabSz="514351" rtl="0" eaLnBrk="1" latinLnBrk="0" hangingPunct="1">
        <a:defRPr sz="1013" kern="1200">
          <a:solidFill>
            <a:schemeClr val="tx1"/>
          </a:solidFill>
          <a:latin typeface="+mn-lt"/>
          <a:ea typeface="+mn-ea"/>
          <a:cs typeface="+mn-cs"/>
        </a:defRPr>
      </a:lvl6pPr>
      <a:lvl7pPr marL="1543052" algn="l" defTabSz="514351" rtl="0" eaLnBrk="1" latinLnBrk="0" hangingPunct="1">
        <a:defRPr sz="1013" kern="1200">
          <a:solidFill>
            <a:schemeClr val="tx1"/>
          </a:solidFill>
          <a:latin typeface="+mn-lt"/>
          <a:ea typeface="+mn-ea"/>
          <a:cs typeface="+mn-cs"/>
        </a:defRPr>
      </a:lvl7pPr>
      <a:lvl8pPr marL="1800225" algn="l" defTabSz="514351" rtl="0" eaLnBrk="1" latinLnBrk="0" hangingPunct="1">
        <a:defRPr sz="1013" kern="1200">
          <a:solidFill>
            <a:schemeClr val="tx1"/>
          </a:solidFill>
          <a:latin typeface="+mn-lt"/>
          <a:ea typeface="+mn-ea"/>
          <a:cs typeface="+mn-cs"/>
        </a:defRPr>
      </a:lvl8pPr>
      <a:lvl9pPr marL="2057399" algn="l" defTabSz="514351"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zoomgov.com/u/absGdkJ9AD"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larry.e.cox.civ@mail.mil" TargetMode="External"/><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hyperlink" Target="mailto:tisha.m.braun.civ@mail.mi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defensetravel.dod.mil/passport/" TargetMode="External"/><Relationship Id="rId3" Type="http://schemas.openxmlformats.org/officeDocument/2006/relationships/hyperlink" Target="http://www.defensetravel.dod.mil/Docs/perdiem/JTR.pdf" TargetMode="External"/><Relationship Id="rId7" Type="http://schemas.openxmlformats.org/officeDocument/2006/relationships/hyperlink" Target="https://www.dfas.mil/Portals/98/Statment_in_Lieu_of_Lodging_1.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dfas.mil/Portals/98/Statement%20in%20Lieu%20of%20Actual%20Receipts.pdf" TargetMode="External"/><Relationship Id="rId5" Type="http://schemas.openxmlformats.org/officeDocument/2006/relationships/hyperlink" Target="https://www.defensetravel.dod.mil/site/dodi5154.cfm" TargetMode="External"/><Relationship Id="rId4" Type="http://schemas.openxmlformats.org/officeDocument/2006/relationships/hyperlink" Target="https://comptroller.defense.gov/Portals/45/documents/fmr/Volume_09.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6.xml"/><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8647616B-7E97-4550-8816-07BDF6E5C8A8}"/>
              </a:ext>
            </a:extLst>
          </p:cNvPr>
          <p:cNvSpPr>
            <a:spLocks noGrp="1"/>
          </p:cNvSpPr>
          <p:nvPr>
            <p:ph type="title"/>
          </p:nvPr>
        </p:nvSpPr>
        <p:spPr/>
        <p:txBody>
          <a:bodyPr/>
          <a:lstStyle/>
          <a:p>
            <a:r>
              <a:rPr lang="en-US" dirty="0"/>
              <a:t>Welcome to the TAC Outreach Call</a:t>
            </a:r>
          </a:p>
        </p:txBody>
      </p:sp>
      <p:sp>
        <p:nvSpPr>
          <p:cNvPr id="27" name="Content Placeholder 26">
            <a:extLst>
              <a:ext uri="{FF2B5EF4-FFF2-40B4-BE49-F238E27FC236}">
                <a16:creationId xmlns:a16="http://schemas.microsoft.com/office/drawing/2014/main" id="{BB76C96F-C0F3-41CD-9FE6-B18FA8B4FC17}"/>
              </a:ext>
            </a:extLst>
          </p:cNvPr>
          <p:cNvSpPr>
            <a:spLocks noGrp="1"/>
          </p:cNvSpPr>
          <p:nvPr>
            <p:ph sz="quarter" idx="10"/>
          </p:nvPr>
        </p:nvSpPr>
        <p:spPr>
          <a:xfrm>
            <a:off x="455303" y="767762"/>
            <a:ext cx="8350460" cy="1614079"/>
          </a:xfrm>
        </p:spPr>
        <p:txBody>
          <a:bodyPr/>
          <a:lstStyle/>
          <a:p>
            <a:pPr marL="129778" indent="0">
              <a:buNone/>
            </a:pPr>
            <a:r>
              <a:rPr lang="en-US" dirty="0"/>
              <a:t>Presenter(s) 	– Dan Greene				Larry Cox</a:t>
            </a:r>
            <a:br>
              <a:rPr lang="en-US" dirty="0"/>
            </a:br>
            <a:r>
              <a:rPr lang="en-US" dirty="0"/>
              <a:t>				– Jason Prado				Tisha Braun</a:t>
            </a:r>
          </a:p>
          <a:p>
            <a:pPr marL="129778" indent="0">
              <a:buNone/>
            </a:pPr>
            <a:r>
              <a:rPr lang="en-US" dirty="0"/>
              <a:t>	Date 		– May 24, 2022</a:t>
            </a:r>
          </a:p>
          <a:p>
            <a:pPr marL="129778" indent="0">
              <a:buNone/>
            </a:pPr>
            <a:r>
              <a:rPr lang="en-US" dirty="0"/>
              <a:t>	Topic		– </a:t>
            </a:r>
            <a:r>
              <a:rPr lang="en-US" sz="2000" spc="-5" dirty="0">
                <a:latin typeface="Arial"/>
                <a:cs typeface="Arial"/>
              </a:rPr>
              <a:t>Post Pay Review &amp; Analysis</a:t>
            </a:r>
          </a:p>
        </p:txBody>
      </p:sp>
      <p:sp>
        <p:nvSpPr>
          <p:cNvPr id="28" name="Content Placeholder 26">
            <a:extLst>
              <a:ext uri="{FF2B5EF4-FFF2-40B4-BE49-F238E27FC236}">
                <a16:creationId xmlns:a16="http://schemas.microsoft.com/office/drawing/2014/main" id="{7635D9DE-38B0-433E-9BB9-52C6974D3753}"/>
              </a:ext>
            </a:extLst>
          </p:cNvPr>
          <p:cNvSpPr txBox="1">
            <a:spLocks/>
          </p:cNvSpPr>
          <p:nvPr/>
        </p:nvSpPr>
        <p:spPr>
          <a:xfrm>
            <a:off x="455613" y="2216525"/>
            <a:ext cx="8350460" cy="2228226"/>
          </a:xfrm>
          <a:prstGeom prst="rect">
            <a:avLst/>
          </a:prstGeom>
        </p:spPr>
        <p:txBody>
          <a:bodyPr vert="horz" lIns="0" tIns="0" rIns="0" bIns="0" rtlCol="0" anchor="t" anchorCtr="0">
            <a:normAutofit/>
          </a:bodyPr>
          <a:lstStyle>
            <a:lvl1pPr marL="342900" indent="-213122" algn="l" defTabSz="514351" rtl="0" eaLnBrk="1" latinLnBrk="0" hangingPunct="1">
              <a:lnSpc>
                <a:spcPct val="100000"/>
              </a:lnSpc>
              <a:spcBef>
                <a:spcPts val="750"/>
              </a:spcBef>
              <a:buClr>
                <a:srgbClr val="17345C"/>
              </a:buClr>
              <a:buSzPct val="110000"/>
              <a:buFont typeface="Arial" panose="020B0604020202020204" pitchFamily="34" charset="0"/>
              <a:buChar char="•"/>
              <a:defRPr sz="2000" kern="1200">
                <a:solidFill>
                  <a:schemeClr val="tx2"/>
                </a:solidFill>
                <a:latin typeface="+mn-lt"/>
                <a:ea typeface="+mn-ea"/>
                <a:cs typeface="+mn-cs"/>
              </a:defRPr>
            </a:lvl1pPr>
            <a:lvl2pPr marL="573088" indent="-228600" algn="l" defTabSz="514351" rtl="0" eaLnBrk="1" latinLnBrk="0" hangingPunct="1">
              <a:lnSpc>
                <a:spcPct val="100000"/>
              </a:lnSpc>
              <a:spcBef>
                <a:spcPts val="750"/>
              </a:spcBef>
              <a:buClr>
                <a:srgbClr val="17345C"/>
              </a:buClr>
              <a:buSzPct val="115000"/>
              <a:buFont typeface="Arial" panose="020B0604020202020204" pitchFamily="34" charset="0"/>
              <a:buChar char="-"/>
              <a:tabLst/>
              <a:defRPr lang="en-US" sz="1800" kern="1200">
                <a:solidFill>
                  <a:schemeClr val="tx2"/>
                </a:solidFill>
                <a:latin typeface="+mn-lt"/>
                <a:ea typeface="+mn-ea"/>
                <a:cs typeface="+mn-cs"/>
              </a:defRPr>
            </a:lvl2pPr>
            <a:lvl3pPr marL="800100" indent="-200025" algn="l" defTabSz="514351" rtl="0" eaLnBrk="1" latinLnBrk="0" hangingPunct="1">
              <a:lnSpc>
                <a:spcPct val="100000"/>
              </a:lnSpc>
              <a:spcBef>
                <a:spcPts val="750"/>
              </a:spcBef>
              <a:buClr>
                <a:srgbClr val="00467F"/>
              </a:buClr>
              <a:buSzPct val="100000"/>
              <a:buFont typeface="Wingdings" panose="05000000000000000000" pitchFamily="2" charset="2"/>
              <a:buChar char="§"/>
              <a:defRPr lang="en-US" sz="1800" kern="1200">
                <a:solidFill>
                  <a:schemeClr val="tx2"/>
                </a:solidFill>
                <a:latin typeface="+mn-lt"/>
                <a:ea typeface="+mn-ea"/>
                <a:cs typeface="+mn-cs"/>
              </a:defRPr>
            </a:lvl3pPr>
            <a:lvl4pPr marL="1028700" marR="0" indent="-228600" algn="l" defTabSz="514351" rtl="0" eaLnBrk="1" fontAlgn="auto" latinLnBrk="0" hangingPunct="1">
              <a:lnSpc>
                <a:spcPct val="100000"/>
              </a:lnSpc>
              <a:spcBef>
                <a:spcPts val="750"/>
              </a:spcBef>
              <a:spcAft>
                <a:spcPts val="0"/>
              </a:spcAft>
              <a:buClr>
                <a:srgbClr val="00467F"/>
              </a:buClr>
              <a:buSzPct val="100000"/>
              <a:buFont typeface="Arial" panose="020B0604020202020204" pitchFamily="34" charset="0"/>
              <a:buChar char="○"/>
              <a:tabLst/>
              <a:defRPr lang="en-US" sz="1800" kern="1200">
                <a:solidFill>
                  <a:schemeClr val="tx2"/>
                </a:solidFill>
                <a:latin typeface="+mn-lt"/>
                <a:ea typeface="+mn-ea"/>
                <a:cs typeface="+mn-cs"/>
              </a:defRPr>
            </a:lvl4pPr>
            <a:lvl5pPr marL="1198563" indent="-169863" algn="l" defTabSz="514351" rtl="0" eaLnBrk="1" latinLnBrk="0" hangingPunct="1">
              <a:lnSpc>
                <a:spcPct val="100000"/>
              </a:lnSpc>
              <a:spcBef>
                <a:spcPts val="750"/>
              </a:spcBef>
              <a:buClr>
                <a:srgbClr val="00467F"/>
              </a:buClr>
              <a:buSzPct val="100000"/>
              <a:buFont typeface="Arial" panose="020B0604020202020204" pitchFamily="34" charset="0"/>
              <a:buChar char="•"/>
              <a:defRPr lang="en-US" sz="1800" kern="1200">
                <a:solidFill>
                  <a:schemeClr val="tx2"/>
                </a:solidFill>
                <a:latin typeface="+mn-lt"/>
                <a:ea typeface="+mn-ea"/>
                <a:cs typeface="+mn-cs"/>
              </a:defRPr>
            </a:lvl5pPr>
            <a:lvl6pPr marL="141446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9" indent="-128588" algn="l" defTabSz="51435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129778" indent="0" algn="ctr">
              <a:buNone/>
            </a:pPr>
            <a:r>
              <a:rPr lang="en-US" b="1" u="sng" dirty="0"/>
              <a:t>The presentation will begin shortly</a:t>
            </a:r>
          </a:p>
          <a:p>
            <a:pPr marL="129778" indent="0">
              <a:buNone/>
            </a:pPr>
            <a:r>
              <a:rPr lang="en-US" dirty="0"/>
              <a:t>Audio is available through ZoomGov or using the telephone number(s) below.				</a:t>
            </a:r>
          </a:p>
          <a:p>
            <a:pPr marL="129778" indent="0">
              <a:buNone/>
            </a:pPr>
            <a:endParaRPr lang="en-US" dirty="0"/>
          </a:p>
        </p:txBody>
      </p:sp>
      <p:graphicFrame>
        <p:nvGraphicFramePr>
          <p:cNvPr id="2" name="Table 2">
            <a:extLst>
              <a:ext uri="{FF2B5EF4-FFF2-40B4-BE49-F238E27FC236}">
                <a16:creationId xmlns:a16="http://schemas.microsoft.com/office/drawing/2014/main" id="{9505D456-3136-4DCB-AADD-47AE87130FE0}"/>
              </a:ext>
            </a:extLst>
          </p:cNvPr>
          <p:cNvGraphicFramePr>
            <a:graphicFrameLocks noGrp="1"/>
          </p:cNvGraphicFramePr>
          <p:nvPr>
            <p:extLst>
              <p:ext uri="{D42A27DB-BD31-4B8C-83A1-F6EECF244321}">
                <p14:modId xmlns:p14="http://schemas.microsoft.com/office/powerpoint/2010/main" val="1743184757"/>
              </p:ext>
            </p:extLst>
          </p:nvPr>
        </p:nvGraphicFramePr>
        <p:xfrm>
          <a:off x="1670501" y="3087683"/>
          <a:ext cx="5920064" cy="1779654"/>
        </p:xfrm>
        <a:graphic>
          <a:graphicData uri="http://schemas.openxmlformats.org/drawingml/2006/table">
            <a:tbl>
              <a:tblPr firstRow="1" bandRow="1">
                <a:tableStyleId>{5C22544A-7EE6-4342-B048-85BDC9FD1C3A}</a:tableStyleId>
              </a:tblPr>
              <a:tblGrid>
                <a:gridCol w="2999703">
                  <a:extLst>
                    <a:ext uri="{9D8B030D-6E8A-4147-A177-3AD203B41FA5}">
                      <a16:colId xmlns:a16="http://schemas.microsoft.com/office/drawing/2014/main" val="442405700"/>
                    </a:ext>
                  </a:extLst>
                </a:gridCol>
                <a:gridCol w="2920361">
                  <a:extLst>
                    <a:ext uri="{9D8B030D-6E8A-4147-A177-3AD203B41FA5}">
                      <a16:colId xmlns:a16="http://schemas.microsoft.com/office/drawing/2014/main" val="668181005"/>
                    </a:ext>
                  </a:extLst>
                </a:gridCol>
              </a:tblGrid>
              <a:tr h="231342">
                <a:tc>
                  <a:txBody>
                    <a:bodyPr/>
                    <a:lstStyle/>
                    <a:p>
                      <a:pPr algn="ctr"/>
                      <a:r>
                        <a:rPr lang="en-US" b="1" dirty="0"/>
                        <a:t>Location</a:t>
                      </a:r>
                    </a:p>
                  </a:txBody>
                  <a:tcPr anchor="ctr"/>
                </a:tc>
                <a:tc>
                  <a:txBody>
                    <a:bodyPr/>
                    <a:lstStyle/>
                    <a:p>
                      <a:pPr algn="ctr"/>
                      <a:r>
                        <a:rPr lang="en-US" b="1" dirty="0"/>
                        <a:t>Phone Number</a:t>
                      </a:r>
                    </a:p>
                  </a:txBody>
                  <a:tcPr anchor="ctr"/>
                </a:tc>
                <a:extLst>
                  <a:ext uri="{0D108BD9-81ED-4DB2-BD59-A6C34878D82A}">
                    <a16:rowId xmlns:a16="http://schemas.microsoft.com/office/drawing/2014/main" val="3740866572"/>
                  </a:ext>
                </a:extLst>
              </a:tr>
              <a:tr h="230456">
                <a:tc>
                  <a:txBody>
                    <a:bodyPr/>
                    <a:lstStyle/>
                    <a:p>
                      <a:pPr algn="ctr"/>
                      <a:r>
                        <a:rPr lang="en-US" dirty="0"/>
                        <a:t>United States</a:t>
                      </a:r>
                    </a:p>
                  </a:txBody>
                  <a:tcPr anchor="ctr"/>
                </a:tc>
                <a:tc>
                  <a:txBody>
                    <a:bodyPr/>
                    <a:lstStyle/>
                    <a:p>
                      <a:pPr algn="ctr"/>
                      <a:r>
                        <a:rPr lang="en-US" sz="1013" kern="1200" dirty="0">
                          <a:solidFill>
                            <a:schemeClr val="dk1"/>
                          </a:solidFill>
                          <a:effectLst/>
                          <a:latin typeface="+mn-lt"/>
                          <a:ea typeface="+mn-ea"/>
                          <a:cs typeface="+mn-cs"/>
                        </a:rPr>
                        <a:t>551 285 1373</a:t>
                      </a:r>
                      <a:endParaRPr lang="en-US" dirty="0"/>
                    </a:p>
                  </a:txBody>
                  <a:tcPr anchor="ctr"/>
                </a:tc>
                <a:extLst>
                  <a:ext uri="{0D108BD9-81ED-4DB2-BD59-A6C34878D82A}">
                    <a16:rowId xmlns:a16="http://schemas.microsoft.com/office/drawing/2014/main" val="10253231"/>
                  </a:ext>
                </a:extLst>
              </a:tr>
              <a:tr h="230456">
                <a:tc>
                  <a:txBody>
                    <a:bodyPr/>
                    <a:lstStyle/>
                    <a:p>
                      <a:pPr algn="ctr"/>
                      <a:r>
                        <a:rPr lang="en-US" dirty="0"/>
                        <a:t>United States (San Jose)</a:t>
                      </a:r>
                    </a:p>
                  </a:txBody>
                  <a:tcPr anchor="ctr"/>
                </a:tc>
                <a:tc>
                  <a:txBody>
                    <a:bodyPr/>
                    <a:lstStyle/>
                    <a:p>
                      <a:pPr algn="ctr"/>
                      <a:r>
                        <a:rPr lang="en-US" sz="1013" kern="1200" dirty="0">
                          <a:solidFill>
                            <a:schemeClr val="dk1"/>
                          </a:solidFill>
                          <a:effectLst/>
                          <a:latin typeface="+mn-lt"/>
                          <a:ea typeface="+mn-ea"/>
                          <a:cs typeface="+mn-cs"/>
                        </a:rPr>
                        <a:t>669 254 5252</a:t>
                      </a:r>
                      <a:endParaRPr lang="en-US" dirty="0"/>
                    </a:p>
                  </a:txBody>
                  <a:tcPr anchor="ctr"/>
                </a:tc>
                <a:extLst>
                  <a:ext uri="{0D108BD9-81ED-4DB2-BD59-A6C34878D82A}">
                    <a16:rowId xmlns:a16="http://schemas.microsoft.com/office/drawing/2014/main" val="64216419"/>
                  </a:ext>
                </a:extLst>
              </a:tr>
              <a:tr h="230456">
                <a:tc>
                  <a:txBody>
                    <a:bodyPr/>
                    <a:lstStyle/>
                    <a:p>
                      <a:pPr algn="ctr"/>
                      <a:r>
                        <a:rPr lang="en-US" dirty="0"/>
                        <a:t>United States (New York)</a:t>
                      </a:r>
                    </a:p>
                  </a:txBody>
                  <a:tcPr anchor="ctr"/>
                </a:tc>
                <a:tc>
                  <a:txBody>
                    <a:bodyPr/>
                    <a:lstStyle/>
                    <a:p>
                      <a:pPr algn="ctr"/>
                      <a:r>
                        <a:rPr lang="en-US" sz="1013" kern="1200" dirty="0">
                          <a:solidFill>
                            <a:schemeClr val="dk1"/>
                          </a:solidFill>
                          <a:effectLst/>
                          <a:latin typeface="+mn-lt"/>
                          <a:ea typeface="+mn-ea"/>
                          <a:cs typeface="+mn-cs"/>
                        </a:rPr>
                        <a:t>646 828 7666</a:t>
                      </a:r>
                      <a:endParaRPr lang="en-US" dirty="0"/>
                    </a:p>
                  </a:txBody>
                  <a:tcPr anchor="ctr"/>
                </a:tc>
                <a:extLst>
                  <a:ext uri="{0D108BD9-81ED-4DB2-BD59-A6C34878D82A}">
                    <a16:rowId xmlns:a16="http://schemas.microsoft.com/office/drawing/2014/main" val="1620546200"/>
                  </a:ext>
                </a:extLst>
              </a:tr>
              <a:tr h="230456">
                <a:tc>
                  <a:txBody>
                    <a:bodyPr/>
                    <a:lstStyle/>
                    <a:p>
                      <a:pPr algn="ctr"/>
                      <a:r>
                        <a:rPr lang="en-US" dirty="0"/>
                        <a:t>United States (Toll Free)</a:t>
                      </a:r>
                    </a:p>
                  </a:txBody>
                  <a:tcPr anchor="ctr"/>
                </a:tc>
                <a:tc>
                  <a:txBody>
                    <a:bodyPr/>
                    <a:lstStyle/>
                    <a:p>
                      <a:pPr algn="ctr"/>
                      <a:r>
                        <a:rPr lang="en-US" sz="1013" kern="1200" dirty="0">
                          <a:solidFill>
                            <a:schemeClr val="dk1"/>
                          </a:solidFill>
                          <a:effectLst/>
                          <a:latin typeface="+mn-lt"/>
                          <a:ea typeface="+mn-ea"/>
                          <a:cs typeface="+mn-cs"/>
                        </a:rPr>
                        <a:t>833 568 8864</a:t>
                      </a:r>
                      <a:endParaRPr lang="en-US" dirty="0"/>
                    </a:p>
                  </a:txBody>
                  <a:tcPr anchor="ctr"/>
                </a:tc>
                <a:extLst>
                  <a:ext uri="{0D108BD9-81ED-4DB2-BD59-A6C34878D82A}">
                    <a16:rowId xmlns:a16="http://schemas.microsoft.com/office/drawing/2014/main" val="2850575749"/>
                  </a:ext>
                </a:extLst>
              </a:tr>
              <a:tr h="230456">
                <a:tc gridSpan="2">
                  <a:txBody>
                    <a:bodyPr/>
                    <a:lstStyle/>
                    <a:p>
                      <a:pPr algn="ctr"/>
                      <a:r>
                        <a:rPr lang="en-US" dirty="0"/>
                        <a:t>If you are dialing internationally, find your phone number at </a:t>
                      </a:r>
                      <a:r>
                        <a:rPr lang="en-US" dirty="0">
                          <a:hlinkClick r:id="rId2"/>
                        </a:rPr>
                        <a:t>https://zoomgov.com/u/absGdkJ9AD</a:t>
                      </a:r>
                      <a:r>
                        <a:rPr lang="en-US" dirty="0"/>
                        <a:t> </a:t>
                      </a:r>
                    </a:p>
                  </a:txBody>
                  <a:tcPr anchor="ctr"/>
                </a:tc>
                <a:tc hMerge="1">
                  <a:txBody>
                    <a:bodyPr/>
                    <a:lstStyle/>
                    <a:p>
                      <a:pPr algn="ctr"/>
                      <a:endParaRPr lang="en-US" dirty="0"/>
                    </a:p>
                  </a:txBody>
                  <a:tcPr/>
                </a:tc>
                <a:extLst>
                  <a:ext uri="{0D108BD9-81ED-4DB2-BD59-A6C34878D82A}">
                    <a16:rowId xmlns:a16="http://schemas.microsoft.com/office/drawing/2014/main" val="1892298472"/>
                  </a:ext>
                </a:extLst>
              </a:tr>
              <a:tr h="230456">
                <a:tc gridSpan="2">
                  <a:txBody>
                    <a:bodyPr/>
                    <a:lstStyle/>
                    <a:p>
                      <a:pPr algn="ctr"/>
                      <a:r>
                        <a:rPr lang="en-US" sz="1400" dirty="0"/>
                        <a:t>Meeting ID - </a:t>
                      </a:r>
                      <a:r>
                        <a:rPr lang="en-US" sz="1400" b="0" i="0" kern="1200" dirty="0">
                          <a:solidFill>
                            <a:schemeClr val="dk1"/>
                          </a:solidFill>
                          <a:effectLst/>
                          <a:latin typeface="+mn-lt"/>
                          <a:ea typeface="+mn-ea"/>
                          <a:cs typeface="+mn-cs"/>
                        </a:rPr>
                        <a:t>161 892 0052</a:t>
                      </a:r>
                      <a:endParaRPr lang="en-US" sz="1400" dirty="0"/>
                    </a:p>
                  </a:txBody>
                  <a:tcPr anchor="ctr"/>
                </a:tc>
                <a:tc hMerge="1">
                  <a:txBody>
                    <a:bodyPr/>
                    <a:lstStyle/>
                    <a:p>
                      <a:endParaRPr lang="en-US"/>
                    </a:p>
                  </a:txBody>
                  <a:tcPr/>
                </a:tc>
                <a:extLst>
                  <a:ext uri="{0D108BD9-81ED-4DB2-BD59-A6C34878D82A}">
                    <a16:rowId xmlns:a16="http://schemas.microsoft.com/office/drawing/2014/main" val="1940995040"/>
                  </a:ext>
                </a:extLst>
              </a:tr>
            </a:tbl>
          </a:graphicData>
        </a:graphic>
      </p:graphicFrame>
    </p:spTree>
    <p:extLst>
      <p:ext uri="{BB962C8B-B14F-4D97-AF65-F5344CB8AC3E}">
        <p14:creationId xmlns:p14="http://schemas.microsoft.com/office/powerpoint/2010/main" val="178863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049" rIns="0" bIns="0" rtlCol="0" anchor="t" anchorCtr="0">
            <a:spAutoFit/>
          </a:bodyPr>
          <a:lstStyle/>
          <a:p>
            <a:pPr marL="9525">
              <a:spcBef>
                <a:spcPts val="71"/>
              </a:spcBef>
            </a:pPr>
            <a:r>
              <a:rPr lang="en-US" dirty="0"/>
              <a:t>Invalid Lodging Receipt – Example 2</a:t>
            </a:r>
            <a:endParaRPr spc="-4" dirty="0"/>
          </a:p>
        </p:txBody>
      </p:sp>
      <p:sp>
        <p:nvSpPr>
          <p:cNvPr id="9" name="object 9"/>
          <p:cNvSpPr txBox="1">
            <a:spLocks noGrp="1"/>
          </p:cNvSpPr>
          <p:nvPr>
            <p:ph type="sldNum" sz="quarter" idx="4"/>
          </p:nvPr>
        </p:nvSpPr>
        <p:spPr>
          <a:prstGeom prst="rect">
            <a:avLst/>
          </a:prstGeom>
        </p:spPr>
        <p:txBody>
          <a:bodyPr vert="horz" wrap="square" lIns="0" tIns="2381" rIns="0" bIns="0" rtlCol="0" anchor="t" anchorCtr="0">
            <a:spAutoFit/>
          </a:bodyPr>
          <a:lstStyle/>
          <a:p>
            <a:pPr marL="28575">
              <a:spcBef>
                <a:spcPts val="19"/>
              </a:spcBef>
            </a:pPr>
            <a:fld id="{81D60167-4931-47E6-BA6A-407CBD079E47}" type="slidenum">
              <a:rPr dirty="0"/>
              <a:pPr marL="28575">
                <a:spcBef>
                  <a:spcPts val="19"/>
                </a:spcBef>
              </a:pPr>
              <a:t>10</a:t>
            </a:fld>
            <a:endParaRPr dirty="0"/>
          </a:p>
        </p:txBody>
      </p:sp>
      <p:grpSp>
        <p:nvGrpSpPr>
          <p:cNvPr id="3" name="object 3"/>
          <p:cNvGrpSpPr/>
          <p:nvPr/>
        </p:nvGrpSpPr>
        <p:grpSpPr>
          <a:xfrm>
            <a:off x="2726054" y="800100"/>
            <a:ext cx="3691890" cy="3829050"/>
            <a:chOff x="2110739" y="1066800"/>
            <a:chExt cx="4922520" cy="5105400"/>
          </a:xfrm>
        </p:grpSpPr>
        <p:pic>
          <p:nvPicPr>
            <p:cNvPr id="4" name="object 4"/>
            <p:cNvPicPr/>
            <p:nvPr/>
          </p:nvPicPr>
          <p:blipFill>
            <a:blip r:embed="rId2" cstate="print"/>
            <a:stretch>
              <a:fillRect/>
            </a:stretch>
          </p:blipFill>
          <p:spPr>
            <a:xfrm>
              <a:off x="2110739" y="1066800"/>
              <a:ext cx="4922507" cy="5105399"/>
            </a:xfrm>
            <a:prstGeom prst="rect">
              <a:avLst/>
            </a:prstGeom>
          </p:spPr>
        </p:pic>
        <p:sp>
          <p:nvSpPr>
            <p:cNvPr id="5" name="object 5"/>
            <p:cNvSpPr/>
            <p:nvPr/>
          </p:nvSpPr>
          <p:spPr>
            <a:xfrm>
              <a:off x="2591561" y="1219962"/>
              <a:ext cx="1981200" cy="1676400"/>
            </a:xfrm>
            <a:custGeom>
              <a:avLst/>
              <a:gdLst/>
              <a:ahLst/>
              <a:cxnLst/>
              <a:rect l="l" t="t" r="r" b="b"/>
              <a:pathLst>
                <a:path w="1981200" h="1676400">
                  <a:moveTo>
                    <a:pt x="0" y="838200"/>
                  </a:moveTo>
                  <a:lnTo>
                    <a:pt x="1373" y="793683"/>
                  </a:lnTo>
                  <a:lnTo>
                    <a:pt x="5446" y="749772"/>
                  </a:lnTo>
                  <a:lnTo>
                    <a:pt x="12152" y="706525"/>
                  </a:lnTo>
                  <a:lnTo>
                    <a:pt x="21422" y="663998"/>
                  </a:lnTo>
                  <a:lnTo>
                    <a:pt x="33186" y="622250"/>
                  </a:lnTo>
                  <a:lnTo>
                    <a:pt x="47378" y="581339"/>
                  </a:lnTo>
                  <a:lnTo>
                    <a:pt x="63927" y="541323"/>
                  </a:lnTo>
                  <a:lnTo>
                    <a:pt x="82767" y="502260"/>
                  </a:lnTo>
                  <a:lnTo>
                    <a:pt x="103828" y="464207"/>
                  </a:lnTo>
                  <a:lnTo>
                    <a:pt x="127042" y="427223"/>
                  </a:lnTo>
                  <a:lnTo>
                    <a:pt x="152340" y="391366"/>
                  </a:lnTo>
                  <a:lnTo>
                    <a:pt x="179654" y="356693"/>
                  </a:lnTo>
                  <a:lnTo>
                    <a:pt x="208915" y="323262"/>
                  </a:lnTo>
                  <a:lnTo>
                    <a:pt x="240056" y="291132"/>
                  </a:lnTo>
                  <a:lnTo>
                    <a:pt x="273007" y="260360"/>
                  </a:lnTo>
                  <a:lnTo>
                    <a:pt x="307701" y="231004"/>
                  </a:lnTo>
                  <a:lnTo>
                    <a:pt x="344068" y="203123"/>
                  </a:lnTo>
                  <a:lnTo>
                    <a:pt x="382040" y="176773"/>
                  </a:lnTo>
                  <a:lnTo>
                    <a:pt x="421549" y="152013"/>
                  </a:lnTo>
                  <a:lnTo>
                    <a:pt x="462526" y="128902"/>
                  </a:lnTo>
                  <a:lnTo>
                    <a:pt x="504903" y="107496"/>
                  </a:lnTo>
                  <a:lnTo>
                    <a:pt x="548611" y="87853"/>
                  </a:lnTo>
                  <a:lnTo>
                    <a:pt x="593582" y="70033"/>
                  </a:lnTo>
                  <a:lnTo>
                    <a:pt x="639748" y="54092"/>
                  </a:lnTo>
                  <a:lnTo>
                    <a:pt x="687039" y="40088"/>
                  </a:lnTo>
                  <a:lnTo>
                    <a:pt x="735388" y="28080"/>
                  </a:lnTo>
                  <a:lnTo>
                    <a:pt x="784726" y="18126"/>
                  </a:lnTo>
                  <a:lnTo>
                    <a:pt x="834985" y="10282"/>
                  </a:lnTo>
                  <a:lnTo>
                    <a:pt x="886096" y="4608"/>
                  </a:lnTo>
                  <a:lnTo>
                    <a:pt x="937990" y="1161"/>
                  </a:lnTo>
                  <a:lnTo>
                    <a:pt x="990600" y="0"/>
                  </a:lnTo>
                  <a:lnTo>
                    <a:pt x="1043209" y="1161"/>
                  </a:lnTo>
                  <a:lnTo>
                    <a:pt x="1095103" y="4608"/>
                  </a:lnTo>
                  <a:lnTo>
                    <a:pt x="1146214" y="10282"/>
                  </a:lnTo>
                  <a:lnTo>
                    <a:pt x="1196473" y="18126"/>
                  </a:lnTo>
                  <a:lnTo>
                    <a:pt x="1245811" y="28080"/>
                  </a:lnTo>
                  <a:lnTo>
                    <a:pt x="1294160" y="40088"/>
                  </a:lnTo>
                  <a:lnTo>
                    <a:pt x="1341451" y="54092"/>
                  </a:lnTo>
                  <a:lnTo>
                    <a:pt x="1387617" y="70033"/>
                  </a:lnTo>
                  <a:lnTo>
                    <a:pt x="1432588" y="87853"/>
                  </a:lnTo>
                  <a:lnTo>
                    <a:pt x="1476296" y="107496"/>
                  </a:lnTo>
                  <a:lnTo>
                    <a:pt x="1518673" y="128902"/>
                  </a:lnTo>
                  <a:lnTo>
                    <a:pt x="1559650" y="152013"/>
                  </a:lnTo>
                  <a:lnTo>
                    <a:pt x="1599159" y="176773"/>
                  </a:lnTo>
                  <a:lnTo>
                    <a:pt x="1637131" y="203123"/>
                  </a:lnTo>
                  <a:lnTo>
                    <a:pt x="1673498" y="231004"/>
                  </a:lnTo>
                  <a:lnTo>
                    <a:pt x="1708192" y="260360"/>
                  </a:lnTo>
                  <a:lnTo>
                    <a:pt x="1741143" y="291132"/>
                  </a:lnTo>
                  <a:lnTo>
                    <a:pt x="1772284" y="323262"/>
                  </a:lnTo>
                  <a:lnTo>
                    <a:pt x="1801545" y="356693"/>
                  </a:lnTo>
                  <a:lnTo>
                    <a:pt x="1828859" y="391366"/>
                  </a:lnTo>
                  <a:lnTo>
                    <a:pt x="1854157" y="427223"/>
                  </a:lnTo>
                  <a:lnTo>
                    <a:pt x="1877371" y="464207"/>
                  </a:lnTo>
                  <a:lnTo>
                    <a:pt x="1898432" y="502260"/>
                  </a:lnTo>
                  <a:lnTo>
                    <a:pt x="1917272" y="541323"/>
                  </a:lnTo>
                  <a:lnTo>
                    <a:pt x="1933821" y="581339"/>
                  </a:lnTo>
                  <a:lnTo>
                    <a:pt x="1948013" y="622250"/>
                  </a:lnTo>
                  <a:lnTo>
                    <a:pt x="1959777" y="663998"/>
                  </a:lnTo>
                  <a:lnTo>
                    <a:pt x="1969047" y="706525"/>
                  </a:lnTo>
                  <a:lnTo>
                    <a:pt x="1975753" y="749772"/>
                  </a:lnTo>
                  <a:lnTo>
                    <a:pt x="1979826" y="793683"/>
                  </a:lnTo>
                  <a:lnTo>
                    <a:pt x="1981200" y="838200"/>
                  </a:lnTo>
                  <a:lnTo>
                    <a:pt x="1979826" y="882716"/>
                  </a:lnTo>
                  <a:lnTo>
                    <a:pt x="1975753" y="926627"/>
                  </a:lnTo>
                  <a:lnTo>
                    <a:pt x="1969047" y="969874"/>
                  </a:lnTo>
                  <a:lnTo>
                    <a:pt x="1959777" y="1012401"/>
                  </a:lnTo>
                  <a:lnTo>
                    <a:pt x="1948013" y="1054149"/>
                  </a:lnTo>
                  <a:lnTo>
                    <a:pt x="1933821" y="1095060"/>
                  </a:lnTo>
                  <a:lnTo>
                    <a:pt x="1917272" y="1135076"/>
                  </a:lnTo>
                  <a:lnTo>
                    <a:pt x="1898432" y="1174139"/>
                  </a:lnTo>
                  <a:lnTo>
                    <a:pt x="1877371" y="1212192"/>
                  </a:lnTo>
                  <a:lnTo>
                    <a:pt x="1854157" y="1249176"/>
                  </a:lnTo>
                  <a:lnTo>
                    <a:pt x="1828859" y="1285033"/>
                  </a:lnTo>
                  <a:lnTo>
                    <a:pt x="1801545" y="1319706"/>
                  </a:lnTo>
                  <a:lnTo>
                    <a:pt x="1772284" y="1353137"/>
                  </a:lnTo>
                  <a:lnTo>
                    <a:pt x="1741143" y="1385267"/>
                  </a:lnTo>
                  <a:lnTo>
                    <a:pt x="1708192" y="1416039"/>
                  </a:lnTo>
                  <a:lnTo>
                    <a:pt x="1673498" y="1445395"/>
                  </a:lnTo>
                  <a:lnTo>
                    <a:pt x="1637131" y="1473276"/>
                  </a:lnTo>
                  <a:lnTo>
                    <a:pt x="1599159" y="1499626"/>
                  </a:lnTo>
                  <a:lnTo>
                    <a:pt x="1559650" y="1524386"/>
                  </a:lnTo>
                  <a:lnTo>
                    <a:pt x="1518673" y="1547497"/>
                  </a:lnTo>
                  <a:lnTo>
                    <a:pt x="1476296" y="1568903"/>
                  </a:lnTo>
                  <a:lnTo>
                    <a:pt x="1432588" y="1588546"/>
                  </a:lnTo>
                  <a:lnTo>
                    <a:pt x="1387617" y="1606366"/>
                  </a:lnTo>
                  <a:lnTo>
                    <a:pt x="1341451" y="1622307"/>
                  </a:lnTo>
                  <a:lnTo>
                    <a:pt x="1294160" y="1636311"/>
                  </a:lnTo>
                  <a:lnTo>
                    <a:pt x="1245811" y="1648319"/>
                  </a:lnTo>
                  <a:lnTo>
                    <a:pt x="1196473" y="1658273"/>
                  </a:lnTo>
                  <a:lnTo>
                    <a:pt x="1146214" y="1666117"/>
                  </a:lnTo>
                  <a:lnTo>
                    <a:pt x="1095103" y="1671791"/>
                  </a:lnTo>
                  <a:lnTo>
                    <a:pt x="1043209" y="1675238"/>
                  </a:lnTo>
                  <a:lnTo>
                    <a:pt x="990600" y="1676400"/>
                  </a:lnTo>
                  <a:lnTo>
                    <a:pt x="937990" y="1675238"/>
                  </a:lnTo>
                  <a:lnTo>
                    <a:pt x="886096" y="1671791"/>
                  </a:lnTo>
                  <a:lnTo>
                    <a:pt x="834985" y="1666117"/>
                  </a:lnTo>
                  <a:lnTo>
                    <a:pt x="784726" y="1658273"/>
                  </a:lnTo>
                  <a:lnTo>
                    <a:pt x="735388" y="1648319"/>
                  </a:lnTo>
                  <a:lnTo>
                    <a:pt x="687039" y="1636311"/>
                  </a:lnTo>
                  <a:lnTo>
                    <a:pt x="639748" y="1622307"/>
                  </a:lnTo>
                  <a:lnTo>
                    <a:pt x="593582" y="1606366"/>
                  </a:lnTo>
                  <a:lnTo>
                    <a:pt x="548611" y="1588546"/>
                  </a:lnTo>
                  <a:lnTo>
                    <a:pt x="504903" y="1568903"/>
                  </a:lnTo>
                  <a:lnTo>
                    <a:pt x="462526" y="1547497"/>
                  </a:lnTo>
                  <a:lnTo>
                    <a:pt x="421549" y="1524386"/>
                  </a:lnTo>
                  <a:lnTo>
                    <a:pt x="382040" y="1499626"/>
                  </a:lnTo>
                  <a:lnTo>
                    <a:pt x="344068" y="1473276"/>
                  </a:lnTo>
                  <a:lnTo>
                    <a:pt x="307701" y="1445395"/>
                  </a:lnTo>
                  <a:lnTo>
                    <a:pt x="273007" y="1416039"/>
                  </a:lnTo>
                  <a:lnTo>
                    <a:pt x="240056" y="1385267"/>
                  </a:lnTo>
                  <a:lnTo>
                    <a:pt x="208915" y="1353137"/>
                  </a:lnTo>
                  <a:lnTo>
                    <a:pt x="179654" y="1319706"/>
                  </a:lnTo>
                  <a:lnTo>
                    <a:pt x="152340" y="1285033"/>
                  </a:lnTo>
                  <a:lnTo>
                    <a:pt x="127042" y="1249176"/>
                  </a:lnTo>
                  <a:lnTo>
                    <a:pt x="103828" y="1212192"/>
                  </a:lnTo>
                  <a:lnTo>
                    <a:pt x="82767" y="1174139"/>
                  </a:lnTo>
                  <a:lnTo>
                    <a:pt x="63927" y="1135076"/>
                  </a:lnTo>
                  <a:lnTo>
                    <a:pt x="47378" y="1095060"/>
                  </a:lnTo>
                  <a:lnTo>
                    <a:pt x="33186" y="1054149"/>
                  </a:lnTo>
                  <a:lnTo>
                    <a:pt x="21422" y="1012401"/>
                  </a:lnTo>
                  <a:lnTo>
                    <a:pt x="12152" y="969874"/>
                  </a:lnTo>
                  <a:lnTo>
                    <a:pt x="5446" y="926627"/>
                  </a:lnTo>
                  <a:lnTo>
                    <a:pt x="1373" y="882716"/>
                  </a:lnTo>
                  <a:lnTo>
                    <a:pt x="0" y="838200"/>
                  </a:lnTo>
                  <a:close/>
                </a:path>
              </a:pathLst>
            </a:custGeom>
            <a:ln w="25908">
              <a:solidFill>
                <a:srgbClr val="FF0000"/>
              </a:solidFill>
            </a:ln>
          </p:spPr>
          <p:txBody>
            <a:bodyPr wrap="square" lIns="0" tIns="0" rIns="0" bIns="0" rtlCol="0"/>
            <a:lstStyle/>
            <a:p>
              <a:endParaRPr sz="1350"/>
            </a:p>
          </p:txBody>
        </p:sp>
      </p:grpSp>
      <p:sp>
        <p:nvSpPr>
          <p:cNvPr id="6" name="object 6"/>
          <p:cNvSpPr txBox="1"/>
          <p:nvPr/>
        </p:nvSpPr>
        <p:spPr>
          <a:xfrm>
            <a:off x="1430655" y="2527934"/>
            <a:ext cx="1557338" cy="425116"/>
          </a:xfrm>
          <a:prstGeom prst="rect">
            <a:avLst/>
          </a:prstGeom>
        </p:spPr>
        <p:txBody>
          <a:bodyPr vert="horz" wrap="square" lIns="0" tIns="9525" rIns="0" bIns="0" rtlCol="0">
            <a:spAutoFit/>
          </a:bodyPr>
          <a:lstStyle/>
          <a:p>
            <a:pPr marL="9525" marR="3810">
              <a:spcBef>
                <a:spcPts val="75"/>
              </a:spcBef>
            </a:pPr>
            <a:r>
              <a:rPr sz="1350" spc="-8" dirty="0">
                <a:solidFill>
                  <a:srgbClr val="FF0000"/>
                </a:solidFill>
                <a:latin typeface="Calibri"/>
                <a:cs typeface="Calibri"/>
              </a:rPr>
              <a:t>Charge </a:t>
            </a:r>
            <a:r>
              <a:rPr sz="1350" spc="-4" dirty="0">
                <a:solidFill>
                  <a:srgbClr val="FF0000"/>
                </a:solidFill>
                <a:latin typeface="Calibri"/>
                <a:cs typeface="Calibri"/>
              </a:rPr>
              <a:t>slip</a:t>
            </a:r>
            <a:r>
              <a:rPr sz="1350" dirty="0">
                <a:solidFill>
                  <a:srgbClr val="FF0000"/>
                </a:solidFill>
                <a:latin typeface="Calibri"/>
                <a:cs typeface="Calibri"/>
              </a:rPr>
              <a:t> </a:t>
            </a:r>
            <a:r>
              <a:rPr sz="1350" spc="-4" dirty="0">
                <a:solidFill>
                  <a:srgbClr val="FF0000"/>
                </a:solidFill>
                <a:latin typeface="Calibri"/>
                <a:cs typeface="Calibri"/>
              </a:rPr>
              <a:t>is </a:t>
            </a:r>
            <a:r>
              <a:rPr sz="1350" spc="-8" dirty="0">
                <a:solidFill>
                  <a:srgbClr val="FF0000"/>
                </a:solidFill>
                <a:latin typeface="Calibri"/>
                <a:cs typeface="Calibri"/>
              </a:rPr>
              <a:t>covering </a:t>
            </a:r>
            <a:r>
              <a:rPr sz="1350" spc="-296" dirty="0">
                <a:solidFill>
                  <a:srgbClr val="FF0000"/>
                </a:solidFill>
                <a:latin typeface="Calibri"/>
                <a:cs typeface="Calibri"/>
              </a:rPr>
              <a:t> </a:t>
            </a:r>
            <a:r>
              <a:rPr sz="1350" dirty="0">
                <a:solidFill>
                  <a:srgbClr val="FF0000"/>
                </a:solidFill>
                <a:latin typeface="Calibri"/>
                <a:cs typeface="Calibri"/>
              </a:rPr>
              <a:t>name</a:t>
            </a:r>
            <a:r>
              <a:rPr sz="1350" spc="-4" dirty="0">
                <a:solidFill>
                  <a:srgbClr val="FF0000"/>
                </a:solidFill>
                <a:latin typeface="Calibri"/>
                <a:cs typeface="Calibri"/>
              </a:rPr>
              <a:t> of</a:t>
            </a:r>
            <a:r>
              <a:rPr sz="1350" spc="4" dirty="0">
                <a:solidFill>
                  <a:srgbClr val="FF0000"/>
                </a:solidFill>
                <a:latin typeface="Calibri"/>
                <a:cs typeface="Calibri"/>
              </a:rPr>
              <a:t> </a:t>
            </a:r>
            <a:r>
              <a:rPr sz="1350" spc="-23" dirty="0">
                <a:solidFill>
                  <a:srgbClr val="FF0000"/>
                </a:solidFill>
                <a:latin typeface="Calibri"/>
                <a:cs typeface="Calibri"/>
              </a:rPr>
              <a:t>traveler.</a:t>
            </a:r>
            <a:endParaRPr sz="135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049" rIns="0" bIns="0" rtlCol="0" anchor="t" anchorCtr="0">
            <a:spAutoFit/>
          </a:bodyPr>
          <a:lstStyle/>
          <a:p>
            <a:pPr marL="9525">
              <a:spcBef>
                <a:spcPts val="71"/>
              </a:spcBef>
            </a:pPr>
            <a:r>
              <a:rPr lang="en-US" dirty="0"/>
              <a:t>Invalid Lodging Receipt – Example 3</a:t>
            </a:r>
            <a:endParaRPr spc="-8" dirty="0"/>
          </a:p>
        </p:txBody>
      </p:sp>
      <p:sp>
        <p:nvSpPr>
          <p:cNvPr id="16" name="object 16"/>
          <p:cNvSpPr txBox="1">
            <a:spLocks noGrp="1"/>
          </p:cNvSpPr>
          <p:nvPr>
            <p:ph type="sldNum" sz="quarter" idx="4"/>
          </p:nvPr>
        </p:nvSpPr>
        <p:spPr>
          <a:prstGeom prst="rect">
            <a:avLst/>
          </a:prstGeom>
        </p:spPr>
        <p:txBody>
          <a:bodyPr vert="horz" wrap="square" lIns="0" tIns="2381" rIns="0" bIns="0" rtlCol="0" anchor="t" anchorCtr="0">
            <a:spAutoFit/>
          </a:bodyPr>
          <a:lstStyle/>
          <a:p>
            <a:pPr marL="28575">
              <a:spcBef>
                <a:spcPts val="19"/>
              </a:spcBef>
            </a:pPr>
            <a:fld id="{81D60167-4931-47E6-BA6A-407CBD079E47}" type="slidenum">
              <a:rPr dirty="0"/>
              <a:pPr marL="28575">
                <a:spcBef>
                  <a:spcPts val="19"/>
                </a:spcBef>
              </a:pPr>
              <a:t>11</a:t>
            </a:fld>
            <a:endParaRPr dirty="0"/>
          </a:p>
        </p:txBody>
      </p:sp>
      <p:grpSp>
        <p:nvGrpSpPr>
          <p:cNvPr id="3" name="object 3"/>
          <p:cNvGrpSpPr/>
          <p:nvPr/>
        </p:nvGrpSpPr>
        <p:grpSpPr>
          <a:xfrm>
            <a:off x="1771650" y="822162"/>
            <a:ext cx="2343150" cy="3772853"/>
            <a:chOff x="838200" y="1096216"/>
            <a:chExt cx="3124200" cy="5030470"/>
          </a:xfrm>
        </p:grpSpPr>
        <p:pic>
          <p:nvPicPr>
            <p:cNvPr id="4" name="object 4"/>
            <p:cNvPicPr/>
            <p:nvPr/>
          </p:nvPicPr>
          <p:blipFill>
            <a:blip r:embed="rId2" cstate="print"/>
            <a:stretch>
              <a:fillRect/>
            </a:stretch>
          </p:blipFill>
          <p:spPr>
            <a:xfrm>
              <a:off x="838200" y="1096216"/>
              <a:ext cx="3124199" cy="5030263"/>
            </a:xfrm>
            <a:prstGeom prst="rect">
              <a:avLst/>
            </a:prstGeom>
          </p:spPr>
        </p:pic>
        <p:sp>
          <p:nvSpPr>
            <p:cNvPr id="5" name="object 5"/>
            <p:cNvSpPr/>
            <p:nvPr/>
          </p:nvSpPr>
          <p:spPr>
            <a:xfrm>
              <a:off x="1219961" y="4191762"/>
              <a:ext cx="533400" cy="304800"/>
            </a:xfrm>
            <a:custGeom>
              <a:avLst/>
              <a:gdLst/>
              <a:ahLst/>
              <a:cxnLst/>
              <a:rect l="l" t="t" r="r" b="b"/>
              <a:pathLst>
                <a:path w="533400" h="304800">
                  <a:moveTo>
                    <a:pt x="533400" y="0"/>
                  </a:moveTo>
                  <a:lnTo>
                    <a:pt x="0" y="0"/>
                  </a:lnTo>
                  <a:lnTo>
                    <a:pt x="0" y="304800"/>
                  </a:lnTo>
                  <a:lnTo>
                    <a:pt x="533400" y="304800"/>
                  </a:lnTo>
                  <a:lnTo>
                    <a:pt x="533400" y="0"/>
                  </a:lnTo>
                  <a:close/>
                </a:path>
              </a:pathLst>
            </a:custGeom>
            <a:solidFill>
              <a:srgbClr val="000000"/>
            </a:solidFill>
          </p:spPr>
          <p:txBody>
            <a:bodyPr wrap="square" lIns="0" tIns="0" rIns="0" bIns="0" rtlCol="0"/>
            <a:lstStyle/>
            <a:p>
              <a:endParaRPr sz="1350"/>
            </a:p>
          </p:txBody>
        </p:sp>
        <p:sp>
          <p:nvSpPr>
            <p:cNvPr id="6" name="object 6"/>
            <p:cNvSpPr/>
            <p:nvPr/>
          </p:nvSpPr>
          <p:spPr>
            <a:xfrm>
              <a:off x="1219961" y="4191762"/>
              <a:ext cx="533400" cy="304800"/>
            </a:xfrm>
            <a:custGeom>
              <a:avLst/>
              <a:gdLst/>
              <a:ahLst/>
              <a:cxnLst/>
              <a:rect l="l" t="t" r="r" b="b"/>
              <a:pathLst>
                <a:path w="533400" h="304800">
                  <a:moveTo>
                    <a:pt x="0" y="0"/>
                  </a:moveTo>
                  <a:lnTo>
                    <a:pt x="533400" y="0"/>
                  </a:lnTo>
                  <a:lnTo>
                    <a:pt x="533400" y="304800"/>
                  </a:lnTo>
                  <a:lnTo>
                    <a:pt x="0" y="304800"/>
                  </a:lnTo>
                  <a:lnTo>
                    <a:pt x="0" y="0"/>
                  </a:lnTo>
                  <a:close/>
                </a:path>
              </a:pathLst>
            </a:custGeom>
            <a:ln w="25908">
              <a:solidFill>
                <a:srgbClr val="000000"/>
              </a:solidFill>
            </a:ln>
          </p:spPr>
          <p:txBody>
            <a:bodyPr wrap="square" lIns="0" tIns="0" rIns="0" bIns="0" rtlCol="0"/>
            <a:lstStyle/>
            <a:p>
              <a:endParaRPr sz="1350"/>
            </a:p>
          </p:txBody>
        </p:sp>
      </p:grpSp>
      <p:grpSp>
        <p:nvGrpSpPr>
          <p:cNvPr id="7" name="object 7"/>
          <p:cNvGrpSpPr/>
          <p:nvPr/>
        </p:nvGrpSpPr>
        <p:grpSpPr>
          <a:xfrm>
            <a:off x="4774069" y="1121283"/>
            <a:ext cx="2998470" cy="1309211"/>
            <a:chOff x="4841425" y="1495044"/>
            <a:chExt cx="3997960" cy="1745614"/>
          </a:xfrm>
        </p:grpSpPr>
        <p:pic>
          <p:nvPicPr>
            <p:cNvPr id="8" name="object 8"/>
            <p:cNvPicPr/>
            <p:nvPr/>
          </p:nvPicPr>
          <p:blipFill>
            <a:blip r:embed="rId3" cstate="print"/>
            <a:stretch>
              <a:fillRect/>
            </a:stretch>
          </p:blipFill>
          <p:spPr>
            <a:xfrm>
              <a:off x="4841425" y="1495044"/>
              <a:ext cx="3997762" cy="1745223"/>
            </a:xfrm>
            <a:prstGeom prst="rect">
              <a:avLst/>
            </a:prstGeom>
          </p:spPr>
        </p:pic>
        <p:sp>
          <p:nvSpPr>
            <p:cNvPr id="9" name="object 9"/>
            <p:cNvSpPr/>
            <p:nvPr/>
          </p:nvSpPr>
          <p:spPr>
            <a:xfrm>
              <a:off x="7392161" y="1753361"/>
              <a:ext cx="685800" cy="228600"/>
            </a:xfrm>
            <a:custGeom>
              <a:avLst/>
              <a:gdLst/>
              <a:ahLst/>
              <a:cxnLst/>
              <a:rect l="l" t="t" r="r" b="b"/>
              <a:pathLst>
                <a:path w="685800" h="228600">
                  <a:moveTo>
                    <a:pt x="685800" y="0"/>
                  </a:moveTo>
                  <a:lnTo>
                    <a:pt x="0" y="0"/>
                  </a:lnTo>
                  <a:lnTo>
                    <a:pt x="0" y="228600"/>
                  </a:lnTo>
                  <a:lnTo>
                    <a:pt x="685800" y="228600"/>
                  </a:lnTo>
                  <a:lnTo>
                    <a:pt x="685800" y="0"/>
                  </a:lnTo>
                  <a:close/>
                </a:path>
              </a:pathLst>
            </a:custGeom>
            <a:solidFill>
              <a:srgbClr val="000000"/>
            </a:solidFill>
          </p:spPr>
          <p:txBody>
            <a:bodyPr wrap="square" lIns="0" tIns="0" rIns="0" bIns="0" rtlCol="0"/>
            <a:lstStyle/>
            <a:p>
              <a:endParaRPr sz="1350"/>
            </a:p>
          </p:txBody>
        </p:sp>
        <p:sp>
          <p:nvSpPr>
            <p:cNvPr id="10" name="object 10"/>
            <p:cNvSpPr/>
            <p:nvPr/>
          </p:nvSpPr>
          <p:spPr>
            <a:xfrm>
              <a:off x="7392161" y="1753361"/>
              <a:ext cx="685800" cy="228600"/>
            </a:xfrm>
            <a:custGeom>
              <a:avLst/>
              <a:gdLst/>
              <a:ahLst/>
              <a:cxnLst/>
              <a:rect l="l" t="t" r="r" b="b"/>
              <a:pathLst>
                <a:path w="685800" h="228600">
                  <a:moveTo>
                    <a:pt x="0" y="0"/>
                  </a:moveTo>
                  <a:lnTo>
                    <a:pt x="685800" y="0"/>
                  </a:lnTo>
                  <a:lnTo>
                    <a:pt x="685800" y="228600"/>
                  </a:lnTo>
                  <a:lnTo>
                    <a:pt x="0" y="228600"/>
                  </a:lnTo>
                  <a:lnTo>
                    <a:pt x="0" y="0"/>
                  </a:lnTo>
                  <a:close/>
                </a:path>
              </a:pathLst>
            </a:custGeom>
            <a:ln w="25908">
              <a:solidFill>
                <a:srgbClr val="000000"/>
              </a:solidFill>
            </a:ln>
          </p:spPr>
          <p:txBody>
            <a:bodyPr wrap="square" lIns="0" tIns="0" rIns="0" bIns="0" rtlCol="0"/>
            <a:lstStyle/>
            <a:p>
              <a:endParaRPr sz="1350"/>
            </a:p>
          </p:txBody>
        </p:sp>
        <p:sp>
          <p:nvSpPr>
            <p:cNvPr id="11" name="object 11"/>
            <p:cNvSpPr/>
            <p:nvPr/>
          </p:nvSpPr>
          <p:spPr>
            <a:xfrm>
              <a:off x="5563361" y="2362961"/>
              <a:ext cx="1447800" cy="304800"/>
            </a:xfrm>
            <a:custGeom>
              <a:avLst/>
              <a:gdLst/>
              <a:ahLst/>
              <a:cxnLst/>
              <a:rect l="l" t="t" r="r" b="b"/>
              <a:pathLst>
                <a:path w="1447800" h="304800">
                  <a:moveTo>
                    <a:pt x="1447799" y="0"/>
                  </a:moveTo>
                  <a:lnTo>
                    <a:pt x="0" y="0"/>
                  </a:lnTo>
                  <a:lnTo>
                    <a:pt x="0" y="304800"/>
                  </a:lnTo>
                  <a:lnTo>
                    <a:pt x="1447799" y="304800"/>
                  </a:lnTo>
                  <a:lnTo>
                    <a:pt x="1447799" y="0"/>
                  </a:lnTo>
                  <a:close/>
                </a:path>
              </a:pathLst>
            </a:custGeom>
            <a:solidFill>
              <a:srgbClr val="000000"/>
            </a:solidFill>
          </p:spPr>
          <p:txBody>
            <a:bodyPr wrap="square" lIns="0" tIns="0" rIns="0" bIns="0" rtlCol="0"/>
            <a:lstStyle/>
            <a:p>
              <a:endParaRPr sz="1350"/>
            </a:p>
          </p:txBody>
        </p:sp>
        <p:sp>
          <p:nvSpPr>
            <p:cNvPr id="12" name="object 12"/>
            <p:cNvSpPr/>
            <p:nvPr/>
          </p:nvSpPr>
          <p:spPr>
            <a:xfrm>
              <a:off x="5563361" y="2362961"/>
              <a:ext cx="1447800" cy="304800"/>
            </a:xfrm>
            <a:custGeom>
              <a:avLst/>
              <a:gdLst/>
              <a:ahLst/>
              <a:cxnLst/>
              <a:rect l="l" t="t" r="r" b="b"/>
              <a:pathLst>
                <a:path w="1447800" h="304800">
                  <a:moveTo>
                    <a:pt x="0" y="0"/>
                  </a:moveTo>
                  <a:lnTo>
                    <a:pt x="1447799" y="0"/>
                  </a:lnTo>
                  <a:lnTo>
                    <a:pt x="1447799" y="304800"/>
                  </a:lnTo>
                  <a:lnTo>
                    <a:pt x="0" y="304800"/>
                  </a:lnTo>
                  <a:lnTo>
                    <a:pt x="0" y="0"/>
                  </a:lnTo>
                  <a:close/>
                </a:path>
              </a:pathLst>
            </a:custGeom>
            <a:ln w="25908">
              <a:solidFill>
                <a:srgbClr val="000000"/>
              </a:solidFill>
            </a:ln>
          </p:spPr>
          <p:txBody>
            <a:bodyPr wrap="square" lIns="0" tIns="0" rIns="0" bIns="0" rtlCol="0"/>
            <a:lstStyle/>
            <a:p>
              <a:endParaRPr sz="1350"/>
            </a:p>
          </p:txBody>
        </p:sp>
      </p:grpSp>
      <p:sp>
        <p:nvSpPr>
          <p:cNvPr id="13" name="object 13"/>
          <p:cNvSpPr txBox="1"/>
          <p:nvPr/>
        </p:nvSpPr>
        <p:spPr>
          <a:xfrm>
            <a:off x="5259705" y="2813684"/>
            <a:ext cx="2149793" cy="425116"/>
          </a:xfrm>
          <a:prstGeom prst="rect">
            <a:avLst/>
          </a:prstGeom>
        </p:spPr>
        <p:txBody>
          <a:bodyPr vert="horz" wrap="square" lIns="0" tIns="9525" rIns="0" bIns="0" rtlCol="0">
            <a:spAutoFit/>
          </a:bodyPr>
          <a:lstStyle/>
          <a:p>
            <a:pPr marL="9525" marR="3810">
              <a:spcBef>
                <a:spcPts val="75"/>
              </a:spcBef>
            </a:pPr>
            <a:r>
              <a:rPr sz="1350" spc="-4" dirty="0">
                <a:solidFill>
                  <a:srgbClr val="FF0000"/>
                </a:solidFill>
                <a:latin typeface="Calibri"/>
                <a:cs typeface="Calibri"/>
              </a:rPr>
              <a:t>Lodging</a:t>
            </a:r>
            <a:r>
              <a:rPr sz="1350" spc="4" dirty="0">
                <a:solidFill>
                  <a:srgbClr val="FF0000"/>
                </a:solidFill>
                <a:latin typeface="Calibri"/>
                <a:cs typeface="Calibri"/>
              </a:rPr>
              <a:t> </a:t>
            </a:r>
            <a:r>
              <a:rPr sz="1350" spc="-8" dirty="0">
                <a:solidFill>
                  <a:srgbClr val="FF0000"/>
                </a:solidFill>
                <a:latin typeface="Calibri"/>
                <a:cs typeface="Calibri"/>
              </a:rPr>
              <a:t>receipt</a:t>
            </a:r>
            <a:r>
              <a:rPr sz="1350" spc="8" dirty="0">
                <a:solidFill>
                  <a:srgbClr val="FF0000"/>
                </a:solidFill>
                <a:latin typeface="Calibri"/>
                <a:cs typeface="Calibri"/>
              </a:rPr>
              <a:t> </a:t>
            </a:r>
            <a:r>
              <a:rPr sz="1350" spc="-4" dirty="0">
                <a:solidFill>
                  <a:srgbClr val="FF0000"/>
                </a:solidFill>
                <a:latin typeface="Calibri"/>
                <a:cs typeface="Calibri"/>
              </a:rPr>
              <a:t>does not</a:t>
            </a:r>
            <a:r>
              <a:rPr sz="1350" dirty="0">
                <a:solidFill>
                  <a:srgbClr val="FF0000"/>
                </a:solidFill>
                <a:latin typeface="Calibri"/>
                <a:cs typeface="Calibri"/>
              </a:rPr>
              <a:t> </a:t>
            </a:r>
            <a:r>
              <a:rPr sz="1350" spc="-4" dirty="0">
                <a:solidFill>
                  <a:srgbClr val="FF0000"/>
                </a:solidFill>
                <a:latin typeface="Calibri"/>
                <a:cs typeface="Calibri"/>
              </a:rPr>
              <a:t>show </a:t>
            </a:r>
            <a:r>
              <a:rPr sz="1350" spc="-296" dirty="0">
                <a:solidFill>
                  <a:srgbClr val="FF0000"/>
                </a:solidFill>
                <a:latin typeface="Calibri"/>
                <a:cs typeface="Calibri"/>
              </a:rPr>
              <a:t> </a:t>
            </a:r>
            <a:r>
              <a:rPr sz="1350" spc="-4" dirty="0">
                <a:solidFill>
                  <a:srgbClr val="FF0000"/>
                </a:solidFill>
                <a:latin typeface="Calibri"/>
                <a:cs typeface="Calibri"/>
              </a:rPr>
              <a:t>the</a:t>
            </a:r>
            <a:r>
              <a:rPr sz="1350" spc="8" dirty="0">
                <a:solidFill>
                  <a:srgbClr val="FF0000"/>
                </a:solidFill>
                <a:latin typeface="Calibri"/>
                <a:cs typeface="Calibri"/>
              </a:rPr>
              <a:t> </a:t>
            </a:r>
            <a:r>
              <a:rPr sz="1350" spc="-4" dirty="0">
                <a:solidFill>
                  <a:srgbClr val="FF0000"/>
                </a:solidFill>
                <a:latin typeface="Calibri"/>
                <a:cs typeface="Calibri"/>
              </a:rPr>
              <a:t>daily</a:t>
            </a:r>
            <a:r>
              <a:rPr sz="1350" dirty="0">
                <a:solidFill>
                  <a:srgbClr val="FF0000"/>
                </a:solidFill>
                <a:latin typeface="Calibri"/>
                <a:cs typeface="Calibri"/>
              </a:rPr>
              <a:t> </a:t>
            </a:r>
            <a:r>
              <a:rPr sz="1350" spc="-11" dirty="0">
                <a:solidFill>
                  <a:srgbClr val="FF0000"/>
                </a:solidFill>
                <a:latin typeface="Calibri"/>
                <a:cs typeface="Calibri"/>
              </a:rPr>
              <a:t>itemized</a:t>
            </a:r>
            <a:r>
              <a:rPr sz="1350" spc="19" dirty="0">
                <a:solidFill>
                  <a:srgbClr val="FF0000"/>
                </a:solidFill>
                <a:latin typeface="Calibri"/>
                <a:cs typeface="Calibri"/>
              </a:rPr>
              <a:t> </a:t>
            </a:r>
            <a:r>
              <a:rPr sz="1350" spc="-8" dirty="0">
                <a:solidFill>
                  <a:srgbClr val="FF0000"/>
                </a:solidFill>
                <a:latin typeface="Calibri"/>
                <a:cs typeface="Calibri"/>
              </a:rPr>
              <a:t>charges.</a:t>
            </a:r>
            <a:endParaRPr sz="135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223416" y="831671"/>
            <a:ext cx="2606961" cy="3693748"/>
          </a:xfrm>
          <a:prstGeom prst="rect">
            <a:avLst/>
          </a:prstGeom>
        </p:spPr>
      </p:pic>
      <p:sp>
        <p:nvSpPr>
          <p:cNvPr id="4" name="object 4"/>
          <p:cNvSpPr txBox="1"/>
          <p:nvPr/>
        </p:nvSpPr>
        <p:spPr>
          <a:xfrm>
            <a:off x="6116956" y="2127884"/>
            <a:ext cx="1276826" cy="632866"/>
          </a:xfrm>
          <a:prstGeom prst="rect">
            <a:avLst/>
          </a:prstGeom>
        </p:spPr>
        <p:txBody>
          <a:bodyPr vert="horz" wrap="square" lIns="0" tIns="9525" rIns="0" bIns="0" rtlCol="0">
            <a:spAutoFit/>
          </a:bodyPr>
          <a:lstStyle/>
          <a:p>
            <a:pPr marL="9525" marR="3810">
              <a:spcBef>
                <a:spcPts val="75"/>
              </a:spcBef>
            </a:pPr>
            <a:r>
              <a:rPr sz="1350" spc="-8" dirty="0">
                <a:solidFill>
                  <a:srgbClr val="FF0000"/>
                </a:solidFill>
                <a:latin typeface="Calibri"/>
                <a:cs typeface="Calibri"/>
              </a:rPr>
              <a:t>Receipt</a:t>
            </a:r>
            <a:r>
              <a:rPr sz="1350" spc="-4" dirty="0">
                <a:solidFill>
                  <a:srgbClr val="FF0000"/>
                </a:solidFill>
                <a:latin typeface="Calibri"/>
                <a:cs typeface="Calibri"/>
              </a:rPr>
              <a:t> </a:t>
            </a:r>
            <a:r>
              <a:rPr sz="1350" spc="-8" dirty="0">
                <a:solidFill>
                  <a:srgbClr val="FF0000"/>
                </a:solidFill>
                <a:latin typeface="Calibri"/>
                <a:cs typeface="Calibri"/>
              </a:rPr>
              <a:t>provided </a:t>
            </a:r>
            <a:r>
              <a:rPr sz="1350" spc="-4" dirty="0">
                <a:solidFill>
                  <a:srgbClr val="FF0000"/>
                </a:solidFill>
                <a:latin typeface="Calibri"/>
                <a:cs typeface="Calibri"/>
              </a:rPr>
              <a:t> </a:t>
            </a:r>
            <a:r>
              <a:rPr sz="1350" spc="-8" dirty="0">
                <a:solidFill>
                  <a:srgbClr val="FF0000"/>
                </a:solidFill>
                <a:latin typeface="Calibri"/>
                <a:cs typeface="Calibri"/>
              </a:rPr>
              <a:t>was</a:t>
            </a:r>
            <a:r>
              <a:rPr sz="1350" spc="-15" dirty="0">
                <a:solidFill>
                  <a:srgbClr val="FF0000"/>
                </a:solidFill>
                <a:latin typeface="Calibri"/>
                <a:cs typeface="Calibri"/>
              </a:rPr>
              <a:t> </a:t>
            </a:r>
            <a:r>
              <a:rPr sz="1350" spc="-4" dirty="0">
                <a:solidFill>
                  <a:srgbClr val="FF0000"/>
                </a:solidFill>
                <a:latin typeface="Calibri"/>
                <a:cs typeface="Calibri"/>
              </a:rPr>
              <a:t>blank</a:t>
            </a:r>
            <a:r>
              <a:rPr sz="1350" spc="-11" dirty="0">
                <a:solidFill>
                  <a:srgbClr val="FF0000"/>
                </a:solidFill>
                <a:latin typeface="Calibri"/>
                <a:cs typeface="Calibri"/>
              </a:rPr>
              <a:t> </a:t>
            </a:r>
            <a:r>
              <a:rPr sz="1350" spc="-4" dirty="0">
                <a:solidFill>
                  <a:srgbClr val="FF0000"/>
                </a:solidFill>
                <a:latin typeface="Calibri"/>
                <a:cs typeface="Calibri"/>
              </a:rPr>
              <a:t>with</a:t>
            </a:r>
            <a:r>
              <a:rPr sz="1350" spc="-11" dirty="0">
                <a:solidFill>
                  <a:srgbClr val="FF0000"/>
                </a:solidFill>
                <a:latin typeface="Calibri"/>
                <a:cs typeface="Calibri"/>
              </a:rPr>
              <a:t> </a:t>
            </a:r>
            <a:r>
              <a:rPr sz="1350" dirty="0">
                <a:solidFill>
                  <a:srgbClr val="FF0000"/>
                </a:solidFill>
                <a:latin typeface="Calibri"/>
                <a:cs typeface="Calibri"/>
              </a:rPr>
              <a:t>no </a:t>
            </a:r>
            <a:r>
              <a:rPr sz="1350" spc="-293" dirty="0">
                <a:solidFill>
                  <a:srgbClr val="FF0000"/>
                </a:solidFill>
                <a:latin typeface="Calibri"/>
                <a:cs typeface="Calibri"/>
              </a:rPr>
              <a:t> </a:t>
            </a:r>
            <a:r>
              <a:rPr sz="1350" spc="-8" dirty="0">
                <a:solidFill>
                  <a:srgbClr val="FF0000"/>
                </a:solidFill>
                <a:latin typeface="Calibri"/>
                <a:cs typeface="Calibri"/>
              </a:rPr>
              <a:t>information.</a:t>
            </a:r>
            <a:endParaRPr sz="1350">
              <a:latin typeface="Calibri"/>
              <a:cs typeface="Calibri"/>
            </a:endParaRPr>
          </a:p>
        </p:txBody>
      </p:sp>
      <p:sp>
        <p:nvSpPr>
          <p:cNvPr id="8" name="Title 7">
            <a:extLst>
              <a:ext uri="{FF2B5EF4-FFF2-40B4-BE49-F238E27FC236}">
                <a16:creationId xmlns:a16="http://schemas.microsoft.com/office/drawing/2014/main" id="{6C1D79FC-2A43-4144-8248-F49E8672A4EF}"/>
              </a:ext>
            </a:extLst>
          </p:cNvPr>
          <p:cNvSpPr>
            <a:spLocks noGrp="1"/>
          </p:cNvSpPr>
          <p:nvPr>
            <p:ph type="title"/>
          </p:nvPr>
        </p:nvSpPr>
        <p:spPr/>
        <p:txBody>
          <a:bodyPr/>
          <a:lstStyle/>
          <a:p>
            <a:r>
              <a:rPr lang="en-US" sz="2400" b="1" spc="-23" dirty="0">
                <a:solidFill>
                  <a:srgbClr val="15206C"/>
                </a:solidFill>
                <a:latin typeface="Arial"/>
                <a:cs typeface="Arial"/>
              </a:rPr>
              <a:t>Invalid Rental Car Receipt – Example 1</a:t>
            </a:r>
            <a:br>
              <a:rPr lang="en-US" sz="2400" dirty="0">
                <a:latin typeface="Arial"/>
                <a:cs typeface="Arial"/>
              </a:rPr>
            </a:br>
            <a:endParaRPr lang="en-US" dirty="0"/>
          </a:p>
        </p:txBody>
      </p:sp>
      <p:sp>
        <p:nvSpPr>
          <p:cNvPr id="7" name="object 7"/>
          <p:cNvSpPr txBox="1">
            <a:spLocks noGrp="1"/>
          </p:cNvSpPr>
          <p:nvPr>
            <p:ph type="sldNum" sz="quarter" idx="4"/>
          </p:nvPr>
        </p:nvSpPr>
        <p:spPr>
          <a:prstGeom prst="rect">
            <a:avLst/>
          </a:prstGeom>
        </p:spPr>
        <p:txBody>
          <a:bodyPr vert="horz" wrap="square" lIns="0" tIns="2381" rIns="0" bIns="0" rtlCol="0" anchor="t" anchorCtr="0">
            <a:spAutoFit/>
          </a:bodyPr>
          <a:lstStyle/>
          <a:p>
            <a:pPr marL="28575">
              <a:spcBef>
                <a:spcPts val="19"/>
              </a:spcBef>
            </a:pPr>
            <a:fld id="{81D60167-4931-47E6-BA6A-407CBD079E47}" type="slidenum">
              <a:rPr dirty="0"/>
              <a:pPr marL="28575">
                <a:spcBef>
                  <a:spcPts val="19"/>
                </a:spcBef>
              </a:pPr>
              <a:t>12</a:t>
            </a:fld>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3762757" y="800101"/>
            <a:ext cx="1734026" cy="3787616"/>
            <a:chOff x="3493008" y="1066800"/>
            <a:chExt cx="2312035" cy="5050155"/>
          </a:xfrm>
        </p:grpSpPr>
        <p:pic>
          <p:nvPicPr>
            <p:cNvPr id="4" name="object 4"/>
            <p:cNvPicPr/>
            <p:nvPr/>
          </p:nvPicPr>
          <p:blipFill>
            <a:blip r:embed="rId2" cstate="print"/>
            <a:stretch>
              <a:fillRect/>
            </a:stretch>
          </p:blipFill>
          <p:spPr>
            <a:xfrm>
              <a:off x="3505200" y="1066800"/>
              <a:ext cx="2077928" cy="5049704"/>
            </a:xfrm>
            <a:prstGeom prst="rect">
              <a:avLst/>
            </a:prstGeom>
          </p:spPr>
        </p:pic>
        <p:sp>
          <p:nvSpPr>
            <p:cNvPr id="5" name="object 5"/>
            <p:cNvSpPr/>
            <p:nvPr/>
          </p:nvSpPr>
          <p:spPr>
            <a:xfrm>
              <a:off x="3505962" y="1524762"/>
              <a:ext cx="1752600" cy="304800"/>
            </a:xfrm>
            <a:custGeom>
              <a:avLst/>
              <a:gdLst/>
              <a:ahLst/>
              <a:cxnLst/>
              <a:rect l="l" t="t" r="r" b="b"/>
              <a:pathLst>
                <a:path w="1752600" h="304800">
                  <a:moveTo>
                    <a:pt x="1752600" y="0"/>
                  </a:moveTo>
                  <a:lnTo>
                    <a:pt x="0" y="0"/>
                  </a:lnTo>
                  <a:lnTo>
                    <a:pt x="0" y="304800"/>
                  </a:lnTo>
                  <a:lnTo>
                    <a:pt x="1752600" y="304800"/>
                  </a:lnTo>
                  <a:lnTo>
                    <a:pt x="1752600" y="0"/>
                  </a:lnTo>
                  <a:close/>
                </a:path>
              </a:pathLst>
            </a:custGeom>
            <a:solidFill>
              <a:srgbClr val="000000"/>
            </a:solidFill>
          </p:spPr>
          <p:txBody>
            <a:bodyPr wrap="square" lIns="0" tIns="0" rIns="0" bIns="0" rtlCol="0"/>
            <a:lstStyle/>
            <a:p>
              <a:endParaRPr sz="1350"/>
            </a:p>
          </p:txBody>
        </p:sp>
        <p:sp>
          <p:nvSpPr>
            <p:cNvPr id="6" name="object 6"/>
            <p:cNvSpPr/>
            <p:nvPr/>
          </p:nvSpPr>
          <p:spPr>
            <a:xfrm>
              <a:off x="3505962" y="1524762"/>
              <a:ext cx="1752600" cy="304800"/>
            </a:xfrm>
            <a:custGeom>
              <a:avLst/>
              <a:gdLst/>
              <a:ahLst/>
              <a:cxnLst/>
              <a:rect l="l" t="t" r="r" b="b"/>
              <a:pathLst>
                <a:path w="1752600" h="304800">
                  <a:moveTo>
                    <a:pt x="0" y="0"/>
                  </a:moveTo>
                  <a:lnTo>
                    <a:pt x="1752600" y="0"/>
                  </a:lnTo>
                  <a:lnTo>
                    <a:pt x="1752600" y="304800"/>
                  </a:lnTo>
                  <a:lnTo>
                    <a:pt x="0" y="304800"/>
                  </a:lnTo>
                  <a:lnTo>
                    <a:pt x="0" y="0"/>
                  </a:lnTo>
                  <a:close/>
                </a:path>
              </a:pathLst>
            </a:custGeom>
            <a:ln w="25908">
              <a:solidFill>
                <a:srgbClr val="000000"/>
              </a:solidFill>
            </a:ln>
          </p:spPr>
          <p:txBody>
            <a:bodyPr wrap="square" lIns="0" tIns="0" rIns="0" bIns="0" rtlCol="0"/>
            <a:lstStyle/>
            <a:p>
              <a:endParaRPr sz="1350"/>
            </a:p>
          </p:txBody>
        </p:sp>
        <p:sp>
          <p:nvSpPr>
            <p:cNvPr id="7" name="object 7"/>
            <p:cNvSpPr/>
            <p:nvPr/>
          </p:nvSpPr>
          <p:spPr>
            <a:xfrm>
              <a:off x="3505962" y="2743961"/>
              <a:ext cx="2286000" cy="914400"/>
            </a:xfrm>
            <a:custGeom>
              <a:avLst/>
              <a:gdLst/>
              <a:ahLst/>
              <a:cxnLst/>
              <a:rect l="l" t="t" r="r" b="b"/>
              <a:pathLst>
                <a:path w="2286000" h="914400">
                  <a:moveTo>
                    <a:pt x="0" y="457200"/>
                  </a:moveTo>
                  <a:lnTo>
                    <a:pt x="7689" y="403881"/>
                  </a:lnTo>
                  <a:lnTo>
                    <a:pt x="30187" y="352369"/>
                  </a:lnTo>
                  <a:lnTo>
                    <a:pt x="66634" y="303006"/>
                  </a:lnTo>
                  <a:lnTo>
                    <a:pt x="116175" y="256136"/>
                  </a:lnTo>
                  <a:lnTo>
                    <a:pt x="177950" y="212101"/>
                  </a:lnTo>
                  <a:lnTo>
                    <a:pt x="213157" y="191255"/>
                  </a:lnTo>
                  <a:lnTo>
                    <a:pt x="251102" y="171246"/>
                  </a:lnTo>
                  <a:lnTo>
                    <a:pt x="291677" y="152117"/>
                  </a:lnTo>
                  <a:lnTo>
                    <a:pt x="334775" y="133911"/>
                  </a:lnTo>
                  <a:lnTo>
                    <a:pt x="380288" y="116672"/>
                  </a:lnTo>
                  <a:lnTo>
                    <a:pt x="428109" y="100442"/>
                  </a:lnTo>
                  <a:lnTo>
                    <a:pt x="478132" y="85264"/>
                  </a:lnTo>
                  <a:lnTo>
                    <a:pt x="530249" y="71181"/>
                  </a:lnTo>
                  <a:lnTo>
                    <a:pt x="584352" y="58235"/>
                  </a:lnTo>
                  <a:lnTo>
                    <a:pt x="640335" y="46470"/>
                  </a:lnTo>
                  <a:lnTo>
                    <a:pt x="698090" y="35929"/>
                  </a:lnTo>
                  <a:lnTo>
                    <a:pt x="757511" y="26654"/>
                  </a:lnTo>
                  <a:lnTo>
                    <a:pt x="818489" y="18688"/>
                  </a:lnTo>
                  <a:lnTo>
                    <a:pt x="880919" y="12075"/>
                  </a:lnTo>
                  <a:lnTo>
                    <a:pt x="944691" y="6856"/>
                  </a:lnTo>
                  <a:lnTo>
                    <a:pt x="1009701" y="3075"/>
                  </a:lnTo>
                  <a:lnTo>
                    <a:pt x="1075839" y="776"/>
                  </a:lnTo>
                  <a:lnTo>
                    <a:pt x="1143000" y="0"/>
                  </a:lnTo>
                  <a:lnTo>
                    <a:pt x="1210160" y="776"/>
                  </a:lnTo>
                  <a:lnTo>
                    <a:pt x="1276298" y="3075"/>
                  </a:lnTo>
                  <a:lnTo>
                    <a:pt x="1341308" y="6856"/>
                  </a:lnTo>
                  <a:lnTo>
                    <a:pt x="1405080" y="12075"/>
                  </a:lnTo>
                  <a:lnTo>
                    <a:pt x="1467510" y="18688"/>
                  </a:lnTo>
                  <a:lnTo>
                    <a:pt x="1528488" y="26654"/>
                  </a:lnTo>
                  <a:lnTo>
                    <a:pt x="1587909" y="35929"/>
                  </a:lnTo>
                  <a:lnTo>
                    <a:pt x="1645664" y="46470"/>
                  </a:lnTo>
                  <a:lnTo>
                    <a:pt x="1701647" y="58235"/>
                  </a:lnTo>
                  <a:lnTo>
                    <a:pt x="1755750" y="71181"/>
                  </a:lnTo>
                  <a:lnTo>
                    <a:pt x="1807867" y="85264"/>
                  </a:lnTo>
                  <a:lnTo>
                    <a:pt x="1857890" y="100442"/>
                  </a:lnTo>
                  <a:lnTo>
                    <a:pt x="1905711" y="116672"/>
                  </a:lnTo>
                  <a:lnTo>
                    <a:pt x="1951224" y="133911"/>
                  </a:lnTo>
                  <a:lnTo>
                    <a:pt x="1994322" y="152117"/>
                  </a:lnTo>
                  <a:lnTo>
                    <a:pt x="2034897" y="171246"/>
                  </a:lnTo>
                  <a:lnTo>
                    <a:pt x="2072842" y="191255"/>
                  </a:lnTo>
                  <a:lnTo>
                    <a:pt x="2108049" y="212101"/>
                  </a:lnTo>
                  <a:lnTo>
                    <a:pt x="2140413" y="233743"/>
                  </a:lnTo>
                  <a:lnTo>
                    <a:pt x="2196178" y="279238"/>
                  </a:lnTo>
                  <a:lnTo>
                    <a:pt x="2239279" y="327397"/>
                  </a:lnTo>
                  <a:lnTo>
                    <a:pt x="2268858" y="377878"/>
                  </a:lnTo>
                  <a:lnTo>
                    <a:pt x="2284059" y="430336"/>
                  </a:lnTo>
                  <a:lnTo>
                    <a:pt x="2286000" y="457200"/>
                  </a:lnTo>
                  <a:lnTo>
                    <a:pt x="2284059" y="484063"/>
                  </a:lnTo>
                  <a:lnTo>
                    <a:pt x="2268858" y="536521"/>
                  </a:lnTo>
                  <a:lnTo>
                    <a:pt x="2239279" y="587002"/>
                  </a:lnTo>
                  <a:lnTo>
                    <a:pt x="2196178" y="635161"/>
                  </a:lnTo>
                  <a:lnTo>
                    <a:pt x="2140413" y="680656"/>
                  </a:lnTo>
                  <a:lnTo>
                    <a:pt x="2108049" y="702298"/>
                  </a:lnTo>
                  <a:lnTo>
                    <a:pt x="2072842" y="723144"/>
                  </a:lnTo>
                  <a:lnTo>
                    <a:pt x="2034897" y="743153"/>
                  </a:lnTo>
                  <a:lnTo>
                    <a:pt x="1994322" y="762282"/>
                  </a:lnTo>
                  <a:lnTo>
                    <a:pt x="1951224" y="780488"/>
                  </a:lnTo>
                  <a:lnTo>
                    <a:pt x="1905711" y="797727"/>
                  </a:lnTo>
                  <a:lnTo>
                    <a:pt x="1857890" y="813957"/>
                  </a:lnTo>
                  <a:lnTo>
                    <a:pt x="1807867" y="829135"/>
                  </a:lnTo>
                  <a:lnTo>
                    <a:pt x="1755750" y="843218"/>
                  </a:lnTo>
                  <a:lnTo>
                    <a:pt x="1701647" y="856164"/>
                  </a:lnTo>
                  <a:lnTo>
                    <a:pt x="1645664" y="867929"/>
                  </a:lnTo>
                  <a:lnTo>
                    <a:pt x="1587909" y="878470"/>
                  </a:lnTo>
                  <a:lnTo>
                    <a:pt x="1528488" y="887745"/>
                  </a:lnTo>
                  <a:lnTo>
                    <a:pt x="1467510" y="895711"/>
                  </a:lnTo>
                  <a:lnTo>
                    <a:pt x="1405080" y="902324"/>
                  </a:lnTo>
                  <a:lnTo>
                    <a:pt x="1341308" y="907543"/>
                  </a:lnTo>
                  <a:lnTo>
                    <a:pt x="1276298" y="911324"/>
                  </a:lnTo>
                  <a:lnTo>
                    <a:pt x="1210160" y="913623"/>
                  </a:lnTo>
                  <a:lnTo>
                    <a:pt x="1143000" y="914400"/>
                  </a:lnTo>
                  <a:lnTo>
                    <a:pt x="1075839" y="913623"/>
                  </a:lnTo>
                  <a:lnTo>
                    <a:pt x="1009701" y="911324"/>
                  </a:lnTo>
                  <a:lnTo>
                    <a:pt x="944691" y="907543"/>
                  </a:lnTo>
                  <a:lnTo>
                    <a:pt x="880919" y="902324"/>
                  </a:lnTo>
                  <a:lnTo>
                    <a:pt x="818489" y="895711"/>
                  </a:lnTo>
                  <a:lnTo>
                    <a:pt x="757511" y="887745"/>
                  </a:lnTo>
                  <a:lnTo>
                    <a:pt x="698090" y="878470"/>
                  </a:lnTo>
                  <a:lnTo>
                    <a:pt x="640335" y="867929"/>
                  </a:lnTo>
                  <a:lnTo>
                    <a:pt x="584352" y="856164"/>
                  </a:lnTo>
                  <a:lnTo>
                    <a:pt x="530249" y="843218"/>
                  </a:lnTo>
                  <a:lnTo>
                    <a:pt x="478132" y="829135"/>
                  </a:lnTo>
                  <a:lnTo>
                    <a:pt x="428109" y="813957"/>
                  </a:lnTo>
                  <a:lnTo>
                    <a:pt x="380288" y="797727"/>
                  </a:lnTo>
                  <a:lnTo>
                    <a:pt x="334775" y="780488"/>
                  </a:lnTo>
                  <a:lnTo>
                    <a:pt x="291677" y="762282"/>
                  </a:lnTo>
                  <a:lnTo>
                    <a:pt x="251102" y="743153"/>
                  </a:lnTo>
                  <a:lnTo>
                    <a:pt x="213157" y="723144"/>
                  </a:lnTo>
                  <a:lnTo>
                    <a:pt x="177950" y="702298"/>
                  </a:lnTo>
                  <a:lnTo>
                    <a:pt x="145586" y="680656"/>
                  </a:lnTo>
                  <a:lnTo>
                    <a:pt x="89821" y="635161"/>
                  </a:lnTo>
                  <a:lnTo>
                    <a:pt x="46720" y="587002"/>
                  </a:lnTo>
                  <a:lnTo>
                    <a:pt x="17141" y="536521"/>
                  </a:lnTo>
                  <a:lnTo>
                    <a:pt x="1940" y="484063"/>
                  </a:lnTo>
                  <a:lnTo>
                    <a:pt x="0" y="457200"/>
                  </a:lnTo>
                  <a:close/>
                </a:path>
              </a:pathLst>
            </a:custGeom>
            <a:ln w="25908">
              <a:solidFill>
                <a:srgbClr val="FF0000"/>
              </a:solidFill>
            </a:ln>
          </p:spPr>
          <p:txBody>
            <a:bodyPr wrap="square" lIns="0" tIns="0" rIns="0" bIns="0" rtlCol="0"/>
            <a:lstStyle/>
            <a:p>
              <a:endParaRPr sz="1350"/>
            </a:p>
          </p:txBody>
        </p:sp>
      </p:grpSp>
      <p:sp>
        <p:nvSpPr>
          <p:cNvPr id="8" name="object 8"/>
          <p:cNvSpPr txBox="1"/>
          <p:nvPr/>
        </p:nvSpPr>
        <p:spPr>
          <a:xfrm>
            <a:off x="5831205" y="2070734"/>
            <a:ext cx="1350645" cy="632866"/>
          </a:xfrm>
          <a:prstGeom prst="rect">
            <a:avLst/>
          </a:prstGeom>
        </p:spPr>
        <p:txBody>
          <a:bodyPr vert="horz" wrap="square" lIns="0" tIns="9525" rIns="0" bIns="0" rtlCol="0">
            <a:spAutoFit/>
          </a:bodyPr>
          <a:lstStyle/>
          <a:p>
            <a:pPr marL="9525" marR="3810">
              <a:spcBef>
                <a:spcPts val="75"/>
              </a:spcBef>
            </a:pPr>
            <a:r>
              <a:rPr sz="1350" spc="-8" dirty="0">
                <a:solidFill>
                  <a:srgbClr val="FF0000"/>
                </a:solidFill>
                <a:latin typeface="Calibri"/>
                <a:cs typeface="Calibri"/>
              </a:rPr>
              <a:t>Receipt </a:t>
            </a:r>
            <a:r>
              <a:rPr sz="1350" spc="-4" dirty="0">
                <a:solidFill>
                  <a:srgbClr val="FF0000"/>
                </a:solidFill>
                <a:latin typeface="Calibri"/>
                <a:cs typeface="Calibri"/>
              </a:rPr>
              <a:t>only </a:t>
            </a:r>
            <a:r>
              <a:rPr sz="1350" spc="-8" dirty="0">
                <a:solidFill>
                  <a:srgbClr val="FF0000"/>
                </a:solidFill>
                <a:latin typeface="Calibri"/>
                <a:cs typeface="Calibri"/>
              </a:rPr>
              <a:t>shows </a:t>
            </a:r>
            <a:r>
              <a:rPr sz="1350" spc="-296" dirty="0">
                <a:solidFill>
                  <a:srgbClr val="FF0000"/>
                </a:solidFill>
                <a:latin typeface="Calibri"/>
                <a:cs typeface="Calibri"/>
              </a:rPr>
              <a:t> </a:t>
            </a:r>
            <a:r>
              <a:rPr sz="1350" spc="-8" dirty="0">
                <a:solidFill>
                  <a:srgbClr val="FF0000"/>
                </a:solidFill>
                <a:latin typeface="Calibri"/>
                <a:cs typeface="Calibri"/>
              </a:rPr>
              <a:t>estimated </a:t>
            </a:r>
            <a:r>
              <a:rPr sz="1350" spc="-4" dirty="0">
                <a:solidFill>
                  <a:srgbClr val="FF0000"/>
                </a:solidFill>
                <a:latin typeface="Calibri"/>
                <a:cs typeface="Calibri"/>
              </a:rPr>
              <a:t>not the </a:t>
            </a:r>
            <a:r>
              <a:rPr sz="1350" dirty="0">
                <a:solidFill>
                  <a:srgbClr val="FF0000"/>
                </a:solidFill>
                <a:latin typeface="Calibri"/>
                <a:cs typeface="Calibri"/>
              </a:rPr>
              <a:t> </a:t>
            </a:r>
            <a:r>
              <a:rPr sz="1350" spc="-4" dirty="0">
                <a:solidFill>
                  <a:srgbClr val="FF0000"/>
                </a:solidFill>
                <a:latin typeface="Calibri"/>
                <a:cs typeface="Calibri"/>
              </a:rPr>
              <a:t>actual </a:t>
            </a:r>
            <a:r>
              <a:rPr sz="1350" spc="-8" dirty="0">
                <a:solidFill>
                  <a:srgbClr val="FF0000"/>
                </a:solidFill>
                <a:latin typeface="Calibri"/>
                <a:cs typeface="Calibri"/>
              </a:rPr>
              <a:t>charges.</a:t>
            </a:r>
            <a:endParaRPr sz="1350">
              <a:latin typeface="Calibri"/>
              <a:cs typeface="Calibri"/>
            </a:endParaRPr>
          </a:p>
        </p:txBody>
      </p:sp>
      <p:sp>
        <p:nvSpPr>
          <p:cNvPr id="12" name="Title 11">
            <a:extLst>
              <a:ext uri="{FF2B5EF4-FFF2-40B4-BE49-F238E27FC236}">
                <a16:creationId xmlns:a16="http://schemas.microsoft.com/office/drawing/2014/main" id="{01BF1E53-D1E8-449C-A422-1C4215A994EC}"/>
              </a:ext>
            </a:extLst>
          </p:cNvPr>
          <p:cNvSpPr>
            <a:spLocks noGrp="1"/>
          </p:cNvSpPr>
          <p:nvPr>
            <p:ph type="title"/>
          </p:nvPr>
        </p:nvSpPr>
        <p:spPr/>
        <p:txBody>
          <a:bodyPr/>
          <a:lstStyle/>
          <a:p>
            <a:pPr marL="9525">
              <a:spcBef>
                <a:spcPts val="71"/>
              </a:spcBef>
            </a:pPr>
            <a:r>
              <a:rPr lang="en-US" sz="2400" b="1" spc="-23" dirty="0">
                <a:solidFill>
                  <a:srgbClr val="15206C"/>
                </a:solidFill>
                <a:latin typeface="Arial"/>
                <a:cs typeface="Arial"/>
              </a:rPr>
              <a:t>Invalid Rental Car Receipt – Example 2</a:t>
            </a:r>
            <a:endParaRPr lang="en-US" dirty="0"/>
          </a:p>
        </p:txBody>
      </p:sp>
      <p:sp>
        <p:nvSpPr>
          <p:cNvPr id="11" name="object 11"/>
          <p:cNvSpPr txBox="1">
            <a:spLocks noGrp="1"/>
          </p:cNvSpPr>
          <p:nvPr>
            <p:ph type="sldNum" sz="quarter" idx="4"/>
          </p:nvPr>
        </p:nvSpPr>
        <p:spPr>
          <a:prstGeom prst="rect">
            <a:avLst/>
          </a:prstGeom>
        </p:spPr>
        <p:txBody>
          <a:bodyPr vert="horz" wrap="square" lIns="0" tIns="2381" rIns="0" bIns="0" rtlCol="0" anchor="t" anchorCtr="0">
            <a:spAutoFit/>
          </a:bodyPr>
          <a:lstStyle/>
          <a:p>
            <a:pPr marL="28575">
              <a:spcBef>
                <a:spcPts val="19"/>
              </a:spcBef>
            </a:pPr>
            <a:fld id="{81D60167-4931-47E6-BA6A-407CBD079E47}" type="slidenum">
              <a:rPr dirty="0"/>
              <a:pPr marL="28575">
                <a:spcBef>
                  <a:spcPts val="19"/>
                </a:spcBef>
              </a:pPr>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049" rIns="0" bIns="0" rtlCol="0" anchor="t" anchorCtr="0">
            <a:spAutoFit/>
          </a:bodyPr>
          <a:lstStyle/>
          <a:p>
            <a:pPr marL="9525">
              <a:spcBef>
                <a:spcPts val="71"/>
              </a:spcBef>
            </a:pPr>
            <a:r>
              <a:rPr lang="en-US" spc="-23" dirty="0"/>
              <a:t>Invalid Rental Car Receipt – Example 3</a:t>
            </a:r>
            <a:br>
              <a:rPr lang="en-US" dirty="0"/>
            </a:br>
            <a:endParaRPr spc="-8" dirty="0"/>
          </a:p>
        </p:txBody>
      </p:sp>
      <p:sp>
        <p:nvSpPr>
          <p:cNvPr id="11" name="object 11"/>
          <p:cNvSpPr txBox="1">
            <a:spLocks noGrp="1"/>
          </p:cNvSpPr>
          <p:nvPr>
            <p:ph type="sldNum" sz="quarter" idx="4"/>
          </p:nvPr>
        </p:nvSpPr>
        <p:spPr>
          <a:prstGeom prst="rect">
            <a:avLst/>
          </a:prstGeom>
        </p:spPr>
        <p:txBody>
          <a:bodyPr vert="horz" wrap="square" lIns="0" tIns="2381" rIns="0" bIns="0" rtlCol="0" anchor="t" anchorCtr="0">
            <a:spAutoFit/>
          </a:bodyPr>
          <a:lstStyle/>
          <a:p>
            <a:pPr marL="28575">
              <a:spcBef>
                <a:spcPts val="19"/>
              </a:spcBef>
            </a:pPr>
            <a:fld id="{81D60167-4931-47E6-BA6A-407CBD079E47}" type="slidenum">
              <a:rPr dirty="0"/>
              <a:pPr marL="28575">
                <a:spcBef>
                  <a:spcPts val="19"/>
                </a:spcBef>
              </a:pPr>
              <a:t>14</a:t>
            </a:fld>
            <a:endParaRPr dirty="0"/>
          </a:p>
        </p:txBody>
      </p:sp>
      <p:grpSp>
        <p:nvGrpSpPr>
          <p:cNvPr id="3" name="object 3"/>
          <p:cNvGrpSpPr/>
          <p:nvPr/>
        </p:nvGrpSpPr>
        <p:grpSpPr>
          <a:xfrm>
            <a:off x="1369695" y="983253"/>
            <a:ext cx="3202305" cy="3670935"/>
            <a:chOff x="2440637" y="1277823"/>
            <a:chExt cx="4269740" cy="4894580"/>
          </a:xfrm>
        </p:grpSpPr>
        <p:pic>
          <p:nvPicPr>
            <p:cNvPr id="4" name="object 4"/>
            <p:cNvPicPr/>
            <p:nvPr/>
          </p:nvPicPr>
          <p:blipFill>
            <a:blip r:embed="rId2" cstate="print"/>
            <a:stretch>
              <a:fillRect/>
            </a:stretch>
          </p:blipFill>
          <p:spPr>
            <a:xfrm>
              <a:off x="2440637" y="1277823"/>
              <a:ext cx="4269534" cy="4894376"/>
            </a:xfrm>
            <a:prstGeom prst="rect">
              <a:avLst/>
            </a:prstGeom>
          </p:spPr>
        </p:pic>
        <p:sp>
          <p:nvSpPr>
            <p:cNvPr id="5" name="object 5"/>
            <p:cNvSpPr/>
            <p:nvPr/>
          </p:nvSpPr>
          <p:spPr>
            <a:xfrm>
              <a:off x="2667761" y="1503425"/>
              <a:ext cx="1356360" cy="402590"/>
            </a:xfrm>
            <a:custGeom>
              <a:avLst/>
              <a:gdLst/>
              <a:ahLst/>
              <a:cxnLst/>
              <a:rect l="l" t="t" r="r" b="b"/>
              <a:pathLst>
                <a:path w="1356360" h="402589">
                  <a:moveTo>
                    <a:pt x="1356360" y="0"/>
                  </a:moveTo>
                  <a:lnTo>
                    <a:pt x="0" y="0"/>
                  </a:lnTo>
                  <a:lnTo>
                    <a:pt x="0" y="402336"/>
                  </a:lnTo>
                  <a:lnTo>
                    <a:pt x="1356360" y="402336"/>
                  </a:lnTo>
                  <a:lnTo>
                    <a:pt x="1356360" y="0"/>
                  </a:lnTo>
                  <a:close/>
                </a:path>
              </a:pathLst>
            </a:custGeom>
            <a:solidFill>
              <a:srgbClr val="000000"/>
            </a:solidFill>
          </p:spPr>
          <p:txBody>
            <a:bodyPr wrap="square" lIns="0" tIns="0" rIns="0" bIns="0" rtlCol="0"/>
            <a:lstStyle/>
            <a:p>
              <a:endParaRPr sz="1350"/>
            </a:p>
          </p:txBody>
        </p:sp>
        <p:sp>
          <p:nvSpPr>
            <p:cNvPr id="6" name="object 6"/>
            <p:cNvSpPr/>
            <p:nvPr/>
          </p:nvSpPr>
          <p:spPr>
            <a:xfrm>
              <a:off x="2667761" y="1503425"/>
              <a:ext cx="1356360" cy="402590"/>
            </a:xfrm>
            <a:custGeom>
              <a:avLst/>
              <a:gdLst/>
              <a:ahLst/>
              <a:cxnLst/>
              <a:rect l="l" t="t" r="r" b="b"/>
              <a:pathLst>
                <a:path w="1356360" h="402589">
                  <a:moveTo>
                    <a:pt x="0" y="0"/>
                  </a:moveTo>
                  <a:lnTo>
                    <a:pt x="1356360" y="0"/>
                  </a:lnTo>
                  <a:lnTo>
                    <a:pt x="1356360" y="402336"/>
                  </a:lnTo>
                  <a:lnTo>
                    <a:pt x="0" y="402336"/>
                  </a:lnTo>
                  <a:lnTo>
                    <a:pt x="0" y="0"/>
                  </a:lnTo>
                  <a:close/>
                </a:path>
              </a:pathLst>
            </a:custGeom>
            <a:ln w="25908">
              <a:solidFill>
                <a:srgbClr val="000000"/>
              </a:solidFill>
            </a:ln>
          </p:spPr>
          <p:txBody>
            <a:bodyPr wrap="square" lIns="0" tIns="0" rIns="0" bIns="0" rtlCol="0"/>
            <a:lstStyle/>
            <a:p>
              <a:endParaRPr sz="1350"/>
            </a:p>
          </p:txBody>
        </p:sp>
        <p:sp>
          <p:nvSpPr>
            <p:cNvPr id="7" name="object 7"/>
            <p:cNvSpPr/>
            <p:nvPr/>
          </p:nvSpPr>
          <p:spPr>
            <a:xfrm>
              <a:off x="2515361" y="2629661"/>
              <a:ext cx="2057400" cy="1285240"/>
            </a:xfrm>
            <a:custGeom>
              <a:avLst/>
              <a:gdLst/>
              <a:ahLst/>
              <a:cxnLst/>
              <a:rect l="l" t="t" r="r" b="b"/>
              <a:pathLst>
                <a:path w="2057400" h="1285239">
                  <a:moveTo>
                    <a:pt x="0" y="642365"/>
                  </a:moveTo>
                  <a:lnTo>
                    <a:pt x="6455" y="569995"/>
                  </a:lnTo>
                  <a:lnTo>
                    <a:pt x="25360" y="499975"/>
                  </a:lnTo>
                  <a:lnTo>
                    <a:pt x="56018" y="432740"/>
                  </a:lnTo>
                  <a:lnTo>
                    <a:pt x="97736" y="368724"/>
                  </a:lnTo>
                  <a:lnTo>
                    <a:pt x="122525" y="338058"/>
                  </a:lnTo>
                  <a:lnTo>
                    <a:pt x="149818" y="308360"/>
                  </a:lnTo>
                  <a:lnTo>
                    <a:pt x="179529" y="279683"/>
                  </a:lnTo>
                  <a:lnTo>
                    <a:pt x="211570" y="252082"/>
                  </a:lnTo>
                  <a:lnTo>
                    <a:pt x="245855" y="225611"/>
                  </a:lnTo>
                  <a:lnTo>
                    <a:pt x="282296" y="200324"/>
                  </a:lnTo>
                  <a:lnTo>
                    <a:pt x="320808" y="176276"/>
                  </a:lnTo>
                  <a:lnTo>
                    <a:pt x="361303" y="153520"/>
                  </a:lnTo>
                  <a:lnTo>
                    <a:pt x="403695" y="132112"/>
                  </a:lnTo>
                  <a:lnTo>
                    <a:pt x="447896" y="112104"/>
                  </a:lnTo>
                  <a:lnTo>
                    <a:pt x="493820" y="93551"/>
                  </a:lnTo>
                  <a:lnTo>
                    <a:pt x="541379" y="76509"/>
                  </a:lnTo>
                  <a:lnTo>
                    <a:pt x="590488" y="61029"/>
                  </a:lnTo>
                  <a:lnTo>
                    <a:pt x="641058" y="47168"/>
                  </a:lnTo>
                  <a:lnTo>
                    <a:pt x="693004" y="34980"/>
                  </a:lnTo>
                  <a:lnTo>
                    <a:pt x="746239" y="24517"/>
                  </a:lnTo>
                  <a:lnTo>
                    <a:pt x="800675" y="15835"/>
                  </a:lnTo>
                  <a:lnTo>
                    <a:pt x="856226" y="8989"/>
                  </a:lnTo>
                  <a:lnTo>
                    <a:pt x="912805" y="4031"/>
                  </a:lnTo>
                  <a:lnTo>
                    <a:pt x="970325" y="1016"/>
                  </a:lnTo>
                  <a:lnTo>
                    <a:pt x="1028700" y="0"/>
                  </a:lnTo>
                  <a:lnTo>
                    <a:pt x="1087074" y="1016"/>
                  </a:lnTo>
                  <a:lnTo>
                    <a:pt x="1144594" y="4031"/>
                  </a:lnTo>
                  <a:lnTo>
                    <a:pt x="1201173" y="8989"/>
                  </a:lnTo>
                  <a:lnTo>
                    <a:pt x="1256724" y="15835"/>
                  </a:lnTo>
                  <a:lnTo>
                    <a:pt x="1311160" y="24517"/>
                  </a:lnTo>
                  <a:lnTo>
                    <a:pt x="1364395" y="34980"/>
                  </a:lnTo>
                  <a:lnTo>
                    <a:pt x="1416341" y="47168"/>
                  </a:lnTo>
                  <a:lnTo>
                    <a:pt x="1466911" y="61029"/>
                  </a:lnTo>
                  <a:lnTo>
                    <a:pt x="1516020" y="76509"/>
                  </a:lnTo>
                  <a:lnTo>
                    <a:pt x="1563579" y="93551"/>
                  </a:lnTo>
                  <a:lnTo>
                    <a:pt x="1609503" y="112104"/>
                  </a:lnTo>
                  <a:lnTo>
                    <a:pt x="1653704" y="132112"/>
                  </a:lnTo>
                  <a:lnTo>
                    <a:pt x="1696096" y="153520"/>
                  </a:lnTo>
                  <a:lnTo>
                    <a:pt x="1736591" y="176276"/>
                  </a:lnTo>
                  <a:lnTo>
                    <a:pt x="1775103" y="200324"/>
                  </a:lnTo>
                  <a:lnTo>
                    <a:pt x="1811544" y="225611"/>
                  </a:lnTo>
                  <a:lnTo>
                    <a:pt x="1845829" y="252082"/>
                  </a:lnTo>
                  <a:lnTo>
                    <a:pt x="1877870" y="279683"/>
                  </a:lnTo>
                  <a:lnTo>
                    <a:pt x="1907581" y="308360"/>
                  </a:lnTo>
                  <a:lnTo>
                    <a:pt x="1934874" y="338058"/>
                  </a:lnTo>
                  <a:lnTo>
                    <a:pt x="1959663" y="368724"/>
                  </a:lnTo>
                  <a:lnTo>
                    <a:pt x="1981861" y="400303"/>
                  </a:lnTo>
                  <a:lnTo>
                    <a:pt x="2018136" y="465982"/>
                  </a:lnTo>
                  <a:lnTo>
                    <a:pt x="2043004" y="534664"/>
                  </a:lnTo>
                  <a:lnTo>
                    <a:pt x="2055771" y="605913"/>
                  </a:lnTo>
                  <a:lnTo>
                    <a:pt x="2057400" y="642365"/>
                  </a:lnTo>
                  <a:lnTo>
                    <a:pt x="2055771" y="678818"/>
                  </a:lnTo>
                  <a:lnTo>
                    <a:pt x="2043004" y="750067"/>
                  </a:lnTo>
                  <a:lnTo>
                    <a:pt x="2018136" y="818749"/>
                  </a:lnTo>
                  <a:lnTo>
                    <a:pt x="1981861" y="884428"/>
                  </a:lnTo>
                  <a:lnTo>
                    <a:pt x="1959663" y="916007"/>
                  </a:lnTo>
                  <a:lnTo>
                    <a:pt x="1934874" y="946673"/>
                  </a:lnTo>
                  <a:lnTo>
                    <a:pt x="1907581" y="976371"/>
                  </a:lnTo>
                  <a:lnTo>
                    <a:pt x="1877870" y="1005048"/>
                  </a:lnTo>
                  <a:lnTo>
                    <a:pt x="1845829" y="1032649"/>
                  </a:lnTo>
                  <a:lnTo>
                    <a:pt x="1811544" y="1059120"/>
                  </a:lnTo>
                  <a:lnTo>
                    <a:pt x="1775103" y="1084407"/>
                  </a:lnTo>
                  <a:lnTo>
                    <a:pt x="1736591" y="1108455"/>
                  </a:lnTo>
                  <a:lnTo>
                    <a:pt x="1696096" y="1131211"/>
                  </a:lnTo>
                  <a:lnTo>
                    <a:pt x="1653704" y="1152619"/>
                  </a:lnTo>
                  <a:lnTo>
                    <a:pt x="1609503" y="1172627"/>
                  </a:lnTo>
                  <a:lnTo>
                    <a:pt x="1563579" y="1191180"/>
                  </a:lnTo>
                  <a:lnTo>
                    <a:pt x="1516020" y="1208222"/>
                  </a:lnTo>
                  <a:lnTo>
                    <a:pt x="1466911" y="1223702"/>
                  </a:lnTo>
                  <a:lnTo>
                    <a:pt x="1416341" y="1237563"/>
                  </a:lnTo>
                  <a:lnTo>
                    <a:pt x="1364395" y="1249751"/>
                  </a:lnTo>
                  <a:lnTo>
                    <a:pt x="1311160" y="1260214"/>
                  </a:lnTo>
                  <a:lnTo>
                    <a:pt x="1256724" y="1268896"/>
                  </a:lnTo>
                  <a:lnTo>
                    <a:pt x="1201173" y="1275742"/>
                  </a:lnTo>
                  <a:lnTo>
                    <a:pt x="1144594" y="1280700"/>
                  </a:lnTo>
                  <a:lnTo>
                    <a:pt x="1087074" y="1283715"/>
                  </a:lnTo>
                  <a:lnTo>
                    <a:pt x="1028700" y="1284731"/>
                  </a:lnTo>
                  <a:lnTo>
                    <a:pt x="970325" y="1283715"/>
                  </a:lnTo>
                  <a:lnTo>
                    <a:pt x="912805" y="1280700"/>
                  </a:lnTo>
                  <a:lnTo>
                    <a:pt x="856226" y="1275742"/>
                  </a:lnTo>
                  <a:lnTo>
                    <a:pt x="800675" y="1268896"/>
                  </a:lnTo>
                  <a:lnTo>
                    <a:pt x="746239" y="1260214"/>
                  </a:lnTo>
                  <a:lnTo>
                    <a:pt x="693004" y="1249751"/>
                  </a:lnTo>
                  <a:lnTo>
                    <a:pt x="641058" y="1237563"/>
                  </a:lnTo>
                  <a:lnTo>
                    <a:pt x="590488" y="1223702"/>
                  </a:lnTo>
                  <a:lnTo>
                    <a:pt x="541379" y="1208222"/>
                  </a:lnTo>
                  <a:lnTo>
                    <a:pt x="493820" y="1191180"/>
                  </a:lnTo>
                  <a:lnTo>
                    <a:pt x="447896" y="1172627"/>
                  </a:lnTo>
                  <a:lnTo>
                    <a:pt x="403695" y="1152619"/>
                  </a:lnTo>
                  <a:lnTo>
                    <a:pt x="361303" y="1131211"/>
                  </a:lnTo>
                  <a:lnTo>
                    <a:pt x="320808" y="1108455"/>
                  </a:lnTo>
                  <a:lnTo>
                    <a:pt x="282296" y="1084407"/>
                  </a:lnTo>
                  <a:lnTo>
                    <a:pt x="245855" y="1059120"/>
                  </a:lnTo>
                  <a:lnTo>
                    <a:pt x="211570" y="1032649"/>
                  </a:lnTo>
                  <a:lnTo>
                    <a:pt x="179529" y="1005048"/>
                  </a:lnTo>
                  <a:lnTo>
                    <a:pt x="149818" y="976371"/>
                  </a:lnTo>
                  <a:lnTo>
                    <a:pt x="122525" y="946673"/>
                  </a:lnTo>
                  <a:lnTo>
                    <a:pt x="97736" y="916007"/>
                  </a:lnTo>
                  <a:lnTo>
                    <a:pt x="75538" y="884428"/>
                  </a:lnTo>
                  <a:lnTo>
                    <a:pt x="39263" y="818749"/>
                  </a:lnTo>
                  <a:lnTo>
                    <a:pt x="14395" y="750067"/>
                  </a:lnTo>
                  <a:lnTo>
                    <a:pt x="1628" y="678818"/>
                  </a:lnTo>
                  <a:lnTo>
                    <a:pt x="0" y="642365"/>
                  </a:lnTo>
                  <a:close/>
                </a:path>
              </a:pathLst>
            </a:custGeom>
            <a:ln w="25908">
              <a:solidFill>
                <a:srgbClr val="FF0000"/>
              </a:solidFill>
            </a:ln>
          </p:spPr>
          <p:txBody>
            <a:bodyPr wrap="square" lIns="0" tIns="0" rIns="0" bIns="0" rtlCol="0"/>
            <a:lstStyle/>
            <a:p>
              <a:endParaRPr sz="1350"/>
            </a:p>
          </p:txBody>
        </p:sp>
      </p:grpSp>
      <p:sp>
        <p:nvSpPr>
          <p:cNvPr id="8" name="object 8"/>
          <p:cNvSpPr txBox="1"/>
          <p:nvPr/>
        </p:nvSpPr>
        <p:spPr>
          <a:xfrm>
            <a:off x="352425" y="2818644"/>
            <a:ext cx="1288733" cy="840615"/>
          </a:xfrm>
          <a:prstGeom prst="rect">
            <a:avLst/>
          </a:prstGeom>
        </p:spPr>
        <p:txBody>
          <a:bodyPr vert="horz" wrap="square" lIns="0" tIns="9525" rIns="0" bIns="0" rtlCol="0">
            <a:spAutoFit/>
          </a:bodyPr>
          <a:lstStyle/>
          <a:p>
            <a:pPr marL="9525" marR="3810">
              <a:spcBef>
                <a:spcPts val="75"/>
              </a:spcBef>
            </a:pPr>
            <a:r>
              <a:rPr sz="1350" spc="-4" dirty="0">
                <a:solidFill>
                  <a:srgbClr val="FF0000"/>
                </a:solidFill>
                <a:latin typeface="Calibri"/>
                <a:cs typeface="Calibri"/>
              </a:rPr>
              <a:t>Only</a:t>
            </a:r>
            <a:r>
              <a:rPr sz="1350" dirty="0">
                <a:solidFill>
                  <a:srgbClr val="FF0000"/>
                </a:solidFill>
                <a:latin typeface="Calibri"/>
                <a:cs typeface="Calibri"/>
              </a:rPr>
              <a:t> </a:t>
            </a:r>
            <a:r>
              <a:rPr sz="1350" spc="-11" dirty="0">
                <a:solidFill>
                  <a:srgbClr val="FF0000"/>
                </a:solidFill>
                <a:latin typeface="Calibri"/>
                <a:cs typeface="Calibri"/>
              </a:rPr>
              <a:t>rental </a:t>
            </a:r>
            <a:r>
              <a:rPr sz="1350" spc="-8" dirty="0">
                <a:solidFill>
                  <a:srgbClr val="FF0000"/>
                </a:solidFill>
                <a:latin typeface="Calibri"/>
                <a:cs typeface="Calibri"/>
              </a:rPr>
              <a:t> </a:t>
            </a:r>
            <a:r>
              <a:rPr sz="1350" spc="-4" dirty="0">
                <a:solidFill>
                  <a:srgbClr val="FF0000"/>
                </a:solidFill>
                <a:latin typeface="Calibri"/>
                <a:cs typeface="Calibri"/>
              </a:rPr>
              <a:t>agreement with </a:t>
            </a:r>
            <a:r>
              <a:rPr sz="1350" dirty="0">
                <a:solidFill>
                  <a:srgbClr val="FF0000"/>
                </a:solidFill>
                <a:latin typeface="Calibri"/>
                <a:cs typeface="Calibri"/>
              </a:rPr>
              <a:t> </a:t>
            </a:r>
            <a:r>
              <a:rPr sz="1350" spc="-8" dirty="0">
                <a:solidFill>
                  <a:srgbClr val="FF0000"/>
                </a:solidFill>
                <a:latin typeface="Calibri"/>
                <a:cs typeface="Calibri"/>
              </a:rPr>
              <a:t>estimated</a:t>
            </a:r>
            <a:r>
              <a:rPr sz="1350" spc="-41" dirty="0">
                <a:solidFill>
                  <a:srgbClr val="FF0000"/>
                </a:solidFill>
                <a:latin typeface="Calibri"/>
                <a:cs typeface="Calibri"/>
              </a:rPr>
              <a:t> </a:t>
            </a:r>
            <a:r>
              <a:rPr sz="1350" spc="-8" dirty="0">
                <a:solidFill>
                  <a:srgbClr val="FF0000"/>
                </a:solidFill>
                <a:latin typeface="Calibri"/>
                <a:cs typeface="Calibri"/>
              </a:rPr>
              <a:t>charges </a:t>
            </a:r>
            <a:r>
              <a:rPr sz="1350" spc="-296" dirty="0">
                <a:solidFill>
                  <a:srgbClr val="FF0000"/>
                </a:solidFill>
                <a:latin typeface="Calibri"/>
                <a:cs typeface="Calibri"/>
              </a:rPr>
              <a:t> </a:t>
            </a:r>
            <a:r>
              <a:rPr sz="1350" spc="-8" dirty="0">
                <a:solidFill>
                  <a:srgbClr val="FF0000"/>
                </a:solidFill>
                <a:latin typeface="Calibri"/>
                <a:cs typeface="Calibri"/>
              </a:rPr>
              <a:t>provided.</a:t>
            </a:r>
            <a:endParaRPr sz="1350" dirty="0">
              <a:latin typeface="Calibri"/>
              <a:cs typeface="Calibri"/>
            </a:endParaRPr>
          </a:p>
        </p:txBody>
      </p:sp>
      <p:pic>
        <p:nvPicPr>
          <p:cNvPr id="13" name="Picture 12">
            <a:extLst>
              <a:ext uri="{FF2B5EF4-FFF2-40B4-BE49-F238E27FC236}">
                <a16:creationId xmlns:a16="http://schemas.microsoft.com/office/drawing/2014/main" id="{E1766E34-4607-4A10-B36A-02C61748920C}"/>
              </a:ext>
            </a:extLst>
          </p:cNvPr>
          <p:cNvPicPr>
            <a:picLocks noChangeAspect="1"/>
          </p:cNvPicPr>
          <p:nvPr/>
        </p:nvPicPr>
        <p:blipFill rotWithShape="1">
          <a:blip r:embed="rId3"/>
          <a:srcRect t="25189" r="48254" b="45744"/>
          <a:stretch/>
        </p:blipFill>
        <p:spPr>
          <a:xfrm>
            <a:off x="4922382" y="1218520"/>
            <a:ext cx="4011494" cy="2583860"/>
          </a:xfrm>
          <a:prstGeom prst="rect">
            <a:avLst/>
          </a:prstGeom>
          <a:ln>
            <a:solidFill>
              <a:schemeClr val="accent1"/>
            </a:solidFill>
          </a:ln>
          <a:effectLst>
            <a:outerShdw blurRad="50800" dist="38100" dir="5400000" algn="t" rotWithShape="0">
              <a:prstClr val="black">
                <a:alpha val="40000"/>
              </a:prstClr>
            </a:outerShdw>
          </a:effectLst>
        </p:spPr>
      </p:pic>
      <p:cxnSp>
        <p:nvCxnSpPr>
          <p:cNvPr id="15" name="Straight Connector 14">
            <a:extLst>
              <a:ext uri="{FF2B5EF4-FFF2-40B4-BE49-F238E27FC236}">
                <a16:creationId xmlns:a16="http://schemas.microsoft.com/office/drawing/2014/main" id="{3FDD645D-EAE0-4149-B78C-4600778F4EC1}"/>
              </a:ext>
            </a:extLst>
          </p:cNvPr>
          <p:cNvCxnSpPr/>
          <p:nvPr/>
        </p:nvCxnSpPr>
        <p:spPr>
          <a:xfrm flipH="1">
            <a:off x="2968788" y="1218520"/>
            <a:ext cx="1953594" cy="1235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11DFFCB-2132-4339-8458-A6B18A693988}"/>
              </a:ext>
            </a:extLst>
          </p:cNvPr>
          <p:cNvCxnSpPr/>
          <p:nvPr/>
        </p:nvCxnSpPr>
        <p:spPr>
          <a:xfrm flipH="1" flipV="1">
            <a:off x="2968788" y="2453640"/>
            <a:ext cx="1953594" cy="13487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049" rIns="0" bIns="0" rtlCol="0" anchor="t" anchorCtr="0">
            <a:spAutoFit/>
          </a:bodyPr>
          <a:lstStyle/>
          <a:p>
            <a:pPr marL="9525">
              <a:spcBef>
                <a:spcPts val="71"/>
              </a:spcBef>
            </a:pPr>
            <a:r>
              <a:rPr lang="en-US" spc="-23" dirty="0"/>
              <a:t>Invalid Airfare Receipt – Example 1</a:t>
            </a:r>
            <a:endParaRPr spc="-8" dirty="0"/>
          </a:p>
        </p:txBody>
      </p:sp>
      <p:sp>
        <p:nvSpPr>
          <p:cNvPr id="7" name="object 7"/>
          <p:cNvSpPr txBox="1">
            <a:spLocks noGrp="1"/>
          </p:cNvSpPr>
          <p:nvPr>
            <p:ph type="sldNum" sz="quarter" idx="4"/>
          </p:nvPr>
        </p:nvSpPr>
        <p:spPr>
          <a:prstGeom prst="rect">
            <a:avLst/>
          </a:prstGeom>
        </p:spPr>
        <p:txBody>
          <a:bodyPr vert="horz" wrap="square" lIns="0" tIns="2381" rIns="0" bIns="0" rtlCol="0" anchor="t" anchorCtr="0">
            <a:spAutoFit/>
          </a:bodyPr>
          <a:lstStyle/>
          <a:p>
            <a:pPr marL="28575">
              <a:spcBef>
                <a:spcPts val="19"/>
              </a:spcBef>
            </a:pPr>
            <a:fld id="{81D60167-4931-47E6-BA6A-407CBD079E47}" type="slidenum">
              <a:rPr dirty="0"/>
              <a:pPr marL="28575">
                <a:spcBef>
                  <a:spcPts val="19"/>
                </a:spcBef>
              </a:pPr>
              <a:t>15</a:t>
            </a:fld>
            <a:endParaRPr dirty="0"/>
          </a:p>
        </p:txBody>
      </p:sp>
      <p:pic>
        <p:nvPicPr>
          <p:cNvPr id="3" name="object 3"/>
          <p:cNvPicPr/>
          <p:nvPr/>
        </p:nvPicPr>
        <p:blipFill>
          <a:blip r:embed="rId2" cstate="print"/>
          <a:stretch>
            <a:fillRect/>
          </a:stretch>
        </p:blipFill>
        <p:spPr>
          <a:xfrm>
            <a:off x="3447115" y="800101"/>
            <a:ext cx="2255312" cy="3829049"/>
          </a:xfrm>
          <a:prstGeom prst="rect">
            <a:avLst/>
          </a:prstGeom>
        </p:spPr>
      </p:pic>
      <p:sp>
        <p:nvSpPr>
          <p:cNvPr id="4" name="object 4"/>
          <p:cNvSpPr txBox="1"/>
          <p:nvPr/>
        </p:nvSpPr>
        <p:spPr>
          <a:xfrm>
            <a:off x="2345055" y="1842135"/>
            <a:ext cx="932974" cy="1048364"/>
          </a:xfrm>
          <a:prstGeom prst="rect">
            <a:avLst/>
          </a:prstGeom>
        </p:spPr>
        <p:txBody>
          <a:bodyPr vert="horz" wrap="square" lIns="0" tIns="9525" rIns="0" bIns="0" rtlCol="0">
            <a:spAutoFit/>
          </a:bodyPr>
          <a:lstStyle/>
          <a:p>
            <a:pPr marL="9525" marR="3810">
              <a:spcBef>
                <a:spcPts val="75"/>
              </a:spcBef>
            </a:pPr>
            <a:r>
              <a:rPr sz="1350" dirty="0">
                <a:solidFill>
                  <a:srgbClr val="FF0000"/>
                </a:solidFill>
                <a:latin typeface="Calibri"/>
                <a:cs typeface="Calibri"/>
              </a:rPr>
              <a:t>No </a:t>
            </a:r>
            <a:r>
              <a:rPr sz="1350" spc="-11" dirty="0">
                <a:solidFill>
                  <a:srgbClr val="FF0000"/>
                </a:solidFill>
                <a:latin typeface="Calibri"/>
                <a:cs typeface="Calibri"/>
              </a:rPr>
              <a:t>Airfare </a:t>
            </a:r>
            <a:r>
              <a:rPr sz="1350" spc="-8" dirty="0">
                <a:solidFill>
                  <a:srgbClr val="FF0000"/>
                </a:solidFill>
                <a:latin typeface="Calibri"/>
                <a:cs typeface="Calibri"/>
              </a:rPr>
              <a:t> receipt </a:t>
            </a:r>
            <a:r>
              <a:rPr sz="1350" spc="-4" dirty="0">
                <a:solidFill>
                  <a:srgbClr val="FF0000"/>
                </a:solidFill>
                <a:latin typeface="Calibri"/>
                <a:cs typeface="Calibri"/>
              </a:rPr>
              <a:t> </a:t>
            </a:r>
            <a:r>
              <a:rPr sz="1350" spc="-8" dirty="0">
                <a:solidFill>
                  <a:srgbClr val="FF0000"/>
                </a:solidFill>
                <a:latin typeface="Calibri"/>
                <a:cs typeface="Calibri"/>
              </a:rPr>
              <a:t>provided</a:t>
            </a:r>
            <a:r>
              <a:rPr sz="1350" spc="-41" dirty="0">
                <a:solidFill>
                  <a:srgbClr val="FF0000"/>
                </a:solidFill>
                <a:latin typeface="Calibri"/>
                <a:cs typeface="Calibri"/>
              </a:rPr>
              <a:t> </a:t>
            </a:r>
            <a:r>
              <a:rPr sz="1350" spc="-4" dirty="0">
                <a:solidFill>
                  <a:srgbClr val="FF0000"/>
                </a:solidFill>
                <a:latin typeface="Calibri"/>
                <a:cs typeface="Calibri"/>
              </a:rPr>
              <a:t>just </a:t>
            </a:r>
            <a:r>
              <a:rPr sz="1350" spc="-296" dirty="0">
                <a:solidFill>
                  <a:srgbClr val="FF0000"/>
                </a:solidFill>
                <a:latin typeface="Calibri"/>
                <a:cs typeface="Calibri"/>
              </a:rPr>
              <a:t> </a:t>
            </a:r>
            <a:r>
              <a:rPr sz="1350" spc="-4" dirty="0">
                <a:solidFill>
                  <a:srgbClr val="FF0000"/>
                </a:solidFill>
                <a:latin typeface="Calibri"/>
                <a:cs typeface="Calibri"/>
              </a:rPr>
              <a:t>the</a:t>
            </a:r>
            <a:r>
              <a:rPr sz="1350" spc="4" dirty="0">
                <a:solidFill>
                  <a:srgbClr val="FF0000"/>
                </a:solidFill>
                <a:latin typeface="Calibri"/>
                <a:cs typeface="Calibri"/>
              </a:rPr>
              <a:t> </a:t>
            </a:r>
            <a:r>
              <a:rPr sz="1350" spc="-11" dirty="0">
                <a:solidFill>
                  <a:srgbClr val="FF0000"/>
                </a:solidFill>
                <a:latin typeface="Calibri"/>
                <a:cs typeface="Calibri"/>
              </a:rPr>
              <a:t>DTS </a:t>
            </a:r>
            <a:r>
              <a:rPr sz="1350" spc="-8" dirty="0">
                <a:solidFill>
                  <a:srgbClr val="FF0000"/>
                </a:solidFill>
                <a:latin typeface="Calibri"/>
                <a:cs typeface="Calibri"/>
              </a:rPr>
              <a:t> </a:t>
            </a:r>
            <a:r>
              <a:rPr sz="1350" spc="-4" dirty="0">
                <a:solidFill>
                  <a:srgbClr val="FF0000"/>
                </a:solidFill>
                <a:latin typeface="Calibri"/>
                <a:cs typeface="Calibri"/>
              </a:rPr>
              <a:t>screenshot.</a:t>
            </a:r>
            <a:endParaRPr sz="135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049" rIns="0" bIns="0" rtlCol="0" anchor="t" anchorCtr="0">
            <a:spAutoFit/>
          </a:bodyPr>
          <a:lstStyle/>
          <a:p>
            <a:pPr marL="9525">
              <a:spcBef>
                <a:spcPts val="71"/>
              </a:spcBef>
            </a:pPr>
            <a:r>
              <a:rPr lang="en-US" spc="-23" dirty="0"/>
              <a:t>Invalid Airfare Receipt – Example 2</a:t>
            </a:r>
            <a:endParaRPr spc="-4" dirty="0"/>
          </a:p>
        </p:txBody>
      </p:sp>
      <p:sp>
        <p:nvSpPr>
          <p:cNvPr id="12" name="object 12"/>
          <p:cNvSpPr txBox="1">
            <a:spLocks noGrp="1"/>
          </p:cNvSpPr>
          <p:nvPr>
            <p:ph type="sldNum" sz="quarter" idx="4"/>
          </p:nvPr>
        </p:nvSpPr>
        <p:spPr>
          <a:prstGeom prst="rect">
            <a:avLst/>
          </a:prstGeom>
        </p:spPr>
        <p:txBody>
          <a:bodyPr vert="horz" wrap="square" lIns="0" tIns="2381" rIns="0" bIns="0" rtlCol="0" anchor="t" anchorCtr="0">
            <a:spAutoFit/>
          </a:bodyPr>
          <a:lstStyle/>
          <a:p>
            <a:pPr marL="28575">
              <a:spcBef>
                <a:spcPts val="19"/>
              </a:spcBef>
            </a:pPr>
            <a:fld id="{81D60167-4931-47E6-BA6A-407CBD079E47}" type="slidenum">
              <a:rPr dirty="0"/>
              <a:pPr marL="28575">
                <a:spcBef>
                  <a:spcPts val="19"/>
                </a:spcBef>
              </a:pPr>
              <a:t>16</a:t>
            </a:fld>
            <a:endParaRPr dirty="0"/>
          </a:p>
        </p:txBody>
      </p:sp>
      <p:grpSp>
        <p:nvGrpSpPr>
          <p:cNvPr id="3" name="object 3"/>
          <p:cNvGrpSpPr/>
          <p:nvPr/>
        </p:nvGrpSpPr>
        <p:grpSpPr>
          <a:xfrm>
            <a:off x="3145729" y="800099"/>
            <a:ext cx="4451033" cy="3829050"/>
            <a:chOff x="1624042" y="1066800"/>
            <a:chExt cx="5934710" cy="5105400"/>
          </a:xfrm>
        </p:grpSpPr>
        <p:pic>
          <p:nvPicPr>
            <p:cNvPr id="4" name="object 4"/>
            <p:cNvPicPr/>
            <p:nvPr/>
          </p:nvPicPr>
          <p:blipFill>
            <a:blip r:embed="rId2" cstate="print"/>
            <a:stretch>
              <a:fillRect/>
            </a:stretch>
          </p:blipFill>
          <p:spPr>
            <a:xfrm>
              <a:off x="1624042" y="1066800"/>
              <a:ext cx="5934443" cy="5105399"/>
            </a:xfrm>
            <a:prstGeom prst="rect">
              <a:avLst/>
            </a:prstGeom>
          </p:spPr>
        </p:pic>
        <p:sp>
          <p:nvSpPr>
            <p:cNvPr id="5" name="object 5"/>
            <p:cNvSpPr/>
            <p:nvPr/>
          </p:nvSpPr>
          <p:spPr>
            <a:xfrm>
              <a:off x="5563362" y="1600962"/>
              <a:ext cx="1905000" cy="685800"/>
            </a:xfrm>
            <a:custGeom>
              <a:avLst/>
              <a:gdLst/>
              <a:ahLst/>
              <a:cxnLst/>
              <a:rect l="l" t="t" r="r" b="b"/>
              <a:pathLst>
                <a:path w="1905000" h="685800">
                  <a:moveTo>
                    <a:pt x="1904999" y="0"/>
                  </a:moveTo>
                  <a:lnTo>
                    <a:pt x="0" y="0"/>
                  </a:lnTo>
                  <a:lnTo>
                    <a:pt x="0" y="685800"/>
                  </a:lnTo>
                  <a:lnTo>
                    <a:pt x="1904999" y="685800"/>
                  </a:lnTo>
                  <a:lnTo>
                    <a:pt x="1904999" y="0"/>
                  </a:lnTo>
                  <a:close/>
                </a:path>
              </a:pathLst>
            </a:custGeom>
            <a:solidFill>
              <a:srgbClr val="000000"/>
            </a:solidFill>
          </p:spPr>
          <p:txBody>
            <a:bodyPr wrap="square" lIns="0" tIns="0" rIns="0" bIns="0" rtlCol="0"/>
            <a:lstStyle/>
            <a:p>
              <a:endParaRPr sz="1350"/>
            </a:p>
          </p:txBody>
        </p:sp>
        <p:sp>
          <p:nvSpPr>
            <p:cNvPr id="6" name="object 6"/>
            <p:cNvSpPr/>
            <p:nvPr/>
          </p:nvSpPr>
          <p:spPr>
            <a:xfrm>
              <a:off x="5563362" y="1600962"/>
              <a:ext cx="1905000" cy="685800"/>
            </a:xfrm>
            <a:custGeom>
              <a:avLst/>
              <a:gdLst/>
              <a:ahLst/>
              <a:cxnLst/>
              <a:rect l="l" t="t" r="r" b="b"/>
              <a:pathLst>
                <a:path w="1905000" h="685800">
                  <a:moveTo>
                    <a:pt x="0" y="0"/>
                  </a:moveTo>
                  <a:lnTo>
                    <a:pt x="1904999" y="0"/>
                  </a:lnTo>
                  <a:lnTo>
                    <a:pt x="1904999" y="685800"/>
                  </a:lnTo>
                  <a:lnTo>
                    <a:pt x="0" y="685800"/>
                  </a:lnTo>
                  <a:lnTo>
                    <a:pt x="0" y="0"/>
                  </a:lnTo>
                  <a:close/>
                </a:path>
              </a:pathLst>
            </a:custGeom>
            <a:ln w="25908">
              <a:solidFill>
                <a:srgbClr val="000000"/>
              </a:solidFill>
            </a:ln>
          </p:spPr>
          <p:txBody>
            <a:bodyPr wrap="square" lIns="0" tIns="0" rIns="0" bIns="0" rtlCol="0"/>
            <a:lstStyle/>
            <a:p>
              <a:endParaRPr sz="1350"/>
            </a:p>
          </p:txBody>
        </p:sp>
        <p:sp>
          <p:nvSpPr>
            <p:cNvPr id="7" name="object 7"/>
            <p:cNvSpPr/>
            <p:nvPr/>
          </p:nvSpPr>
          <p:spPr>
            <a:xfrm>
              <a:off x="4191761" y="4496561"/>
              <a:ext cx="914400" cy="381000"/>
            </a:xfrm>
            <a:custGeom>
              <a:avLst/>
              <a:gdLst/>
              <a:ahLst/>
              <a:cxnLst/>
              <a:rect l="l" t="t" r="r" b="b"/>
              <a:pathLst>
                <a:path w="914400" h="381000">
                  <a:moveTo>
                    <a:pt x="914400" y="0"/>
                  </a:moveTo>
                  <a:lnTo>
                    <a:pt x="0" y="0"/>
                  </a:lnTo>
                  <a:lnTo>
                    <a:pt x="0" y="381000"/>
                  </a:lnTo>
                  <a:lnTo>
                    <a:pt x="914400" y="381000"/>
                  </a:lnTo>
                  <a:lnTo>
                    <a:pt x="914400" y="0"/>
                  </a:lnTo>
                  <a:close/>
                </a:path>
              </a:pathLst>
            </a:custGeom>
            <a:solidFill>
              <a:srgbClr val="000000"/>
            </a:solidFill>
          </p:spPr>
          <p:txBody>
            <a:bodyPr wrap="square" lIns="0" tIns="0" rIns="0" bIns="0" rtlCol="0"/>
            <a:lstStyle/>
            <a:p>
              <a:endParaRPr sz="1350"/>
            </a:p>
          </p:txBody>
        </p:sp>
        <p:sp>
          <p:nvSpPr>
            <p:cNvPr id="8" name="object 8"/>
            <p:cNvSpPr/>
            <p:nvPr/>
          </p:nvSpPr>
          <p:spPr>
            <a:xfrm>
              <a:off x="4191761" y="4496561"/>
              <a:ext cx="914400" cy="381000"/>
            </a:xfrm>
            <a:custGeom>
              <a:avLst/>
              <a:gdLst/>
              <a:ahLst/>
              <a:cxnLst/>
              <a:rect l="l" t="t" r="r" b="b"/>
              <a:pathLst>
                <a:path w="914400" h="381000">
                  <a:moveTo>
                    <a:pt x="0" y="0"/>
                  </a:moveTo>
                  <a:lnTo>
                    <a:pt x="914400" y="0"/>
                  </a:lnTo>
                  <a:lnTo>
                    <a:pt x="914400" y="381000"/>
                  </a:lnTo>
                  <a:lnTo>
                    <a:pt x="0" y="381000"/>
                  </a:lnTo>
                  <a:lnTo>
                    <a:pt x="0" y="0"/>
                  </a:lnTo>
                  <a:close/>
                </a:path>
              </a:pathLst>
            </a:custGeom>
            <a:ln w="25908">
              <a:solidFill>
                <a:srgbClr val="000000"/>
              </a:solidFill>
            </a:ln>
          </p:spPr>
          <p:txBody>
            <a:bodyPr wrap="square" lIns="0" tIns="0" rIns="0" bIns="0" rtlCol="0"/>
            <a:lstStyle/>
            <a:p>
              <a:endParaRPr sz="1350"/>
            </a:p>
          </p:txBody>
        </p:sp>
      </p:grpSp>
      <p:sp>
        <p:nvSpPr>
          <p:cNvPr id="9" name="object 9"/>
          <p:cNvSpPr txBox="1"/>
          <p:nvPr/>
        </p:nvSpPr>
        <p:spPr>
          <a:xfrm>
            <a:off x="1316356" y="2013585"/>
            <a:ext cx="1154906" cy="840615"/>
          </a:xfrm>
          <a:prstGeom prst="rect">
            <a:avLst/>
          </a:prstGeom>
        </p:spPr>
        <p:txBody>
          <a:bodyPr vert="horz" wrap="square" lIns="0" tIns="9525" rIns="0" bIns="0" rtlCol="0">
            <a:spAutoFit/>
          </a:bodyPr>
          <a:lstStyle/>
          <a:p>
            <a:pPr marL="9525" marR="3810">
              <a:spcBef>
                <a:spcPts val="75"/>
              </a:spcBef>
            </a:pPr>
            <a:r>
              <a:rPr sz="1350" dirty="0">
                <a:solidFill>
                  <a:srgbClr val="FF0000"/>
                </a:solidFill>
                <a:latin typeface="Calibri"/>
                <a:cs typeface="Calibri"/>
              </a:rPr>
              <a:t>Only the credit </a:t>
            </a:r>
            <a:r>
              <a:rPr sz="1350" spc="4" dirty="0">
                <a:solidFill>
                  <a:srgbClr val="FF0000"/>
                </a:solidFill>
                <a:latin typeface="Calibri"/>
                <a:cs typeface="Calibri"/>
              </a:rPr>
              <a:t> </a:t>
            </a:r>
            <a:r>
              <a:rPr sz="1350" dirty="0">
                <a:solidFill>
                  <a:srgbClr val="FF0000"/>
                </a:solidFill>
                <a:latin typeface="Calibri"/>
                <a:cs typeface="Calibri"/>
              </a:rPr>
              <a:t>card statement </a:t>
            </a:r>
            <a:r>
              <a:rPr sz="1350" spc="4" dirty="0">
                <a:solidFill>
                  <a:srgbClr val="FF0000"/>
                </a:solidFill>
                <a:latin typeface="Calibri"/>
                <a:cs typeface="Calibri"/>
              </a:rPr>
              <a:t> </a:t>
            </a:r>
            <a:r>
              <a:rPr sz="1350" dirty="0">
                <a:solidFill>
                  <a:srgbClr val="FF0000"/>
                </a:solidFill>
                <a:latin typeface="Calibri"/>
                <a:cs typeface="Calibri"/>
              </a:rPr>
              <a:t>provided</a:t>
            </a:r>
            <a:r>
              <a:rPr sz="1350" spc="-38" dirty="0">
                <a:solidFill>
                  <a:srgbClr val="FF0000"/>
                </a:solidFill>
                <a:latin typeface="Calibri"/>
                <a:cs typeface="Calibri"/>
              </a:rPr>
              <a:t> </a:t>
            </a:r>
            <a:r>
              <a:rPr sz="1350" spc="-4" dirty="0">
                <a:solidFill>
                  <a:srgbClr val="FF0000"/>
                </a:solidFill>
                <a:latin typeface="Calibri"/>
                <a:cs typeface="Calibri"/>
              </a:rPr>
              <a:t>for</a:t>
            </a:r>
            <a:r>
              <a:rPr sz="1350" spc="-34" dirty="0">
                <a:solidFill>
                  <a:srgbClr val="FF0000"/>
                </a:solidFill>
                <a:latin typeface="Calibri"/>
                <a:cs typeface="Calibri"/>
              </a:rPr>
              <a:t> </a:t>
            </a:r>
            <a:r>
              <a:rPr sz="1350" spc="-4" dirty="0">
                <a:solidFill>
                  <a:srgbClr val="FF0000"/>
                </a:solidFill>
                <a:latin typeface="Calibri"/>
                <a:cs typeface="Calibri"/>
              </a:rPr>
              <a:t>the </a:t>
            </a:r>
            <a:r>
              <a:rPr sz="1350" spc="-296" dirty="0">
                <a:solidFill>
                  <a:srgbClr val="FF0000"/>
                </a:solidFill>
                <a:latin typeface="Calibri"/>
                <a:cs typeface="Calibri"/>
              </a:rPr>
              <a:t> </a:t>
            </a:r>
            <a:r>
              <a:rPr sz="1350" spc="-4" dirty="0">
                <a:solidFill>
                  <a:srgbClr val="FF0000"/>
                </a:solidFill>
                <a:latin typeface="Calibri"/>
                <a:cs typeface="Calibri"/>
              </a:rPr>
              <a:t>airfare</a:t>
            </a:r>
            <a:r>
              <a:rPr sz="1350" spc="-45" dirty="0">
                <a:solidFill>
                  <a:srgbClr val="FF0000"/>
                </a:solidFill>
                <a:latin typeface="Calibri"/>
                <a:cs typeface="Calibri"/>
              </a:rPr>
              <a:t> </a:t>
            </a:r>
            <a:r>
              <a:rPr sz="1350" dirty="0">
                <a:solidFill>
                  <a:srgbClr val="FF0000"/>
                </a:solidFill>
                <a:latin typeface="Calibri"/>
                <a:cs typeface="Calibri"/>
              </a:rPr>
              <a:t>expense.</a:t>
            </a:r>
            <a:endParaRPr sz="135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2225E43-F227-4A6C-A887-E45320EC5256}"/>
              </a:ext>
            </a:extLst>
          </p:cNvPr>
          <p:cNvSpPr>
            <a:spLocks noGrp="1"/>
          </p:cNvSpPr>
          <p:nvPr>
            <p:ph type="title"/>
          </p:nvPr>
        </p:nvSpPr>
        <p:spPr/>
        <p:txBody>
          <a:bodyPr/>
          <a:lstStyle/>
          <a:p>
            <a:r>
              <a:rPr lang="en-US" sz="2400" dirty="0">
                <a:solidFill>
                  <a:srgbClr val="00467F"/>
                </a:solidFill>
                <a:latin typeface="+mj-lt"/>
                <a:cs typeface="+mj-cs"/>
              </a:rPr>
              <a:t>Invalid Airfare Receipt – Example 3</a:t>
            </a:r>
            <a:endParaRPr lang="en-US" dirty="0"/>
          </a:p>
        </p:txBody>
      </p:sp>
      <p:sp>
        <p:nvSpPr>
          <p:cNvPr id="11" name="object 11"/>
          <p:cNvSpPr txBox="1">
            <a:spLocks noGrp="1"/>
          </p:cNvSpPr>
          <p:nvPr>
            <p:ph type="sldNum" sz="quarter" idx="4"/>
          </p:nvPr>
        </p:nvSpPr>
        <p:spPr>
          <a:prstGeom prst="rect">
            <a:avLst/>
          </a:prstGeom>
        </p:spPr>
        <p:txBody>
          <a:bodyPr vert="horz" wrap="square" lIns="0" tIns="2381" rIns="0" bIns="0" rtlCol="0" anchor="t" anchorCtr="0">
            <a:spAutoFit/>
          </a:bodyPr>
          <a:lstStyle/>
          <a:p>
            <a:pPr marL="28575">
              <a:spcBef>
                <a:spcPts val="19"/>
              </a:spcBef>
            </a:pPr>
            <a:fld id="{81D60167-4931-47E6-BA6A-407CBD079E47}" type="slidenum">
              <a:rPr dirty="0"/>
              <a:pPr marL="28575">
                <a:spcBef>
                  <a:spcPts val="19"/>
                </a:spcBef>
              </a:pPr>
              <a:t>17</a:t>
            </a:fld>
            <a:endParaRPr dirty="0"/>
          </a:p>
        </p:txBody>
      </p:sp>
      <p:sp>
        <p:nvSpPr>
          <p:cNvPr id="3" name="object 3"/>
          <p:cNvSpPr txBox="1"/>
          <p:nvPr/>
        </p:nvSpPr>
        <p:spPr>
          <a:xfrm>
            <a:off x="5545455" y="2699384"/>
            <a:ext cx="1836420" cy="840615"/>
          </a:xfrm>
          <a:prstGeom prst="rect">
            <a:avLst/>
          </a:prstGeom>
        </p:spPr>
        <p:txBody>
          <a:bodyPr vert="horz" wrap="square" lIns="0" tIns="9525" rIns="0" bIns="0" rtlCol="0">
            <a:spAutoFit/>
          </a:bodyPr>
          <a:lstStyle/>
          <a:p>
            <a:pPr marL="9525" marR="3810">
              <a:spcBef>
                <a:spcPts val="75"/>
              </a:spcBef>
            </a:pPr>
            <a:r>
              <a:rPr sz="1350" dirty="0">
                <a:solidFill>
                  <a:srgbClr val="FF0000"/>
                </a:solidFill>
                <a:latin typeface="Calibri"/>
                <a:cs typeface="Calibri"/>
              </a:rPr>
              <a:t>Document</a:t>
            </a:r>
            <a:r>
              <a:rPr sz="1350" spc="-11" dirty="0">
                <a:solidFill>
                  <a:srgbClr val="FF0000"/>
                </a:solidFill>
                <a:latin typeface="Calibri"/>
                <a:cs typeface="Calibri"/>
              </a:rPr>
              <a:t> </a:t>
            </a:r>
            <a:r>
              <a:rPr sz="1350" dirty="0">
                <a:solidFill>
                  <a:srgbClr val="FF0000"/>
                </a:solidFill>
                <a:latin typeface="Calibri"/>
                <a:cs typeface="Calibri"/>
              </a:rPr>
              <a:t>provided</a:t>
            </a:r>
            <a:r>
              <a:rPr sz="1350" spc="-15" dirty="0">
                <a:solidFill>
                  <a:srgbClr val="FF0000"/>
                </a:solidFill>
                <a:latin typeface="Calibri"/>
                <a:cs typeface="Calibri"/>
              </a:rPr>
              <a:t> </a:t>
            </a:r>
            <a:r>
              <a:rPr sz="1350" dirty="0">
                <a:solidFill>
                  <a:srgbClr val="FF0000"/>
                </a:solidFill>
                <a:latin typeface="Calibri"/>
                <a:cs typeface="Calibri"/>
              </a:rPr>
              <a:t>is</a:t>
            </a:r>
            <a:r>
              <a:rPr sz="1350" spc="-19" dirty="0">
                <a:solidFill>
                  <a:srgbClr val="FF0000"/>
                </a:solidFill>
                <a:latin typeface="Calibri"/>
                <a:cs typeface="Calibri"/>
              </a:rPr>
              <a:t> </a:t>
            </a:r>
            <a:r>
              <a:rPr sz="1350" dirty="0">
                <a:solidFill>
                  <a:srgbClr val="FF0000"/>
                </a:solidFill>
                <a:latin typeface="Calibri"/>
                <a:cs typeface="Calibri"/>
              </a:rPr>
              <a:t>not </a:t>
            </a:r>
            <a:r>
              <a:rPr sz="1350" spc="-293" dirty="0">
                <a:solidFill>
                  <a:srgbClr val="FF0000"/>
                </a:solidFill>
                <a:latin typeface="Calibri"/>
                <a:cs typeface="Calibri"/>
              </a:rPr>
              <a:t> </a:t>
            </a:r>
            <a:r>
              <a:rPr sz="1350" dirty="0">
                <a:solidFill>
                  <a:srgbClr val="FF0000"/>
                </a:solidFill>
                <a:latin typeface="Calibri"/>
                <a:cs typeface="Calibri"/>
              </a:rPr>
              <a:t>an</a:t>
            </a:r>
            <a:r>
              <a:rPr sz="1350" spc="-8" dirty="0">
                <a:solidFill>
                  <a:srgbClr val="FF0000"/>
                </a:solidFill>
                <a:latin typeface="Calibri"/>
                <a:cs typeface="Calibri"/>
              </a:rPr>
              <a:t> </a:t>
            </a:r>
            <a:r>
              <a:rPr sz="1350" spc="-4" dirty="0">
                <a:solidFill>
                  <a:srgbClr val="FF0000"/>
                </a:solidFill>
                <a:latin typeface="Calibri"/>
                <a:cs typeface="Calibri"/>
              </a:rPr>
              <a:t>airfare</a:t>
            </a:r>
            <a:r>
              <a:rPr sz="1350" spc="4" dirty="0">
                <a:solidFill>
                  <a:srgbClr val="FF0000"/>
                </a:solidFill>
                <a:latin typeface="Calibri"/>
                <a:cs typeface="Calibri"/>
              </a:rPr>
              <a:t> </a:t>
            </a:r>
            <a:r>
              <a:rPr sz="1350" spc="-4" dirty="0">
                <a:solidFill>
                  <a:srgbClr val="FF0000"/>
                </a:solidFill>
                <a:latin typeface="Calibri"/>
                <a:cs typeface="Calibri"/>
              </a:rPr>
              <a:t>receipt</a:t>
            </a:r>
            <a:r>
              <a:rPr sz="1350" spc="11" dirty="0">
                <a:solidFill>
                  <a:srgbClr val="FF0000"/>
                </a:solidFill>
                <a:latin typeface="Calibri"/>
                <a:cs typeface="Calibri"/>
              </a:rPr>
              <a:t> </a:t>
            </a:r>
            <a:r>
              <a:rPr sz="1350" spc="-4" dirty="0">
                <a:solidFill>
                  <a:srgbClr val="FF0000"/>
                </a:solidFill>
                <a:latin typeface="Calibri"/>
                <a:cs typeface="Calibri"/>
              </a:rPr>
              <a:t>but </a:t>
            </a:r>
            <a:r>
              <a:rPr sz="1350" dirty="0">
                <a:solidFill>
                  <a:srgbClr val="FF0000"/>
                </a:solidFill>
                <a:latin typeface="Calibri"/>
                <a:cs typeface="Calibri"/>
              </a:rPr>
              <a:t> </a:t>
            </a:r>
            <a:r>
              <a:rPr sz="1350" spc="-4" dirty="0">
                <a:solidFill>
                  <a:srgbClr val="FF0000"/>
                </a:solidFill>
                <a:latin typeface="Calibri"/>
                <a:cs typeface="Calibri"/>
              </a:rPr>
              <a:t>rather </a:t>
            </a:r>
            <a:r>
              <a:rPr sz="1350" dirty="0">
                <a:solidFill>
                  <a:srgbClr val="FF0000"/>
                </a:solidFill>
                <a:latin typeface="Calibri"/>
                <a:cs typeface="Calibri"/>
              </a:rPr>
              <a:t>the reservation </a:t>
            </a:r>
            <a:r>
              <a:rPr sz="1350" spc="4" dirty="0">
                <a:solidFill>
                  <a:srgbClr val="FF0000"/>
                </a:solidFill>
                <a:latin typeface="Calibri"/>
                <a:cs typeface="Calibri"/>
              </a:rPr>
              <a:t> </a:t>
            </a:r>
            <a:r>
              <a:rPr sz="1350" spc="-8" dirty="0">
                <a:solidFill>
                  <a:srgbClr val="FF0000"/>
                </a:solidFill>
                <a:latin typeface="Calibri"/>
                <a:cs typeface="Calibri"/>
              </a:rPr>
              <a:t>confirmations</a:t>
            </a:r>
            <a:r>
              <a:rPr sz="1350" spc="8" dirty="0">
                <a:solidFill>
                  <a:srgbClr val="FF0000"/>
                </a:solidFill>
                <a:latin typeface="Calibri"/>
                <a:cs typeface="Calibri"/>
              </a:rPr>
              <a:t> </a:t>
            </a:r>
            <a:r>
              <a:rPr sz="1350" spc="-4" dirty="0">
                <a:solidFill>
                  <a:srgbClr val="FF0000"/>
                </a:solidFill>
                <a:latin typeface="Calibri"/>
                <a:cs typeface="Calibri"/>
              </a:rPr>
              <a:t>in</a:t>
            </a:r>
            <a:r>
              <a:rPr sz="1350" spc="8" dirty="0">
                <a:solidFill>
                  <a:srgbClr val="FF0000"/>
                </a:solidFill>
                <a:latin typeface="Calibri"/>
                <a:cs typeface="Calibri"/>
              </a:rPr>
              <a:t> </a:t>
            </a:r>
            <a:r>
              <a:rPr sz="1350" spc="-11" dirty="0">
                <a:solidFill>
                  <a:srgbClr val="FF0000"/>
                </a:solidFill>
                <a:latin typeface="Calibri"/>
                <a:cs typeface="Calibri"/>
              </a:rPr>
              <a:t>DTS.</a:t>
            </a:r>
            <a:endParaRPr sz="1350">
              <a:latin typeface="Calibri"/>
              <a:cs typeface="Calibri"/>
            </a:endParaRPr>
          </a:p>
        </p:txBody>
      </p:sp>
      <p:grpSp>
        <p:nvGrpSpPr>
          <p:cNvPr id="4" name="object 4"/>
          <p:cNvGrpSpPr/>
          <p:nvPr/>
        </p:nvGrpSpPr>
        <p:grpSpPr>
          <a:xfrm>
            <a:off x="1591057" y="790956"/>
            <a:ext cx="2705576" cy="3784283"/>
            <a:chOff x="597408" y="1054608"/>
            <a:chExt cx="3607435" cy="5045710"/>
          </a:xfrm>
        </p:grpSpPr>
        <p:pic>
          <p:nvPicPr>
            <p:cNvPr id="5" name="object 5"/>
            <p:cNvPicPr/>
            <p:nvPr/>
          </p:nvPicPr>
          <p:blipFill>
            <a:blip r:embed="rId2" cstate="print"/>
            <a:stretch>
              <a:fillRect/>
            </a:stretch>
          </p:blipFill>
          <p:spPr>
            <a:xfrm>
              <a:off x="677131" y="1126016"/>
              <a:ext cx="3433182" cy="4974145"/>
            </a:xfrm>
            <a:prstGeom prst="rect">
              <a:avLst/>
            </a:prstGeom>
          </p:spPr>
        </p:pic>
        <p:sp>
          <p:nvSpPr>
            <p:cNvPr id="6" name="object 6"/>
            <p:cNvSpPr/>
            <p:nvPr/>
          </p:nvSpPr>
          <p:spPr>
            <a:xfrm>
              <a:off x="610362" y="1067562"/>
              <a:ext cx="3581400" cy="1066800"/>
            </a:xfrm>
            <a:custGeom>
              <a:avLst/>
              <a:gdLst/>
              <a:ahLst/>
              <a:cxnLst/>
              <a:rect l="l" t="t" r="r" b="b"/>
              <a:pathLst>
                <a:path w="3581400" h="1066800">
                  <a:moveTo>
                    <a:pt x="3581400" y="0"/>
                  </a:moveTo>
                  <a:lnTo>
                    <a:pt x="0" y="0"/>
                  </a:lnTo>
                  <a:lnTo>
                    <a:pt x="0" y="1066800"/>
                  </a:lnTo>
                  <a:lnTo>
                    <a:pt x="3581400" y="1066800"/>
                  </a:lnTo>
                  <a:lnTo>
                    <a:pt x="3581400" y="0"/>
                  </a:lnTo>
                  <a:close/>
                </a:path>
              </a:pathLst>
            </a:custGeom>
            <a:solidFill>
              <a:srgbClr val="000000"/>
            </a:solidFill>
          </p:spPr>
          <p:txBody>
            <a:bodyPr wrap="square" lIns="0" tIns="0" rIns="0" bIns="0" rtlCol="0"/>
            <a:lstStyle/>
            <a:p>
              <a:endParaRPr sz="1350"/>
            </a:p>
          </p:txBody>
        </p:sp>
        <p:sp>
          <p:nvSpPr>
            <p:cNvPr id="7" name="object 7"/>
            <p:cNvSpPr/>
            <p:nvPr/>
          </p:nvSpPr>
          <p:spPr>
            <a:xfrm>
              <a:off x="610362" y="1067562"/>
              <a:ext cx="3581400" cy="1066800"/>
            </a:xfrm>
            <a:custGeom>
              <a:avLst/>
              <a:gdLst/>
              <a:ahLst/>
              <a:cxnLst/>
              <a:rect l="l" t="t" r="r" b="b"/>
              <a:pathLst>
                <a:path w="3581400" h="1066800">
                  <a:moveTo>
                    <a:pt x="0" y="0"/>
                  </a:moveTo>
                  <a:lnTo>
                    <a:pt x="3581400" y="0"/>
                  </a:lnTo>
                  <a:lnTo>
                    <a:pt x="3581400" y="1066800"/>
                  </a:lnTo>
                  <a:lnTo>
                    <a:pt x="0" y="1066800"/>
                  </a:lnTo>
                  <a:lnTo>
                    <a:pt x="0" y="0"/>
                  </a:lnTo>
                  <a:close/>
                </a:path>
              </a:pathLst>
            </a:custGeom>
            <a:ln w="25908">
              <a:solidFill>
                <a:srgbClr val="000000"/>
              </a:solidFill>
            </a:ln>
          </p:spPr>
          <p:txBody>
            <a:bodyPr wrap="square" lIns="0" tIns="0" rIns="0" bIns="0" rtlCol="0"/>
            <a:lstStyle/>
            <a:p>
              <a:endParaRPr sz="1350"/>
            </a:p>
          </p:txBody>
        </p:sp>
      </p:grpSp>
      <p:pic>
        <p:nvPicPr>
          <p:cNvPr id="8" name="object 8"/>
          <p:cNvPicPr/>
          <p:nvPr/>
        </p:nvPicPr>
        <p:blipFill>
          <a:blip r:embed="rId3" cstate="print"/>
          <a:stretch>
            <a:fillRect/>
          </a:stretch>
        </p:blipFill>
        <p:spPr>
          <a:xfrm>
            <a:off x="4583567" y="936508"/>
            <a:ext cx="2998724" cy="13910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5905" y="116206"/>
            <a:ext cx="8897865" cy="5027294"/>
          </a:xfrm>
          <a:prstGeom prst="rect">
            <a:avLst/>
          </a:prstGeom>
        </p:spPr>
      </p:pic>
      <p:sp>
        <p:nvSpPr>
          <p:cNvPr id="2" name="Title 1"/>
          <p:cNvSpPr>
            <a:spLocks noGrp="1"/>
          </p:cNvSpPr>
          <p:nvPr>
            <p:ph type="title"/>
          </p:nvPr>
        </p:nvSpPr>
        <p:spPr/>
        <p:txBody>
          <a:bodyPr/>
          <a:lstStyle/>
          <a:p>
            <a:r>
              <a:rPr lang="en-US" dirty="0"/>
              <a:t>Questions</a:t>
            </a:r>
          </a:p>
        </p:txBody>
      </p:sp>
      <p:sp>
        <p:nvSpPr>
          <p:cNvPr id="5" name="TextBox 4">
            <a:extLst>
              <a:ext uri="{FF2B5EF4-FFF2-40B4-BE49-F238E27FC236}">
                <a16:creationId xmlns:a16="http://schemas.microsoft.com/office/drawing/2014/main" id="{98FD279D-DFCF-420F-851A-E35B7D774FDE}"/>
              </a:ext>
            </a:extLst>
          </p:cNvPr>
          <p:cNvSpPr txBox="1"/>
          <p:nvPr/>
        </p:nvSpPr>
        <p:spPr>
          <a:xfrm>
            <a:off x="2293374" y="1915717"/>
            <a:ext cx="4586748" cy="1692771"/>
          </a:xfrm>
          <a:prstGeom prst="rect">
            <a:avLst/>
          </a:prstGeom>
          <a:noFill/>
        </p:spPr>
        <p:txBody>
          <a:bodyPr wrap="square">
            <a:spAutoFit/>
          </a:bodyPr>
          <a:lstStyle/>
          <a:p>
            <a:pPr algn="ctr">
              <a:lnSpc>
                <a:spcPct val="100000"/>
              </a:lnSpc>
              <a:spcBef>
                <a:spcPts val="10"/>
              </a:spcBef>
            </a:pPr>
            <a:r>
              <a:rPr lang="en-US" sz="1800" dirty="0">
                <a:latin typeface="+mj-lt"/>
                <a:cs typeface="Calibri"/>
              </a:rPr>
              <a:t>For any questions on the </a:t>
            </a:r>
          </a:p>
          <a:p>
            <a:pPr algn="ctr">
              <a:lnSpc>
                <a:spcPct val="100000"/>
              </a:lnSpc>
              <a:spcBef>
                <a:spcPts val="10"/>
              </a:spcBef>
            </a:pPr>
            <a:r>
              <a:rPr lang="en-US" sz="1800" dirty="0">
                <a:latin typeface="+mj-lt"/>
                <a:cs typeface="Calibri"/>
              </a:rPr>
              <a:t>Post Pay Review &amp; Analysis </a:t>
            </a:r>
          </a:p>
          <a:p>
            <a:pPr algn="ctr">
              <a:lnSpc>
                <a:spcPct val="100000"/>
              </a:lnSpc>
              <a:spcBef>
                <a:spcPts val="10"/>
              </a:spcBef>
            </a:pPr>
            <a:r>
              <a:rPr lang="en-US" sz="1800" dirty="0">
                <a:latin typeface="+mj-lt"/>
                <a:cs typeface="Calibri"/>
              </a:rPr>
              <a:t>presentation, please reach out to:</a:t>
            </a:r>
          </a:p>
          <a:p>
            <a:pPr algn="ctr">
              <a:lnSpc>
                <a:spcPct val="100000"/>
              </a:lnSpc>
              <a:spcBef>
                <a:spcPts val="10"/>
              </a:spcBef>
            </a:pPr>
            <a:endParaRPr lang="en-US" sz="1800" dirty="0">
              <a:latin typeface="+mj-lt"/>
              <a:cs typeface="Calibri"/>
            </a:endParaRPr>
          </a:p>
          <a:p>
            <a:pPr algn="ctr">
              <a:lnSpc>
                <a:spcPct val="100000"/>
              </a:lnSpc>
              <a:spcBef>
                <a:spcPts val="10"/>
              </a:spcBef>
            </a:pPr>
            <a:r>
              <a:rPr lang="en-US" sz="1600" dirty="0">
                <a:latin typeface="+mj-lt"/>
                <a:cs typeface="Calibri"/>
              </a:rPr>
              <a:t>Larry Cox – </a:t>
            </a:r>
            <a:r>
              <a:rPr lang="en-US" sz="1600" dirty="0">
                <a:latin typeface="+mj-lt"/>
                <a:cs typeface="Calibri"/>
                <a:hlinkClick r:id="rId3"/>
              </a:rPr>
              <a:t>larry.e.cox.civ@mail.mil</a:t>
            </a:r>
            <a:r>
              <a:rPr lang="en-US" sz="1600" dirty="0">
                <a:latin typeface="+mj-lt"/>
                <a:cs typeface="Calibri"/>
              </a:rPr>
              <a:t> </a:t>
            </a:r>
          </a:p>
          <a:p>
            <a:pPr algn="ctr">
              <a:lnSpc>
                <a:spcPct val="100000"/>
              </a:lnSpc>
              <a:spcBef>
                <a:spcPts val="10"/>
              </a:spcBef>
            </a:pPr>
            <a:r>
              <a:rPr lang="en-US" sz="1600" dirty="0">
                <a:latin typeface="+mj-lt"/>
                <a:cs typeface="Calibri"/>
              </a:rPr>
              <a:t>Tisha Braun - </a:t>
            </a:r>
            <a:r>
              <a:rPr lang="en-US" sz="1600" dirty="0">
                <a:latin typeface="+mj-lt"/>
                <a:cs typeface="Calibri"/>
                <a:hlinkClick r:id="rId4"/>
              </a:rPr>
              <a:t>tisha.m.braun.civ@mail.mil</a:t>
            </a:r>
            <a:r>
              <a:rPr lang="en-US" sz="1600" dirty="0">
                <a:latin typeface="+mj-lt"/>
                <a:cs typeface="Calibri"/>
              </a:rPr>
              <a:t> </a:t>
            </a:r>
            <a:endParaRPr lang="en-US" dirty="0"/>
          </a:p>
        </p:txBody>
      </p:sp>
    </p:spTree>
    <p:extLst>
      <p:ext uri="{BB962C8B-B14F-4D97-AF65-F5344CB8AC3E}">
        <p14:creationId xmlns:p14="http://schemas.microsoft.com/office/powerpoint/2010/main" val="535784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3B59-EC37-4BE8-8229-16D63F411640}"/>
              </a:ext>
            </a:extLst>
          </p:cNvPr>
          <p:cNvSpPr>
            <a:spLocks noGrp="1"/>
          </p:cNvSpPr>
          <p:nvPr>
            <p:ph type="title"/>
          </p:nvPr>
        </p:nvSpPr>
        <p:spPr/>
        <p:txBody>
          <a:bodyPr/>
          <a:lstStyle/>
          <a:p>
            <a:r>
              <a:rPr lang="en-US" dirty="0"/>
              <a:t>Resources</a:t>
            </a:r>
          </a:p>
        </p:txBody>
      </p:sp>
      <p:sp>
        <p:nvSpPr>
          <p:cNvPr id="3" name="Slide Number Placeholder 2">
            <a:extLst>
              <a:ext uri="{FF2B5EF4-FFF2-40B4-BE49-F238E27FC236}">
                <a16:creationId xmlns:a16="http://schemas.microsoft.com/office/drawing/2014/main" id="{5C66015A-D576-435B-9890-2873672D33B1}"/>
              </a:ext>
            </a:extLst>
          </p:cNvPr>
          <p:cNvSpPr>
            <a:spLocks noGrp="1"/>
          </p:cNvSpPr>
          <p:nvPr>
            <p:ph type="sldNum" sz="quarter" idx="4"/>
          </p:nvPr>
        </p:nvSpPr>
        <p:spPr/>
        <p:txBody>
          <a:bodyPr/>
          <a:lstStyle/>
          <a:p>
            <a:fld id="{4C6B7127-9F77-471E-BA61-1540CB2C57B2}" type="slidenum">
              <a:rPr lang="en-US" smtClean="0"/>
              <a:pPr/>
              <a:t>19</a:t>
            </a:fld>
            <a:endParaRPr lang="en-US" dirty="0"/>
          </a:p>
        </p:txBody>
      </p:sp>
      <p:sp>
        <p:nvSpPr>
          <p:cNvPr id="4" name="Content Placeholder 3">
            <a:extLst>
              <a:ext uri="{FF2B5EF4-FFF2-40B4-BE49-F238E27FC236}">
                <a16:creationId xmlns:a16="http://schemas.microsoft.com/office/drawing/2014/main" id="{AE02184C-6C7A-45A7-9787-878F2FD3AAFC}"/>
              </a:ext>
            </a:extLst>
          </p:cNvPr>
          <p:cNvSpPr>
            <a:spLocks noGrp="1"/>
          </p:cNvSpPr>
          <p:nvPr>
            <p:ph sz="quarter" idx="10"/>
          </p:nvPr>
        </p:nvSpPr>
        <p:spPr/>
        <p:txBody>
          <a:bodyPr>
            <a:normAutofit fontScale="55000" lnSpcReduction="20000"/>
          </a:bodyPr>
          <a:lstStyle/>
          <a:p>
            <a:r>
              <a:rPr lang="en-US" sz="2000" dirty="0"/>
              <a:t>Joint Travel Regulations</a:t>
            </a:r>
          </a:p>
          <a:p>
            <a:pPr lvl="1"/>
            <a:r>
              <a:rPr lang="en-US" sz="1800" dirty="0">
                <a:hlinkClick r:id="rId3"/>
              </a:rPr>
              <a:t>http://www.defensetravel.dod.mil/Docs/perdiem/JTR.pdf</a:t>
            </a:r>
            <a:endParaRPr lang="en-US" sz="1800" dirty="0"/>
          </a:p>
          <a:p>
            <a:endParaRPr lang="en-US" sz="2000" dirty="0"/>
          </a:p>
          <a:p>
            <a:r>
              <a:rPr lang="en-US" sz="2000" dirty="0"/>
              <a:t>DoD Financial Management Regulations Volume 9</a:t>
            </a:r>
          </a:p>
          <a:p>
            <a:pPr lvl="1"/>
            <a:r>
              <a:rPr lang="en-US" sz="1800" dirty="0">
                <a:hlinkClick r:id="rId4"/>
              </a:rPr>
              <a:t>https://comptroller.defense.gov/Portals/45/documents/fmr/Volume_09.pdf</a:t>
            </a:r>
            <a:endParaRPr lang="en-US" sz="1800" dirty="0"/>
          </a:p>
          <a:p>
            <a:endParaRPr lang="en-US" sz="2000" dirty="0"/>
          </a:p>
          <a:p>
            <a:r>
              <a:rPr lang="en-US" sz="2000" dirty="0"/>
              <a:t>DoD Instruction 5154.31</a:t>
            </a:r>
          </a:p>
          <a:p>
            <a:pPr lvl="1"/>
            <a:r>
              <a:rPr lang="en-US" sz="1800" dirty="0">
                <a:hlinkClick r:id="rId5"/>
              </a:rPr>
              <a:t>https://www.defensetravel.dod.mil/site/dodi5154.cfm</a:t>
            </a:r>
            <a:endParaRPr lang="en-US" sz="1800" dirty="0"/>
          </a:p>
          <a:p>
            <a:endParaRPr lang="en-US" sz="2000" dirty="0"/>
          </a:p>
          <a:p>
            <a:r>
              <a:rPr lang="en-US" sz="2000" dirty="0"/>
              <a:t>DFAS Lost Receipts Forms</a:t>
            </a:r>
          </a:p>
          <a:p>
            <a:pPr lvl="1"/>
            <a:r>
              <a:rPr lang="en-US" sz="1800" dirty="0"/>
              <a:t>STATEMENT IN LIEU OF ACTUAL RECEIPTS - </a:t>
            </a:r>
            <a:r>
              <a:rPr lang="en-US" sz="1800" dirty="0">
                <a:hlinkClick r:id="rId6"/>
              </a:rPr>
              <a:t>https://www.dfas.mil/Portals/98/Statement%20in%20Lieu%20of%20Actual%20Receipts.pdf</a:t>
            </a:r>
            <a:r>
              <a:rPr lang="en-US" sz="1800" dirty="0"/>
              <a:t>   </a:t>
            </a:r>
          </a:p>
          <a:p>
            <a:pPr lvl="1"/>
            <a:r>
              <a:rPr lang="en-US" sz="1800" dirty="0"/>
              <a:t>STATEMENT IN LIEU OF ACCEPTABLE LODGING RECEIPT - </a:t>
            </a:r>
            <a:r>
              <a:rPr lang="en-US" sz="1800" dirty="0">
                <a:hlinkClick r:id="rId7"/>
              </a:rPr>
              <a:t>https://www.dfas.mil/Portals/98/Statment_in_Lieu_of_Lodging_1.pdf</a:t>
            </a:r>
            <a:r>
              <a:rPr lang="en-US" sz="1800" dirty="0"/>
              <a:t> </a:t>
            </a:r>
          </a:p>
          <a:p>
            <a:pPr marL="344488" lvl="1" indent="0">
              <a:buNone/>
            </a:pPr>
            <a:endParaRPr lang="en-US" dirty="0"/>
          </a:p>
          <a:p>
            <a:r>
              <a:rPr lang="en-US" dirty="0"/>
              <a:t>You can contact the Travel Assistance Center (TAC) via:</a:t>
            </a:r>
          </a:p>
          <a:p>
            <a:pPr lvl="1"/>
            <a:r>
              <a:rPr lang="en-US" dirty="0"/>
              <a:t>Phone 888-Help1Go (888-435-7146)</a:t>
            </a:r>
          </a:p>
          <a:p>
            <a:pPr lvl="1"/>
            <a:r>
              <a:rPr lang="en-US" dirty="0"/>
              <a:t>Web (</a:t>
            </a:r>
            <a:r>
              <a:rPr lang="en-US" dirty="0">
                <a:hlinkClick r:id="rId8"/>
              </a:rPr>
              <a:t>https://www.defensetravel.dod.mil/passport/</a:t>
            </a:r>
            <a:r>
              <a:rPr lang="en-US" dirty="0"/>
              <a:t>)</a:t>
            </a:r>
          </a:p>
          <a:p>
            <a:pPr lvl="1"/>
            <a:r>
              <a:rPr lang="en-US" dirty="0"/>
              <a:t>Chat (Available Monday – Friday between 8am and 6pm ET)</a:t>
            </a:r>
          </a:p>
          <a:p>
            <a:endParaRPr lang="en-US" dirty="0"/>
          </a:p>
        </p:txBody>
      </p:sp>
    </p:spTree>
    <p:extLst>
      <p:ext uri="{BB962C8B-B14F-4D97-AF65-F5344CB8AC3E}">
        <p14:creationId xmlns:p14="http://schemas.microsoft.com/office/powerpoint/2010/main" val="196414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9911" y="1695934"/>
            <a:ext cx="4131874" cy="1223701"/>
          </a:xfrm>
        </p:spPr>
        <p:txBody>
          <a:bodyPr/>
          <a:lstStyle/>
          <a:p>
            <a:r>
              <a:rPr lang="en-US" dirty="0"/>
              <a:t>TAC Outreach Call</a:t>
            </a:r>
            <a:br>
              <a:rPr lang="en-US" dirty="0"/>
            </a:br>
            <a:r>
              <a:rPr lang="en-US" sz="1800" dirty="0"/>
              <a:t>Post Pay Review &amp; Analysis</a:t>
            </a:r>
            <a:br>
              <a:rPr lang="en-US" sz="1800" dirty="0"/>
            </a:br>
            <a:endParaRPr lang="en-US" dirty="0"/>
          </a:p>
        </p:txBody>
      </p:sp>
      <p:sp>
        <p:nvSpPr>
          <p:cNvPr id="9" name="Text Placeholder 8"/>
          <p:cNvSpPr>
            <a:spLocks noGrp="1"/>
          </p:cNvSpPr>
          <p:nvPr>
            <p:ph type="body" sz="quarter" idx="10"/>
          </p:nvPr>
        </p:nvSpPr>
        <p:spPr/>
        <p:txBody>
          <a:bodyPr/>
          <a:lstStyle/>
          <a:p>
            <a:r>
              <a:rPr lang="en-US" sz="1600" dirty="0"/>
              <a:t>Dan Greene – TAC Outreach Call Coordinator</a:t>
            </a:r>
          </a:p>
          <a:p>
            <a:r>
              <a:rPr lang="en-US" sz="1600" dirty="0"/>
              <a:t>Jason Prado – TAC Manager</a:t>
            </a:r>
          </a:p>
          <a:p>
            <a:r>
              <a:rPr lang="en-US" sz="1600" dirty="0"/>
              <a:t>Larry Cox – DFAS</a:t>
            </a:r>
          </a:p>
          <a:p>
            <a:r>
              <a:rPr lang="en-US" sz="1600" dirty="0"/>
              <a:t>Tisha Braun - DFAS</a:t>
            </a:r>
          </a:p>
        </p:txBody>
      </p:sp>
      <p:sp>
        <p:nvSpPr>
          <p:cNvPr id="10" name="Text Placeholder 9"/>
          <p:cNvSpPr>
            <a:spLocks noGrp="1"/>
          </p:cNvSpPr>
          <p:nvPr>
            <p:ph type="body" sz="quarter" idx="11"/>
          </p:nvPr>
        </p:nvSpPr>
        <p:spPr>
          <a:xfrm>
            <a:off x="399911" y="4455678"/>
            <a:ext cx="2322512" cy="203126"/>
          </a:xfrm>
        </p:spPr>
        <p:txBody>
          <a:bodyPr/>
          <a:lstStyle/>
          <a:p>
            <a:r>
              <a:rPr lang="en-US" dirty="0"/>
              <a:t>May 24, 2022</a:t>
            </a:r>
          </a:p>
        </p:txBody>
      </p:sp>
    </p:spTree>
    <p:extLst>
      <p:ext uri="{BB962C8B-B14F-4D97-AF65-F5344CB8AC3E}">
        <p14:creationId xmlns:p14="http://schemas.microsoft.com/office/powerpoint/2010/main" val="271115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AB80-C058-423D-9C62-B0FEE12DF24C}"/>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E09D287-5D0A-4646-960D-4AC66B0A0E74}"/>
              </a:ext>
            </a:extLst>
          </p:cNvPr>
          <p:cNvSpPr>
            <a:spLocks noGrp="1"/>
          </p:cNvSpPr>
          <p:nvPr>
            <p:ph type="sldNum" sz="quarter" idx="4"/>
          </p:nvPr>
        </p:nvSpPr>
        <p:spPr/>
        <p:txBody>
          <a:bodyPr/>
          <a:lstStyle/>
          <a:p>
            <a:fld id="{4C6B7127-9F77-471E-BA61-1540CB2C57B2}" type="slidenum">
              <a:rPr lang="en-US" smtClean="0"/>
              <a:pPr/>
              <a:t>20</a:t>
            </a:fld>
            <a:endParaRPr lang="en-US" dirty="0"/>
          </a:p>
        </p:txBody>
      </p:sp>
      <p:sp>
        <p:nvSpPr>
          <p:cNvPr id="4" name="Content Placeholder 3">
            <a:extLst>
              <a:ext uri="{FF2B5EF4-FFF2-40B4-BE49-F238E27FC236}">
                <a16:creationId xmlns:a16="http://schemas.microsoft.com/office/drawing/2014/main" id="{5D51AE9B-9B2E-4CD6-B91B-B6A236E41223}"/>
              </a:ext>
            </a:extLst>
          </p:cNvPr>
          <p:cNvSpPr>
            <a:spLocks noGrp="1"/>
          </p:cNvSpPr>
          <p:nvPr>
            <p:ph sz="quarter" idx="10"/>
          </p:nvPr>
        </p:nvSpPr>
        <p:spPr/>
        <p:txBody>
          <a:bodyPr/>
          <a:lstStyle/>
          <a:p>
            <a:r>
              <a:rPr lang="en-US" dirty="0"/>
              <a:t>Questions are taken via Telephone by Site Name in alphabetical order</a:t>
            </a:r>
          </a:p>
          <a:p>
            <a:pPr lvl="1"/>
            <a:r>
              <a:rPr lang="en-US" dirty="0"/>
              <a:t>A – E (Example – Dyess Air Force Base)</a:t>
            </a:r>
          </a:p>
          <a:p>
            <a:pPr lvl="1"/>
            <a:r>
              <a:rPr lang="en-US" dirty="0"/>
              <a:t>F – L (Example – Fort Huachuca) </a:t>
            </a:r>
          </a:p>
          <a:p>
            <a:pPr lvl="1"/>
            <a:r>
              <a:rPr lang="en-US" dirty="0"/>
              <a:t>M – S (Example – Redstone Arsenal)</a:t>
            </a:r>
          </a:p>
          <a:p>
            <a:pPr lvl="1"/>
            <a:r>
              <a:rPr lang="en-US" dirty="0"/>
              <a:t>T – Z (Example – Yuma Proving Ground)</a:t>
            </a:r>
          </a:p>
          <a:p>
            <a:endParaRPr lang="en-US" dirty="0"/>
          </a:p>
          <a:p>
            <a:r>
              <a:rPr lang="en-US" dirty="0"/>
              <a:t>You can press *6 to unmute your phone’s line to ask a question.</a:t>
            </a:r>
          </a:p>
          <a:p>
            <a:endParaRPr lang="en-US" dirty="0"/>
          </a:p>
          <a:p>
            <a:r>
              <a:rPr lang="en-US" dirty="0"/>
              <a:t>Please be considerate and mute your phone if you are not talking by pressing *6.</a:t>
            </a:r>
          </a:p>
          <a:p>
            <a:endParaRPr lang="en-US" dirty="0"/>
          </a:p>
        </p:txBody>
      </p:sp>
    </p:spTree>
    <p:extLst>
      <p:ext uri="{BB962C8B-B14F-4D97-AF65-F5344CB8AC3E}">
        <p14:creationId xmlns:p14="http://schemas.microsoft.com/office/powerpoint/2010/main" val="66352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9469A4-AAF7-41A9-AC1A-285DC08A8336}"/>
              </a:ext>
            </a:extLst>
          </p:cNvPr>
          <p:cNvSpPr>
            <a:spLocks noGrp="1"/>
          </p:cNvSpPr>
          <p:nvPr>
            <p:ph type="body" sz="quarter" idx="18"/>
          </p:nvPr>
        </p:nvSpPr>
        <p:spPr>
          <a:xfrm>
            <a:off x="3543300" y="0"/>
            <a:ext cx="5600700" cy="5143500"/>
          </a:xfrm>
        </p:spPr>
        <p:txBody>
          <a:bodyPr>
            <a:normAutofit/>
          </a:bodyPr>
          <a:lstStyle/>
          <a:p>
            <a:r>
              <a:rPr lang="en-US" dirty="0"/>
              <a:t>Top Issues for May</a:t>
            </a:r>
          </a:p>
          <a:p>
            <a:r>
              <a:rPr lang="en-US" dirty="0"/>
              <a:t>Internet Explorer No Longer Supported by DTS</a:t>
            </a:r>
          </a:p>
          <a:p>
            <a:r>
              <a:rPr lang="en-US" dirty="0"/>
              <a:t>Post Pay Review &amp; Analysis</a:t>
            </a:r>
          </a:p>
          <a:p>
            <a:pPr lvl="1"/>
            <a:r>
              <a:rPr lang="en-US" dirty="0"/>
              <a:t>PPR&amp;A’s Role</a:t>
            </a:r>
          </a:p>
          <a:p>
            <a:pPr lvl="1"/>
            <a:r>
              <a:rPr lang="en-US" dirty="0"/>
              <a:t>Travel Pay – Dec Error Rates</a:t>
            </a:r>
          </a:p>
          <a:p>
            <a:pPr lvl="1"/>
            <a:r>
              <a:rPr lang="en-US" dirty="0"/>
              <a:t>Examples of Invalid Receipts</a:t>
            </a:r>
          </a:p>
          <a:p>
            <a:r>
              <a:rPr lang="en-US" dirty="0"/>
              <a:t>Resources</a:t>
            </a:r>
          </a:p>
          <a:p>
            <a:r>
              <a:rPr lang="en-US" dirty="0"/>
              <a:t>Questions</a:t>
            </a:r>
          </a:p>
        </p:txBody>
      </p:sp>
    </p:spTree>
    <p:extLst>
      <p:ext uri="{BB962C8B-B14F-4D97-AF65-F5344CB8AC3E}">
        <p14:creationId xmlns:p14="http://schemas.microsoft.com/office/powerpoint/2010/main" val="130982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3E56-B1AF-4F7D-90FF-00ABBD88F51D}"/>
              </a:ext>
            </a:extLst>
          </p:cNvPr>
          <p:cNvSpPr>
            <a:spLocks noGrp="1"/>
          </p:cNvSpPr>
          <p:nvPr>
            <p:ph type="title"/>
          </p:nvPr>
        </p:nvSpPr>
        <p:spPr/>
        <p:txBody>
          <a:bodyPr/>
          <a:lstStyle/>
          <a:p>
            <a:r>
              <a:rPr lang="en-US" dirty="0"/>
              <a:t>Top Issues for May</a:t>
            </a:r>
          </a:p>
        </p:txBody>
      </p:sp>
      <p:sp>
        <p:nvSpPr>
          <p:cNvPr id="3" name="Slide Number Placeholder 2">
            <a:extLst>
              <a:ext uri="{FF2B5EF4-FFF2-40B4-BE49-F238E27FC236}">
                <a16:creationId xmlns:a16="http://schemas.microsoft.com/office/drawing/2014/main" id="{5E939191-AEA5-4528-AA74-C02C720A1220}"/>
              </a:ext>
            </a:extLst>
          </p:cNvPr>
          <p:cNvSpPr>
            <a:spLocks noGrp="1"/>
          </p:cNvSpPr>
          <p:nvPr>
            <p:ph type="sldNum" sz="quarter" idx="4"/>
          </p:nvPr>
        </p:nvSpPr>
        <p:spPr/>
        <p:txBody>
          <a:bodyPr/>
          <a:lstStyle/>
          <a:p>
            <a:fld id="{4C6B7127-9F77-471E-BA61-1540CB2C57B2}" type="slidenum">
              <a:rPr lang="en-US" smtClean="0"/>
              <a:pPr/>
              <a:t>4</a:t>
            </a:fld>
            <a:endParaRPr lang="en-US" dirty="0"/>
          </a:p>
        </p:txBody>
      </p:sp>
      <p:graphicFrame>
        <p:nvGraphicFramePr>
          <p:cNvPr id="7" name="Table 5">
            <a:extLst>
              <a:ext uri="{FF2B5EF4-FFF2-40B4-BE49-F238E27FC236}">
                <a16:creationId xmlns:a16="http://schemas.microsoft.com/office/drawing/2014/main" id="{20F22C3F-5839-463A-946E-521796D08E26}"/>
              </a:ext>
            </a:extLst>
          </p:cNvPr>
          <p:cNvGraphicFramePr>
            <a:graphicFrameLocks noGrp="1"/>
          </p:cNvGraphicFramePr>
          <p:nvPr>
            <p:ph sz="quarter" idx="10"/>
            <p:extLst>
              <p:ext uri="{D42A27DB-BD31-4B8C-83A1-F6EECF244321}">
                <p14:modId xmlns:p14="http://schemas.microsoft.com/office/powerpoint/2010/main" val="399175129"/>
              </p:ext>
            </p:extLst>
          </p:nvPr>
        </p:nvGraphicFramePr>
        <p:xfrm>
          <a:off x="455613" y="877889"/>
          <a:ext cx="8632824" cy="3944871"/>
        </p:xfrm>
        <a:graphic>
          <a:graphicData uri="http://schemas.openxmlformats.org/drawingml/2006/table">
            <a:tbl>
              <a:tblPr firstRow="1" bandRow="1">
                <a:tableStyleId>{5C22544A-7EE6-4342-B048-85BDC9FD1C3A}</a:tableStyleId>
              </a:tblPr>
              <a:tblGrid>
                <a:gridCol w="1188084">
                  <a:extLst>
                    <a:ext uri="{9D8B030D-6E8A-4147-A177-3AD203B41FA5}">
                      <a16:colId xmlns:a16="http://schemas.microsoft.com/office/drawing/2014/main" val="3050094265"/>
                    </a:ext>
                  </a:extLst>
                </a:gridCol>
                <a:gridCol w="3436620">
                  <a:extLst>
                    <a:ext uri="{9D8B030D-6E8A-4147-A177-3AD203B41FA5}">
                      <a16:colId xmlns:a16="http://schemas.microsoft.com/office/drawing/2014/main" val="1722081071"/>
                    </a:ext>
                  </a:extLst>
                </a:gridCol>
                <a:gridCol w="3131820">
                  <a:extLst>
                    <a:ext uri="{9D8B030D-6E8A-4147-A177-3AD203B41FA5}">
                      <a16:colId xmlns:a16="http://schemas.microsoft.com/office/drawing/2014/main" val="4286681458"/>
                    </a:ext>
                  </a:extLst>
                </a:gridCol>
                <a:gridCol w="876300">
                  <a:extLst>
                    <a:ext uri="{9D8B030D-6E8A-4147-A177-3AD203B41FA5}">
                      <a16:colId xmlns:a16="http://schemas.microsoft.com/office/drawing/2014/main" val="1957256232"/>
                    </a:ext>
                  </a:extLst>
                </a:gridCol>
              </a:tblGrid>
              <a:tr h="273955">
                <a:tc>
                  <a:txBody>
                    <a:bodyPr/>
                    <a:lstStyle/>
                    <a:p>
                      <a:pPr algn="ctr"/>
                      <a:r>
                        <a:rPr lang="en-US" sz="1400" dirty="0">
                          <a:solidFill>
                            <a:schemeClr val="bg1"/>
                          </a:solidFill>
                        </a:rPr>
                        <a:t>Issue #</a:t>
                      </a:r>
                    </a:p>
                  </a:txBody>
                  <a:tcPr anchor="ctr"/>
                </a:tc>
                <a:tc>
                  <a:txBody>
                    <a:bodyPr/>
                    <a:lstStyle/>
                    <a:p>
                      <a:pPr algn="ctr"/>
                      <a:r>
                        <a:rPr lang="en-US" sz="1400" dirty="0">
                          <a:solidFill>
                            <a:schemeClr val="bg1"/>
                          </a:solidFill>
                        </a:rPr>
                        <a:t>Summary</a:t>
                      </a:r>
                    </a:p>
                  </a:txBody>
                  <a:tcPr anchor="ctr"/>
                </a:tc>
                <a:tc>
                  <a:txBody>
                    <a:bodyPr/>
                    <a:lstStyle/>
                    <a:p>
                      <a:pPr algn="ctr"/>
                      <a:r>
                        <a:rPr lang="en-US" sz="1400" dirty="0">
                          <a:solidFill>
                            <a:schemeClr val="bg1"/>
                          </a:solidFill>
                        </a:rPr>
                        <a:t>Workaround</a:t>
                      </a:r>
                    </a:p>
                  </a:txBody>
                  <a:tcPr anchor="ctr"/>
                </a:tc>
                <a:tc>
                  <a:txBody>
                    <a:bodyPr/>
                    <a:lstStyle/>
                    <a:p>
                      <a:pPr algn="ctr"/>
                      <a:r>
                        <a:rPr lang="en-US" sz="1400" dirty="0">
                          <a:solidFill>
                            <a:schemeClr val="bg1"/>
                          </a:solidFill>
                        </a:rPr>
                        <a:t>Release</a:t>
                      </a:r>
                    </a:p>
                  </a:txBody>
                  <a:tcPr anchor="ctr"/>
                </a:tc>
                <a:extLst>
                  <a:ext uri="{0D108BD9-81ED-4DB2-BD59-A6C34878D82A}">
                    <a16:rowId xmlns:a16="http://schemas.microsoft.com/office/drawing/2014/main" val="4111442952"/>
                  </a:ext>
                </a:extLst>
              </a:tr>
              <a:tr h="493119">
                <a:tc>
                  <a:txBody>
                    <a:bodyPr/>
                    <a:lstStyle/>
                    <a:p>
                      <a:pPr algn="ctr"/>
                      <a:r>
                        <a:rPr lang="en-US" sz="1000" dirty="0">
                          <a:latin typeface="+mj-lt"/>
                        </a:rPr>
                        <a:t>PPT</a:t>
                      </a:r>
                    </a:p>
                  </a:txBody>
                  <a:tcPr anchor="ctr"/>
                </a:tc>
                <a:tc>
                  <a:txBody>
                    <a:bodyPr/>
                    <a:lstStyle/>
                    <a:p>
                      <a:pPr algn="l"/>
                      <a:r>
                        <a:rPr lang="en-US" sz="1000" kern="1200" dirty="0">
                          <a:solidFill>
                            <a:schemeClr val="dk1"/>
                          </a:solidFill>
                          <a:effectLst/>
                          <a:latin typeface="+mn-lt"/>
                          <a:ea typeface="+mn-ea"/>
                          <a:cs typeface="+mn-cs"/>
                        </a:rPr>
                        <a:t>Unable to edit a CTO Amendment with two PNRs and document has NOT been signed but has adjusted stamps.</a:t>
                      </a:r>
                      <a:endParaRPr lang="en-US" sz="1000" dirty="0">
                        <a:latin typeface="+mn-lt"/>
                      </a:endParaRP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1000" dirty="0">
                          <a:latin typeface="+mn-lt"/>
                        </a:rPr>
                        <a:t>Both PNRs must be placed on the Outbound queue for the document to update properly. Please contact the TAC for further assistance.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p>
                  </a:txBody>
                  <a:tcPr anchor="ctr"/>
                </a:tc>
                <a:extLst>
                  <a:ext uri="{0D108BD9-81ED-4DB2-BD59-A6C34878D82A}">
                    <a16:rowId xmlns:a16="http://schemas.microsoft.com/office/drawing/2014/main" val="1368126481"/>
                  </a:ext>
                </a:extLst>
              </a:tr>
              <a:tr h="739678">
                <a:tc>
                  <a:txBody>
                    <a:bodyPr/>
                    <a:lstStyle/>
                    <a:p>
                      <a:pPr marL="0" algn="ctr" defTabSz="514351" rtl="0" eaLnBrk="1" fontAlgn="ctr" latinLnBrk="0" hangingPunct="1"/>
                      <a:r>
                        <a:rPr lang="en-US" sz="1000" kern="1200" dirty="0">
                          <a:solidFill>
                            <a:schemeClr val="dk1"/>
                          </a:solidFill>
                          <a:latin typeface="+mj-lt"/>
                          <a:ea typeface="+mn-ea"/>
                          <a:cs typeface="+mn-cs"/>
                        </a:rPr>
                        <a:t>DTS-20052</a:t>
                      </a:r>
                    </a:p>
                  </a:txBody>
                  <a:tcPr marL="9525" marR="9525" marT="9525" marB="0" anchor="ctr"/>
                </a:tc>
                <a:tc>
                  <a:txBody>
                    <a:bodyPr/>
                    <a:lstStyle/>
                    <a:p>
                      <a:pPr algn="l"/>
                      <a:r>
                        <a:rPr lang="en-US" sz="1000" kern="1200" dirty="0">
                          <a:solidFill>
                            <a:schemeClr val="dk1"/>
                          </a:solidFill>
                          <a:latin typeface="+mn-lt"/>
                          <a:ea typeface="+mn-ea"/>
                          <a:cs typeface="+mn-cs"/>
                        </a:rPr>
                        <a:t>Authorization stuck at CTO SUBMIT due to unconfirmed segments in the Passenger Name Record (PNR).</a:t>
                      </a:r>
                    </a:p>
                  </a:txBody>
                  <a:tcPr anchor="ctr"/>
                </a:tc>
                <a:tc>
                  <a:txBody>
                    <a:bodyPr/>
                    <a:lstStyle/>
                    <a:p>
                      <a:pPr marL="0" marR="0" lvl="0" indent="0" algn="l" defTabSz="514351" rtl="0" eaLnBrk="1" fontAlgn="auto" latinLnBrk="0" hangingPunct="1">
                        <a:lnSpc>
                          <a:spcPct val="100000"/>
                        </a:lnSpc>
                        <a:spcBef>
                          <a:spcPts val="0"/>
                        </a:spcBef>
                        <a:spcAft>
                          <a:spcPts val="0"/>
                        </a:spcAft>
                        <a:buClrTx/>
                        <a:buSzTx/>
                        <a:buFontTx/>
                        <a:buNone/>
                        <a:tabLst/>
                        <a:defRPr/>
                      </a:pPr>
                      <a:r>
                        <a:rPr lang="en-US" sz="800" dirty="0">
                          <a:latin typeface="+mn-lt"/>
                        </a:rPr>
                        <a:t>Please contact the TAC anytime an authorization has been stuck at CTO SUBMIT for more than one business day. The TAC can see both DTS and the Global Distribution System (GDS).</a:t>
                      </a:r>
                      <a:br>
                        <a:rPr lang="en-US" sz="800" dirty="0">
                          <a:latin typeface="+mn-lt"/>
                        </a:rPr>
                      </a:br>
                      <a:br>
                        <a:rPr lang="en-US" sz="800" dirty="0">
                          <a:latin typeface="+mn-lt"/>
                        </a:rPr>
                      </a:br>
                      <a:r>
                        <a:rPr lang="en-US" sz="800" kern="1200" dirty="0">
                          <a:solidFill>
                            <a:schemeClr val="dk1"/>
                          </a:solidFill>
                          <a:effectLst/>
                          <a:latin typeface="+mn-lt"/>
                          <a:ea typeface="+mn-ea"/>
                          <a:cs typeface="+mn-cs"/>
                        </a:rPr>
                        <a:t>If the unconfirmed segments are in the active portion of the PNR the TMC needs to fix those for them to sweep.</a:t>
                      </a:r>
                      <a:endParaRPr lang="en-US" sz="800" dirty="0">
                        <a:latin typeface="+mn-lt"/>
                      </a:endParaRP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r>
                        <a:rPr lang="en-US" sz="1000" dirty="0">
                          <a:latin typeface="+mn-lt"/>
                        </a:rPr>
                        <a:t>Ready For Assignment</a:t>
                      </a:r>
                    </a:p>
                  </a:txBody>
                  <a:tcPr anchor="ctr"/>
                </a:tc>
                <a:extLst>
                  <a:ext uri="{0D108BD9-81ED-4DB2-BD59-A6C34878D82A}">
                    <a16:rowId xmlns:a16="http://schemas.microsoft.com/office/drawing/2014/main" val="557643080"/>
                  </a:ext>
                </a:extLst>
              </a:tr>
              <a:tr h="713991">
                <a:tc>
                  <a:txBody>
                    <a:bodyPr/>
                    <a:lstStyle/>
                    <a:p>
                      <a:pPr marL="0" algn="ctr" defTabSz="514351" rtl="0" eaLnBrk="1" fontAlgn="ctr" latinLnBrk="0" hangingPunct="1"/>
                      <a:r>
                        <a:rPr lang="en-US" sz="1000" kern="1200" dirty="0">
                          <a:solidFill>
                            <a:schemeClr val="dk1"/>
                          </a:solidFill>
                          <a:latin typeface="+mj-lt"/>
                          <a:ea typeface="+mn-ea"/>
                          <a:cs typeface="+mn-cs"/>
                        </a:rPr>
                        <a:t>DTS-21384</a:t>
                      </a:r>
                    </a:p>
                  </a:txBody>
                  <a:tcPr marL="9525" marR="9525" marT="9525" marB="0" anchor="ctr"/>
                </a:tc>
                <a:tc>
                  <a:txBody>
                    <a:bodyPr/>
                    <a:lstStyle/>
                    <a:p>
                      <a:pPr algn="l"/>
                      <a:r>
                        <a:rPr lang="en-US" sz="1000" dirty="0">
                          <a:solidFill>
                            <a:schemeClr val="tx1"/>
                          </a:solidFill>
                        </a:rPr>
                        <a:t>Initiating Payroll Collection causes an error “Unable to process your request for the following reason”. </a:t>
                      </a:r>
                    </a:p>
                  </a:txBody>
                  <a:tcPr anchor="ctr"/>
                </a:tc>
                <a:tc>
                  <a:txBody>
                    <a:bodyPr/>
                    <a:lstStyle/>
                    <a:p>
                      <a:pPr algn="l"/>
                      <a:r>
                        <a:rPr lang="en-US" sz="1013" b="0" i="0" kern="1200" dirty="0">
                          <a:solidFill>
                            <a:schemeClr val="dk1"/>
                          </a:solidFill>
                          <a:effectLst/>
                          <a:latin typeface="+mn-lt"/>
                          <a:ea typeface="+mn-ea"/>
                          <a:cs typeface="+mn-cs"/>
                        </a:rPr>
                        <a:t>This issue was resolved May 13, 2022.</a:t>
                      </a:r>
                      <a:endParaRPr lang="en-US" sz="1000" dirty="0"/>
                    </a:p>
                  </a:txBody>
                  <a:tcPr anchor="ctr"/>
                </a:tc>
                <a:tc>
                  <a:txBody>
                    <a:bodyPr/>
                    <a:lstStyle/>
                    <a:p>
                      <a:pPr marL="0" marR="0" indent="0" algn="ctr" defTabSz="514351"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j-lt"/>
                          <a:ea typeface="+mn-ea"/>
                          <a:cs typeface="+mn-cs"/>
                        </a:rPr>
                        <a:t>FY22-May DMM CBA Update</a:t>
                      </a:r>
                    </a:p>
                  </a:txBody>
                  <a:tcPr anchor="ctr"/>
                </a:tc>
                <a:extLst>
                  <a:ext uri="{0D108BD9-81ED-4DB2-BD59-A6C34878D82A}">
                    <a16:rowId xmlns:a16="http://schemas.microsoft.com/office/drawing/2014/main" val="819758298"/>
                  </a:ext>
                </a:extLst>
              </a:tr>
              <a:tr h="767073">
                <a:tc>
                  <a:txBody>
                    <a:bodyPr/>
                    <a:lstStyle/>
                    <a:p>
                      <a:pPr algn="ctr"/>
                      <a:r>
                        <a:rPr lang="en-US" sz="1000" dirty="0">
                          <a:latin typeface="+mj-lt"/>
                        </a:rPr>
                        <a:t>DTS-1842</a:t>
                      </a:r>
                    </a:p>
                  </a:txBody>
                  <a:tcPr anchor="ctr"/>
                </a:tc>
                <a:tc>
                  <a:txBody>
                    <a:bodyPr/>
                    <a:lstStyle/>
                    <a:p>
                      <a:pPr algn="l"/>
                      <a:r>
                        <a:rPr lang="en-US" sz="1000" kern="1200" dirty="0">
                          <a:solidFill>
                            <a:schemeClr val="dk1"/>
                          </a:solidFill>
                          <a:latin typeface="+mn-lt"/>
                          <a:ea typeface="+mn-ea"/>
                          <a:cs typeface="+mn-cs"/>
                        </a:rPr>
                        <a:t>Authorization stuck at CTO SUBMIT for unknown reasons. We have attempted to push these documents multiple times, but unfortunately, they will not update.</a:t>
                      </a:r>
                    </a:p>
                  </a:txBody>
                  <a:tcPr anchor="ctr"/>
                </a:tc>
                <a:tc>
                  <a:txBody>
                    <a:bodyPr/>
                    <a:lstStyle/>
                    <a:p>
                      <a:pPr algn="l"/>
                      <a:r>
                        <a:rPr lang="en-US" sz="1000" dirty="0"/>
                        <a:t>Please contact the TAC anytime an authorization has been stuck at CTO SUBMIT for more than one business day. The TAC can see both DTS and the Global Distribution System (GDS). These documents must be manually abandoned.</a:t>
                      </a:r>
                    </a:p>
                  </a:txBody>
                  <a:tcPr anchor="ctr"/>
                </a:tc>
                <a:tc>
                  <a:txBody>
                    <a:bodyPr/>
                    <a:lstStyle/>
                    <a:p>
                      <a:pPr marL="0" marR="0" lvl="0" indent="0" algn="ctr" defTabSz="514351" rtl="0" eaLnBrk="1" fontAlgn="auto" latinLnBrk="0" hangingPunct="1">
                        <a:lnSpc>
                          <a:spcPct val="100000"/>
                        </a:lnSpc>
                        <a:spcBef>
                          <a:spcPts val="0"/>
                        </a:spcBef>
                        <a:spcAft>
                          <a:spcPts val="0"/>
                        </a:spcAft>
                        <a:buClrTx/>
                        <a:buSzTx/>
                        <a:buFontTx/>
                        <a:buNone/>
                        <a:tabLst/>
                        <a:defRPr/>
                      </a:pPr>
                      <a:r>
                        <a:rPr lang="en-US" sz="1000" dirty="0">
                          <a:latin typeface="+mn-lt"/>
                        </a:rPr>
                        <a:t>Ready For Assignment</a:t>
                      </a:r>
                    </a:p>
                  </a:txBody>
                  <a:tcPr anchor="ctr"/>
                </a:tc>
                <a:extLst>
                  <a:ext uri="{0D108BD9-81ED-4DB2-BD59-A6C34878D82A}">
                    <a16:rowId xmlns:a16="http://schemas.microsoft.com/office/drawing/2014/main" val="4062080045"/>
                  </a:ext>
                </a:extLst>
              </a:tr>
              <a:tr h="630096">
                <a:tc>
                  <a:txBody>
                    <a:bodyPr/>
                    <a:lstStyle/>
                    <a:p>
                      <a:pPr algn="ctr" fontAlgn="ctr"/>
                      <a:r>
                        <a:rPr lang="en-US" sz="1000" b="0" i="0" u="none" strike="noStrike" dirty="0">
                          <a:solidFill>
                            <a:srgbClr val="00467F"/>
                          </a:solidFill>
                          <a:latin typeface="+mj-lt"/>
                        </a:rPr>
                        <a:t>DTS-15645</a:t>
                      </a:r>
                    </a:p>
                  </a:txBody>
                  <a:tcPr marL="9525" marR="9525" marT="9525" marB="0" anchor="ctr"/>
                </a:tc>
                <a:tc>
                  <a:txBody>
                    <a:bodyPr/>
                    <a:lstStyle/>
                    <a:p>
                      <a:pPr algn="l"/>
                      <a:r>
                        <a:rPr lang="en-US" sz="1000" dirty="0">
                          <a:solidFill>
                            <a:srgbClr val="00467F"/>
                          </a:solidFill>
                        </a:rPr>
                        <a:t>Travelers are receiving “Error Message: An Error has Occurred. We are encountering an issue with our partner system. Please try again in a few minutes.” When trying to book reservations.</a:t>
                      </a:r>
                    </a:p>
                  </a:txBody>
                  <a:tcPr anchor="ctr"/>
                </a:tc>
                <a:tc>
                  <a:txBody>
                    <a:bodyPr/>
                    <a:lstStyle/>
                    <a:p>
                      <a:pPr algn="l"/>
                      <a:r>
                        <a:rPr lang="en-US" sz="1000" kern="1200" dirty="0">
                          <a:solidFill>
                            <a:srgbClr val="00467F"/>
                          </a:solidFill>
                          <a:latin typeface="+mn-lt"/>
                          <a:ea typeface="+mn-ea"/>
                          <a:cs typeface="+mn-cs"/>
                        </a:rPr>
                        <a:t>There are a few reasons as to why this issue can occur. Please contact the TAC for guidance on how to resolve this issue.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Ready For Assignment</a:t>
                      </a:r>
                    </a:p>
                  </a:txBody>
                  <a:tcPr anchor="ctr"/>
                </a:tc>
                <a:extLst>
                  <a:ext uri="{0D108BD9-81ED-4DB2-BD59-A6C34878D82A}">
                    <a16:rowId xmlns:a16="http://schemas.microsoft.com/office/drawing/2014/main" val="659423140"/>
                  </a:ext>
                </a:extLst>
              </a:tr>
            </a:tbl>
          </a:graphicData>
        </a:graphic>
      </p:graphicFrame>
    </p:spTree>
    <p:extLst>
      <p:ext uri="{BB962C8B-B14F-4D97-AF65-F5344CB8AC3E}">
        <p14:creationId xmlns:p14="http://schemas.microsoft.com/office/powerpoint/2010/main" val="2358377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2B29-39A0-4128-812B-295B5189D472}"/>
              </a:ext>
            </a:extLst>
          </p:cNvPr>
          <p:cNvSpPr>
            <a:spLocks noGrp="1"/>
          </p:cNvSpPr>
          <p:nvPr>
            <p:ph type="title"/>
          </p:nvPr>
        </p:nvSpPr>
        <p:spPr/>
        <p:txBody>
          <a:bodyPr/>
          <a:lstStyle/>
          <a:p>
            <a:r>
              <a:rPr lang="en-US" dirty="0"/>
              <a:t>Internet Explorer No Longer Supported by DTS</a:t>
            </a:r>
          </a:p>
        </p:txBody>
      </p:sp>
      <p:sp>
        <p:nvSpPr>
          <p:cNvPr id="3" name="Slide Number Placeholder 2">
            <a:extLst>
              <a:ext uri="{FF2B5EF4-FFF2-40B4-BE49-F238E27FC236}">
                <a16:creationId xmlns:a16="http://schemas.microsoft.com/office/drawing/2014/main" id="{54C24D3F-DD3F-4785-B043-536048D8334A}"/>
              </a:ext>
            </a:extLst>
          </p:cNvPr>
          <p:cNvSpPr>
            <a:spLocks noGrp="1"/>
          </p:cNvSpPr>
          <p:nvPr>
            <p:ph type="sldNum" sz="quarter" idx="4"/>
          </p:nvPr>
        </p:nvSpPr>
        <p:spPr/>
        <p:txBody>
          <a:bodyPr/>
          <a:lstStyle/>
          <a:p>
            <a:fld id="{4C6B7127-9F77-471E-BA61-1540CB2C57B2}" type="slidenum">
              <a:rPr lang="en-US" smtClean="0"/>
              <a:pPr/>
              <a:t>5</a:t>
            </a:fld>
            <a:endParaRPr lang="en-US" dirty="0"/>
          </a:p>
        </p:txBody>
      </p:sp>
      <p:sp>
        <p:nvSpPr>
          <p:cNvPr id="4" name="Content Placeholder 3">
            <a:extLst>
              <a:ext uri="{FF2B5EF4-FFF2-40B4-BE49-F238E27FC236}">
                <a16:creationId xmlns:a16="http://schemas.microsoft.com/office/drawing/2014/main" id="{EF7B4459-860F-499C-97CA-0E7C8F10F056}"/>
              </a:ext>
            </a:extLst>
          </p:cNvPr>
          <p:cNvSpPr>
            <a:spLocks noGrp="1"/>
          </p:cNvSpPr>
          <p:nvPr>
            <p:ph sz="quarter" idx="10"/>
          </p:nvPr>
        </p:nvSpPr>
        <p:spPr/>
        <p:txBody>
          <a:bodyPr/>
          <a:lstStyle/>
          <a:p>
            <a:r>
              <a:rPr lang="en-US" dirty="0"/>
              <a:t>As of May 28, 2022, Microsoft is ending all support for Internet Explorer.  </a:t>
            </a:r>
          </a:p>
          <a:p>
            <a:pPr lvl="1"/>
            <a:r>
              <a:rPr lang="en-US" dirty="0"/>
              <a:t>For both sustainment and security purposes, Internet Explorer will no longer be a supported browser for DTS.</a:t>
            </a:r>
          </a:p>
          <a:p>
            <a:endParaRPr lang="en-US" dirty="0"/>
          </a:p>
          <a:p>
            <a:r>
              <a:rPr lang="en-US" dirty="0"/>
              <a:t>DTS can still be accessed using Microsoft Edge, Google Chrome, Mozilla Firefox, and Safari browsers.</a:t>
            </a:r>
          </a:p>
        </p:txBody>
      </p:sp>
    </p:spTree>
    <p:extLst>
      <p:ext uri="{BB962C8B-B14F-4D97-AF65-F5344CB8AC3E}">
        <p14:creationId xmlns:p14="http://schemas.microsoft.com/office/powerpoint/2010/main" val="368301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CE7950-8E08-47FE-9623-93BF60999196}"/>
              </a:ext>
            </a:extLst>
          </p:cNvPr>
          <p:cNvSpPr>
            <a:spLocks noGrp="1"/>
          </p:cNvSpPr>
          <p:nvPr>
            <p:ph type="title"/>
          </p:nvPr>
        </p:nvSpPr>
        <p:spPr>
          <a:xfrm>
            <a:off x="449421" y="1717856"/>
            <a:ext cx="8356653" cy="415136"/>
          </a:xfrm>
        </p:spPr>
        <p:txBody>
          <a:bodyPr/>
          <a:lstStyle/>
          <a:p>
            <a:r>
              <a:rPr lang="en-US" sz="2400" spc="-60" dirty="0"/>
              <a:t>PIIA Travel Pay Program </a:t>
            </a:r>
            <a:endParaRPr lang="en-US" dirty="0"/>
          </a:p>
        </p:txBody>
      </p:sp>
      <p:sp>
        <p:nvSpPr>
          <p:cNvPr id="3" name="Slide Number Placeholder 2">
            <a:extLst>
              <a:ext uri="{FF2B5EF4-FFF2-40B4-BE49-F238E27FC236}">
                <a16:creationId xmlns:a16="http://schemas.microsoft.com/office/drawing/2014/main" id="{F1EB7111-90BA-4112-AC8B-1F8E42BC9979}"/>
              </a:ext>
            </a:extLst>
          </p:cNvPr>
          <p:cNvSpPr>
            <a:spLocks noGrp="1"/>
          </p:cNvSpPr>
          <p:nvPr>
            <p:ph type="sldNum" sz="quarter" idx="4"/>
          </p:nvPr>
        </p:nvSpPr>
        <p:spPr/>
        <p:txBody>
          <a:bodyPr/>
          <a:lstStyle/>
          <a:p>
            <a:fld id="{4C6B7127-9F77-471E-BA61-1540CB2C57B2}" type="slidenum">
              <a:rPr lang="en-US" smtClean="0"/>
              <a:pPr/>
              <a:t>6</a:t>
            </a:fld>
            <a:endParaRPr lang="en-US" dirty="0"/>
          </a:p>
        </p:txBody>
      </p:sp>
      <p:sp>
        <p:nvSpPr>
          <p:cNvPr id="7" name="TextBox 6">
            <a:extLst>
              <a:ext uri="{FF2B5EF4-FFF2-40B4-BE49-F238E27FC236}">
                <a16:creationId xmlns:a16="http://schemas.microsoft.com/office/drawing/2014/main" id="{19655022-B490-4EB9-A5BB-1F2A0CBFB553}"/>
              </a:ext>
            </a:extLst>
          </p:cNvPr>
          <p:cNvSpPr txBox="1"/>
          <p:nvPr/>
        </p:nvSpPr>
        <p:spPr>
          <a:xfrm>
            <a:off x="2684647" y="2026682"/>
            <a:ext cx="3886200" cy="1785104"/>
          </a:xfrm>
          <a:prstGeom prst="rect">
            <a:avLst/>
          </a:prstGeom>
          <a:noFill/>
        </p:spPr>
        <p:txBody>
          <a:bodyPr wrap="square">
            <a:spAutoFit/>
          </a:bodyPr>
          <a:lstStyle/>
          <a:p>
            <a:pPr marL="12700">
              <a:lnSpc>
                <a:spcPct val="100000"/>
              </a:lnSpc>
              <a:spcBef>
                <a:spcPts val="100"/>
              </a:spcBef>
            </a:pPr>
            <a:r>
              <a:rPr lang="en-US" sz="1800" i="1" spc="-10" dirty="0">
                <a:solidFill>
                  <a:srgbClr val="616263"/>
                </a:solidFill>
                <a:latin typeface="Calibri"/>
                <a:cs typeface="Calibri"/>
              </a:rPr>
              <a:t>Defense</a:t>
            </a:r>
            <a:r>
              <a:rPr lang="en-US" sz="1800" i="1" spc="5" dirty="0">
                <a:solidFill>
                  <a:srgbClr val="616263"/>
                </a:solidFill>
                <a:latin typeface="Calibri"/>
                <a:cs typeface="Calibri"/>
              </a:rPr>
              <a:t> </a:t>
            </a:r>
            <a:r>
              <a:rPr lang="en-US" sz="1800" i="1" spc="-10" dirty="0">
                <a:solidFill>
                  <a:srgbClr val="616263"/>
                </a:solidFill>
                <a:latin typeface="Calibri"/>
                <a:cs typeface="Calibri"/>
              </a:rPr>
              <a:t>Finance</a:t>
            </a:r>
            <a:r>
              <a:rPr lang="en-US" sz="1800" i="1" spc="25" dirty="0">
                <a:solidFill>
                  <a:srgbClr val="616263"/>
                </a:solidFill>
                <a:latin typeface="Calibri"/>
                <a:cs typeface="Calibri"/>
              </a:rPr>
              <a:t> </a:t>
            </a:r>
            <a:r>
              <a:rPr lang="en-US" sz="1800" i="1" spc="-5" dirty="0">
                <a:solidFill>
                  <a:srgbClr val="616263"/>
                </a:solidFill>
                <a:latin typeface="Calibri"/>
                <a:cs typeface="Calibri"/>
              </a:rPr>
              <a:t>and </a:t>
            </a:r>
            <a:r>
              <a:rPr lang="en-US" sz="1800" i="1" spc="-10" dirty="0">
                <a:solidFill>
                  <a:srgbClr val="616263"/>
                </a:solidFill>
                <a:latin typeface="Calibri"/>
                <a:cs typeface="Calibri"/>
              </a:rPr>
              <a:t>Accounting</a:t>
            </a:r>
            <a:r>
              <a:rPr lang="en-US" sz="1800" i="1" spc="15" dirty="0">
                <a:solidFill>
                  <a:srgbClr val="616263"/>
                </a:solidFill>
                <a:latin typeface="Calibri"/>
                <a:cs typeface="Calibri"/>
              </a:rPr>
              <a:t> </a:t>
            </a:r>
            <a:r>
              <a:rPr lang="en-US" sz="1800" i="1" spc="-5" dirty="0">
                <a:solidFill>
                  <a:srgbClr val="616263"/>
                </a:solidFill>
                <a:latin typeface="Calibri"/>
                <a:cs typeface="Calibri"/>
              </a:rPr>
              <a:t>Service</a:t>
            </a:r>
            <a:endParaRPr lang="en-US" sz="1800" dirty="0">
              <a:latin typeface="Calibri"/>
              <a:cs typeface="Calibri"/>
            </a:endParaRPr>
          </a:p>
          <a:p>
            <a:pPr algn="ctr">
              <a:lnSpc>
                <a:spcPct val="100000"/>
              </a:lnSpc>
              <a:spcBef>
                <a:spcPts val="10"/>
              </a:spcBef>
            </a:pPr>
            <a:endParaRPr lang="en-US" sz="1600" dirty="0">
              <a:latin typeface="+mj-lt"/>
              <a:cs typeface="Calibri"/>
            </a:endParaRPr>
          </a:p>
          <a:p>
            <a:pPr algn="ctr">
              <a:lnSpc>
                <a:spcPct val="100000"/>
              </a:lnSpc>
              <a:spcBef>
                <a:spcPts val="10"/>
              </a:spcBef>
            </a:pPr>
            <a:endParaRPr lang="en-US" sz="1600" dirty="0">
              <a:latin typeface="+mj-lt"/>
              <a:cs typeface="Calibri"/>
            </a:endParaRPr>
          </a:p>
          <a:p>
            <a:pPr algn="ctr">
              <a:lnSpc>
                <a:spcPct val="100000"/>
              </a:lnSpc>
              <a:spcBef>
                <a:spcPts val="10"/>
              </a:spcBef>
            </a:pPr>
            <a:r>
              <a:rPr lang="en-US" sz="1600" dirty="0">
                <a:latin typeface="+mj-lt"/>
                <a:cs typeface="Calibri"/>
              </a:rPr>
              <a:t>Post Pay Review &amp; Analysis</a:t>
            </a:r>
          </a:p>
          <a:p>
            <a:pPr algn="ctr">
              <a:lnSpc>
                <a:spcPct val="100000"/>
              </a:lnSpc>
              <a:spcBef>
                <a:spcPts val="10"/>
              </a:spcBef>
            </a:pPr>
            <a:endParaRPr lang="en-US" sz="1600" dirty="0">
              <a:latin typeface="+mj-lt"/>
              <a:cs typeface="Calibri"/>
            </a:endParaRPr>
          </a:p>
          <a:p>
            <a:pPr algn="ctr">
              <a:lnSpc>
                <a:spcPct val="100000"/>
              </a:lnSpc>
              <a:spcBef>
                <a:spcPts val="10"/>
              </a:spcBef>
            </a:pPr>
            <a:r>
              <a:rPr lang="en-US" sz="1400" dirty="0">
                <a:latin typeface="+mj-lt"/>
                <a:cs typeface="Calibri"/>
              </a:rPr>
              <a:t>Larry Cox</a:t>
            </a:r>
          </a:p>
          <a:p>
            <a:pPr algn="ctr">
              <a:lnSpc>
                <a:spcPct val="100000"/>
              </a:lnSpc>
              <a:spcBef>
                <a:spcPts val="10"/>
              </a:spcBef>
            </a:pPr>
            <a:r>
              <a:rPr lang="en-US" sz="1400" dirty="0">
                <a:latin typeface="+mj-lt"/>
                <a:cs typeface="Calibri"/>
              </a:rPr>
              <a:t>Tisha Braun</a:t>
            </a:r>
            <a:endParaRPr lang="en-US" sz="1600" dirty="0">
              <a:latin typeface="Arial"/>
              <a:cs typeface="Arial"/>
            </a:endParaRPr>
          </a:p>
        </p:txBody>
      </p:sp>
    </p:spTree>
    <p:extLst>
      <p:ext uri="{BB962C8B-B14F-4D97-AF65-F5344CB8AC3E}">
        <p14:creationId xmlns:p14="http://schemas.microsoft.com/office/powerpoint/2010/main" val="14056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PPR&amp;A’s Role</a:t>
            </a:r>
          </a:p>
        </p:txBody>
      </p:sp>
      <p:sp>
        <p:nvSpPr>
          <p:cNvPr id="8" name="Content Placeholder 1"/>
          <p:cNvSpPr>
            <a:spLocks noGrp="1"/>
          </p:cNvSpPr>
          <p:nvPr>
            <p:ph sz="quarter" idx="10"/>
          </p:nvPr>
        </p:nvSpPr>
        <p:spPr/>
        <p:txBody>
          <a:bodyPr>
            <a:normAutofit lnSpcReduction="10000"/>
          </a:bodyPr>
          <a:lstStyle/>
          <a:p>
            <a:pPr>
              <a:lnSpc>
                <a:spcPct val="120000"/>
              </a:lnSpc>
            </a:pPr>
            <a:r>
              <a:rPr lang="en-US" dirty="0">
                <a:solidFill>
                  <a:srgbClr val="16216C"/>
                </a:solidFill>
              </a:rPr>
              <a:t>Conduct improper payment (IP) reviews under the Payment Integrity Information Act (PIIA) to identify, estimate, and report IPs for:  Military Pay, Civilian Pay, Military Retirement Pay, Travel Pay, and Commercial Pay</a:t>
            </a:r>
          </a:p>
          <a:p>
            <a:pPr>
              <a:lnSpc>
                <a:spcPct val="120000"/>
              </a:lnSpc>
            </a:pPr>
            <a:endParaRPr lang="en-US" dirty="0">
              <a:solidFill>
                <a:srgbClr val="16216C"/>
              </a:solidFill>
            </a:endParaRPr>
          </a:p>
          <a:p>
            <a:pPr>
              <a:lnSpc>
                <a:spcPct val="120000"/>
              </a:lnSpc>
            </a:pPr>
            <a:r>
              <a:rPr lang="en-US" dirty="0">
                <a:solidFill>
                  <a:srgbClr val="16216C"/>
                </a:solidFill>
              </a:rPr>
              <a:t>Conduct trend analysis to assist Services and Defense Agencies with identifying avenues to target for improvement.  </a:t>
            </a:r>
          </a:p>
          <a:p>
            <a:pPr>
              <a:lnSpc>
                <a:spcPct val="120000"/>
              </a:lnSpc>
            </a:pPr>
            <a:endParaRPr lang="en-US" dirty="0">
              <a:solidFill>
                <a:srgbClr val="16216C"/>
              </a:solidFill>
            </a:endParaRPr>
          </a:p>
          <a:p>
            <a:pPr>
              <a:lnSpc>
                <a:spcPct val="120000"/>
              </a:lnSpc>
            </a:pPr>
            <a:r>
              <a:rPr lang="en-US" dirty="0">
                <a:solidFill>
                  <a:srgbClr val="16216C"/>
                </a:solidFill>
              </a:rPr>
              <a:t>Assist OSD with reporting results in annual Agency Financial Report (AFR)</a:t>
            </a:r>
          </a:p>
          <a:p>
            <a:pPr>
              <a:lnSpc>
                <a:spcPct val="120000"/>
              </a:lnSpc>
              <a:buNone/>
            </a:pPr>
            <a:endParaRPr lang="en-US" dirty="0">
              <a:solidFill>
                <a:srgbClr val="16216C"/>
              </a:solidFill>
            </a:endParaRPr>
          </a:p>
        </p:txBody>
      </p:sp>
    </p:spTree>
    <p:extLst>
      <p:ext uri="{BB962C8B-B14F-4D97-AF65-F5344CB8AC3E}">
        <p14:creationId xmlns:p14="http://schemas.microsoft.com/office/powerpoint/2010/main" val="417463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4500" y="685800"/>
            <a:ext cx="5772150" cy="41719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itle 1"/>
          <p:cNvSpPr>
            <a:spLocks noGrp="1"/>
          </p:cNvSpPr>
          <p:nvPr>
            <p:ph type="title"/>
          </p:nvPr>
        </p:nvSpPr>
        <p:spPr/>
        <p:txBody>
          <a:bodyPr>
            <a:normAutofit/>
          </a:bodyPr>
          <a:lstStyle/>
          <a:p>
            <a:r>
              <a:rPr lang="en-US" dirty="0"/>
              <a:t>Travel Pay – Dec Error Rates</a:t>
            </a:r>
          </a:p>
        </p:txBody>
      </p:sp>
      <p:pic>
        <p:nvPicPr>
          <p:cNvPr id="9" name="Picture 8"/>
          <p:cNvPicPr>
            <a:picLocks noChangeAspect="1"/>
          </p:cNvPicPr>
          <p:nvPr/>
        </p:nvPicPr>
        <p:blipFill>
          <a:blip r:embed="rId2"/>
          <a:stretch>
            <a:fillRect/>
          </a:stretch>
        </p:blipFill>
        <p:spPr>
          <a:xfrm>
            <a:off x="1828800" y="770183"/>
            <a:ext cx="5569745" cy="3998791"/>
          </a:xfrm>
          <a:prstGeom prst="rect">
            <a:avLst/>
          </a:prstGeom>
        </p:spPr>
      </p:pic>
      <p:sp>
        <p:nvSpPr>
          <p:cNvPr id="10" name="TextBox 9"/>
          <p:cNvSpPr txBox="1"/>
          <p:nvPr/>
        </p:nvSpPr>
        <p:spPr>
          <a:xfrm>
            <a:off x="5200650" y="2171700"/>
            <a:ext cx="2000250" cy="507831"/>
          </a:xfrm>
          <a:prstGeom prst="rect">
            <a:avLst/>
          </a:prstGeom>
          <a:noFill/>
        </p:spPr>
        <p:txBody>
          <a:bodyPr wrap="square" rtlCol="0">
            <a:spAutoFit/>
          </a:bodyPr>
          <a:lstStyle/>
          <a:p>
            <a:r>
              <a:rPr lang="en-US" sz="1350" b="1" dirty="0"/>
              <a:t>Target for FY 22:      3.48%</a:t>
            </a:r>
          </a:p>
        </p:txBody>
      </p:sp>
    </p:spTree>
    <p:extLst>
      <p:ext uri="{BB962C8B-B14F-4D97-AF65-F5344CB8AC3E}">
        <p14:creationId xmlns:p14="http://schemas.microsoft.com/office/powerpoint/2010/main" val="220433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35411" y="770125"/>
            <a:ext cx="2665571" cy="3794760"/>
            <a:chOff x="623316" y="1066800"/>
            <a:chExt cx="3554095" cy="5059680"/>
          </a:xfrm>
        </p:grpSpPr>
        <p:pic>
          <p:nvPicPr>
            <p:cNvPr id="4" name="object 4"/>
            <p:cNvPicPr/>
            <p:nvPr/>
          </p:nvPicPr>
          <p:blipFill>
            <a:blip r:embed="rId2" cstate="print"/>
            <a:stretch>
              <a:fillRect/>
            </a:stretch>
          </p:blipFill>
          <p:spPr>
            <a:xfrm>
              <a:off x="623316" y="1066800"/>
              <a:ext cx="3553967" cy="5059679"/>
            </a:xfrm>
            <a:prstGeom prst="rect">
              <a:avLst/>
            </a:prstGeom>
          </p:spPr>
        </p:pic>
        <p:sp>
          <p:nvSpPr>
            <p:cNvPr id="5" name="object 5"/>
            <p:cNvSpPr/>
            <p:nvPr/>
          </p:nvSpPr>
          <p:spPr>
            <a:xfrm>
              <a:off x="838961" y="2210561"/>
              <a:ext cx="1066800" cy="609600"/>
            </a:xfrm>
            <a:custGeom>
              <a:avLst/>
              <a:gdLst/>
              <a:ahLst/>
              <a:cxnLst/>
              <a:rect l="l" t="t" r="r" b="b"/>
              <a:pathLst>
                <a:path w="1066800" h="609600">
                  <a:moveTo>
                    <a:pt x="1066800" y="0"/>
                  </a:moveTo>
                  <a:lnTo>
                    <a:pt x="0" y="0"/>
                  </a:lnTo>
                  <a:lnTo>
                    <a:pt x="0" y="609600"/>
                  </a:lnTo>
                  <a:lnTo>
                    <a:pt x="1066800" y="609600"/>
                  </a:lnTo>
                  <a:lnTo>
                    <a:pt x="1066800" y="0"/>
                  </a:lnTo>
                  <a:close/>
                </a:path>
              </a:pathLst>
            </a:custGeom>
            <a:solidFill>
              <a:srgbClr val="000000"/>
            </a:solidFill>
          </p:spPr>
          <p:txBody>
            <a:bodyPr wrap="square" lIns="0" tIns="0" rIns="0" bIns="0" rtlCol="0"/>
            <a:lstStyle/>
            <a:p>
              <a:endParaRPr sz="1350"/>
            </a:p>
          </p:txBody>
        </p:sp>
        <p:sp>
          <p:nvSpPr>
            <p:cNvPr id="6" name="object 6"/>
            <p:cNvSpPr/>
            <p:nvPr/>
          </p:nvSpPr>
          <p:spPr>
            <a:xfrm>
              <a:off x="838961" y="2210561"/>
              <a:ext cx="1066800" cy="609600"/>
            </a:xfrm>
            <a:custGeom>
              <a:avLst/>
              <a:gdLst/>
              <a:ahLst/>
              <a:cxnLst/>
              <a:rect l="l" t="t" r="r" b="b"/>
              <a:pathLst>
                <a:path w="1066800" h="609600">
                  <a:moveTo>
                    <a:pt x="0" y="0"/>
                  </a:moveTo>
                  <a:lnTo>
                    <a:pt x="1066800" y="0"/>
                  </a:lnTo>
                  <a:lnTo>
                    <a:pt x="1066800" y="609600"/>
                  </a:lnTo>
                  <a:lnTo>
                    <a:pt x="0" y="609600"/>
                  </a:lnTo>
                  <a:lnTo>
                    <a:pt x="0" y="0"/>
                  </a:lnTo>
                  <a:close/>
                </a:path>
              </a:pathLst>
            </a:custGeom>
            <a:ln w="25908">
              <a:solidFill>
                <a:srgbClr val="000000"/>
              </a:solidFill>
            </a:ln>
          </p:spPr>
          <p:txBody>
            <a:bodyPr wrap="square" lIns="0" tIns="0" rIns="0" bIns="0" rtlCol="0"/>
            <a:lstStyle/>
            <a:p>
              <a:endParaRPr sz="1350"/>
            </a:p>
          </p:txBody>
        </p:sp>
        <p:sp>
          <p:nvSpPr>
            <p:cNvPr id="7" name="object 7"/>
            <p:cNvSpPr/>
            <p:nvPr/>
          </p:nvSpPr>
          <p:spPr>
            <a:xfrm>
              <a:off x="1981962" y="2972561"/>
              <a:ext cx="762000" cy="2438400"/>
            </a:xfrm>
            <a:custGeom>
              <a:avLst/>
              <a:gdLst/>
              <a:ahLst/>
              <a:cxnLst/>
              <a:rect l="l" t="t" r="r" b="b"/>
              <a:pathLst>
                <a:path w="762000" h="2438400">
                  <a:moveTo>
                    <a:pt x="762000" y="0"/>
                  </a:moveTo>
                  <a:lnTo>
                    <a:pt x="0" y="0"/>
                  </a:lnTo>
                  <a:lnTo>
                    <a:pt x="0" y="2438400"/>
                  </a:lnTo>
                  <a:lnTo>
                    <a:pt x="762000" y="2438400"/>
                  </a:lnTo>
                  <a:lnTo>
                    <a:pt x="762000" y="0"/>
                  </a:lnTo>
                  <a:close/>
                </a:path>
              </a:pathLst>
            </a:custGeom>
            <a:solidFill>
              <a:srgbClr val="000000"/>
            </a:solidFill>
          </p:spPr>
          <p:txBody>
            <a:bodyPr wrap="square" lIns="0" tIns="0" rIns="0" bIns="0" rtlCol="0"/>
            <a:lstStyle/>
            <a:p>
              <a:endParaRPr sz="1350"/>
            </a:p>
          </p:txBody>
        </p:sp>
        <p:sp>
          <p:nvSpPr>
            <p:cNvPr id="8" name="object 8"/>
            <p:cNvSpPr/>
            <p:nvPr/>
          </p:nvSpPr>
          <p:spPr>
            <a:xfrm>
              <a:off x="1981962" y="2972561"/>
              <a:ext cx="762000" cy="2438400"/>
            </a:xfrm>
            <a:custGeom>
              <a:avLst/>
              <a:gdLst/>
              <a:ahLst/>
              <a:cxnLst/>
              <a:rect l="l" t="t" r="r" b="b"/>
              <a:pathLst>
                <a:path w="762000" h="2438400">
                  <a:moveTo>
                    <a:pt x="0" y="0"/>
                  </a:moveTo>
                  <a:lnTo>
                    <a:pt x="762000" y="0"/>
                  </a:lnTo>
                  <a:lnTo>
                    <a:pt x="762000" y="2438400"/>
                  </a:lnTo>
                  <a:lnTo>
                    <a:pt x="0" y="2438400"/>
                  </a:lnTo>
                  <a:lnTo>
                    <a:pt x="0" y="0"/>
                  </a:lnTo>
                  <a:close/>
                </a:path>
              </a:pathLst>
            </a:custGeom>
            <a:ln w="25908">
              <a:solidFill>
                <a:srgbClr val="000000"/>
              </a:solidFill>
            </a:ln>
          </p:spPr>
          <p:txBody>
            <a:bodyPr wrap="square" lIns="0" tIns="0" rIns="0" bIns="0" rtlCol="0"/>
            <a:lstStyle/>
            <a:p>
              <a:endParaRPr sz="1350"/>
            </a:p>
          </p:txBody>
        </p:sp>
      </p:grpSp>
      <p:grpSp>
        <p:nvGrpSpPr>
          <p:cNvPr id="9" name="object 9"/>
          <p:cNvGrpSpPr/>
          <p:nvPr/>
        </p:nvGrpSpPr>
        <p:grpSpPr>
          <a:xfrm>
            <a:off x="3027046" y="770125"/>
            <a:ext cx="2750344" cy="3794760"/>
            <a:chOff x="4910328" y="1066800"/>
            <a:chExt cx="3667125" cy="5059680"/>
          </a:xfrm>
        </p:grpSpPr>
        <p:pic>
          <p:nvPicPr>
            <p:cNvPr id="10" name="object 10"/>
            <p:cNvPicPr/>
            <p:nvPr/>
          </p:nvPicPr>
          <p:blipFill>
            <a:blip r:embed="rId3" cstate="print"/>
            <a:stretch>
              <a:fillRect/>
            </a:stretch>
          </p:blipFill>
          <p:spPr>
            <a:xfrm>
              <a:off x="4910328" y="1066800"/>
              <a:ext cx="3666743" cy="5059679"/>
            </a:xfrm>
            <a:prstGeom prst="rect">
              <a:avLst/>
            </a:prstGeom>
          </p:spPr>
        </p:pic>
        <p:sp>
          <p:nvSpPr>
            <p:cNvPr id="11" name="object 11"/>
            <p:cNvSpPr/>
            <p:nvPr/>
          </p:nvSpPr>
          <p:spPr>
            <a:xfrm>
              <a:off x="7239762" y="3277361"/>
              <a:ext cx="1143000" cy="381000"/>
            </a:xfrm>
            <a:custGeom>
              <a:avLst/>
              <a:gdLst/>
              <a:ahLst/>
              <a:cxnLst/>
              <a:rect l="l" t="t" r="r" b="b"/>
              <a:pathLst>
                <a:path w="1143000" h="381000">
                  <a:moveTo>
                    <a:pt x="0" y="190500"/>
                  </a:moveTo>
                  <a:lnTo>
                    <a:pt x="15093" y="146821"/>
                  </a:lnTo>
                  <a:lnTo>
                    <a:pt x="58087" y="106724"/>
                  </a:lnTo>
                  <a:lnTo>
                    <a:pt x="125551" y="71353"/>
                  </a:lnTo>
                  <a:lnTo>
                    <a:pt x="167387" y="55797"/>
                  </a:lnTo>
                  <a:lnTo>
                    <a:pt x="214054" y="41851"/>
                  </a:lnTo>
                  <a:lnTo>
                    <a:pt x="265124" y="29659"/>
                  </a:lnTo>
                  <a:lnTo>
                    <a:pt x="320167" y="19363"/>
                  </a:lnTo>
                  <a:lnTo>
                    <a:pt x="378755" y="11106"/>
                  </a:lnTo>
                  <a:lnTo>
                    <a:pt x="440459" y="5031"/>
                  </a:lnTo>
                  <a:lnTo>
                    <a:pt x="504850" y="1281"/>
                  </a:lnTo>
                  <a:lnTo>
                    <a:pt x="571500" y="0"/>
                  </a:lnTo>
                  <a:lnTo>
                    <a:pt x="638149" y="1281"/>
                  </a:lnTo>
                  <a:lnTo>
                    <a:pt x="702540" y="5031"/>
                  </a:lnTo>
                  <a:lnTo>
                    <a:pt x="764244" y="11106"/>
                  </a:lnTo>
                  <a:lnTo>
                    <a:pt x="822832" y="19363"/>
                  </a:lnTo>
                  <a:lnTo>
                    <a:pt x="877875" y="29659"/>
                  </a:lnTo>
                  <a:lnTo>
                    <a:pt x="928945" y="41851"/>
                  </a:lnTo>
                  <a:lnTo>
                    <a:pt x="975612" y="55797"/>
                  </a:lnTo>
                  <a:lnTo>
                    <a:pt x="1017448" y="71353"/>
                  </a:lnTo>
                  <a:lnTo>
                    <a:pt x="1054024" y="88376"/>
                  </a:lnTo>
                  <a:lnTo>
                    <a:pt x="1109682" y="126253"/>
                  </a:lnTo>
                  <a:lnTo>
                    <a:pt x="1139155" y="168284"/>
                  </a:lnTo>
                  <a:lnTo>
                    <a:pt x="1143000" y="190500"/>
                  </a:lnTo>
                  <a:lnTo>
                    <a:pt x="1139155" y="212715"/>
                  </a:lnTo>
                  <a:lnTo>
                    <a:pt x="1109682" y="254746"/>
                  </a:lnTo>
                  <a:lnTo>
                    <a:pt x="1054024" y="292623"/>
                  </a:lnTo>
                  <a:lnTo>
                    <a:pt x="1017448" y="309646"/>
                  </a:lnTo>
                  <a:lnTo>
                    <a:pt x="975612" y="325202"/>
                  </a:lnTo>
                  <a:lnTo>
                    <a:pt x="928945" y="339148"/>
                  </a:lnTo>
                  <a:lnTo>
                    <a:pt x="877875" y="351340"/>
                  </a:lnTo>
                  <a:lnTo>
                    <a:pt x="822832" y="361636"/>
                  </a:lnTo>
                  <a:lnTo>
                    <a:pt x="764244" y="369893"/>
                  </a:lnTo>
                  <a:lnTo>
                    <a:pt x="702540" y="375968"/>
                  </a:lnTo>
                  <a:lnTo>
                    <a:pt x="638149" y="379718"/>
                  </a:lnTo>
                  <a:lnTo>
                    <a:pt x="571500" y="381000"/>
                  </a:lnTo>
                  <a:lnTo>
                    <a:pt x="504850" y="379718"/>
                  </a:lnTo>
                  <a:lnTo>
                    <a:pt x="440459" y="375968"/>
                  </a:lnTo>
                  <a:lnTo>
                    <a:pt x="378755" y="369893"/>
                  </a:lnTo>
                  <a:lnTo>
                    <a:pt x="320167" y="361636"/>
                  </a:lnTo>
                  <a:lnTo>
                    <a:pt x="265124" y="351340"/>
                  </a:lnTo>
                  <a:lnTo>
                    <a:pt x="214054" y="339148"/>
                  </a:lnTo>
                  <a:lnTo>
                    <a:pt x="167387" y="325202"/>
                  </a:lnTo>
                  <a:lnTo>
                    <a:pt x="125551" y="309646"/>
                  </a:lnTo>
                  <a:lnTo>
                    <a:pt x="88975" y="292623"/>
                  </a:lnTo>
                  <a:lnTo>
                    <a:pt x="33317" y="254746"/>
                  </a:lnTo>
                  <a:lnTo>
                    <a:pt x="3844" y="212715"/>
                  </a:lnTo>
                  <a:lnTo>
                    <a:pt x="0" y="190500"/>
                  </a:lnTo>
                  <a:close/>
                </a:path>
              </a:pathLst>
            </a:custGeom>
            <a:ln w="25908">
              <a:solidFill>
                <a:srgbClr val="FF0000"/>
              </a:solidFill>
            </a:ln>
          </p:spPr>
          <p:txBody>
            <a:bodyPr wrap="square" lIns="0" tIns="0" rIns="0" bIns="0" rtlCol="0"/>
            <a:lstStyle/>
            <a:p>
              <a:endParaRPr sz="1350"/>
            </a:p>
          </p:txBody>
        </p:sp>
        <p:sp>
          <p:nvSpPr>
            <p:cNvPr id="12" name="object 12"/>
            <p:cNvSpPr/>
            <p:nvPr/>
          </p:nvSpPr>
          <p:spPr>
            <a:xfrm>
              <a:off x="4953762" y="2286761"/>
              <a:ext cx="1066800" cy="658495"/>
            </a:xfrm>
            <a:custGeom>
              <a:avLst/>
              <a:gdLst/>
              <a:ahLst/>
              <a:cxnLst/>
              <a:rect l="l" t="t" r="r" b="b"/>
              <a:pathLst>
                <a:path w="1066800" h="658494">
                  <a:moveTo>
                    <a:pt x="1066800" y="0"/>
                  </a:moveTo>
                  <a:lnTo>
                    <a:pt x="0" y="0"/>
                  </a:lnTo>
                  <a:lnTo>
                    <a:pt x="0" y="658367"/>
                  </a:lnTo>
                  <a:lnTo>
                    <a:pt x="1066800" y="658367"/>
                  </a:lnTo>
                  <a:lnTo>
                    <a:pt x="1066800" y="0"/>
                  </a:lnTo>
                  <a:close/>
                </a:path>
              </a:pathLst>
            </a:custGeom>
            <a:solidFill>
              <a:srgbClr val="000000"/>
            </a:solidFill>
          </p:spPr>
          <p:txBody>
            <a:bodyPr wrap="square" lIns="0" tIns="0" rIns="0" bIns="0" rtlCol="0"/>
            <a:lstStyle/>
            <a:p>
              <a:endParaRPr sz="1350"/>
            </a:p>
          </p:txBody>
        </p:sp>
        <p:sp>
          <p:nvSpPr>
            <p:cNvPr id="13" name="object 13"/>
            <p:cNvSpPr/>
            <p:nvPr/>
          </p:nvSpPr>
          <p:spPr>
            <a:xfrm>
              <a:off x="4953762" y="2286761"/>
              <a:ext cx="1066800" cy="658495"/>
            </a:xfrm>
            <a:custGeom>
              <a:avLst/>
              <a:gdLst/>
              <a:ahLst/>
              <a:cxnLst/>
              <a:rect l="l" t="t" r="r" b="b"/>
              <a:pathLst>
                <a:path w="1066800" h="658494">
                  <a:moveTo>
                    <a:pt x="0" y="0"/>
                  </a:moveTo>
                  <a:lnTo>
                    <a:pt x="1066800" y="0"/>
                  </a:lnTo>
                  <a:lnTo>
                    <a:pt x="1066800" y="658367"/>
                  </a:lnTo>
                  <a:lnTo>
                    <a:pt x="0" y="658367"/>
                  </a:lnTo>
                  <a:lnTo>
                    <a:pt x="0" y="0"/>
                  </a:lnTo>
                  <a:close/>
                </a:path>
              </a:pathLst>
            </a:custGeom>
            <a:ln w="25908">
              <a:solidFill>
                <a:srgbClr val="000000"/>
              </a:solidFill>
            </a:ln>
          </p:spPr>
          <p:txBody>
            <a:bodyPr wrap="square" lIns="0" tIns="0" rIns="0" bIns="0" rtlCol="0"/>
            <a:lstStyle/>
            <a:p>
              <a:endParaRPr sz="1350"/>
            </a:p>
          </p:txBody>
        </p:sp>
        <p:sp>
          <p:nvSpPr>
            <p:cNvPr id="14" name="object 14"/>
            <p:cNvSpPr/>
            <p:nvPr/>
          </p:nvSpPr>
          <p:spPr>
            <a:xfrm>
              <a:off x="6172962" y="3048761"/>
              <a:ext cx="762000" cy="457200"/>
            </a:xfrm>
            <a:custGeom>
              <a:avLst/>
              <a:gdLst/>
              <a:ahLst/>
              <a:cxnLst/>
              <a:rect l="l" t="t" r="r" b="b"/>
              <a:pathLst>
                <a:path w="762000" h="457200">
                  <a:moveTo>
                    <a:pt x="761999" y="0"/>
                  </a:moveTo>
                  <a:lnTo>
                    <a:pt x="0" y="0"/>
                  </a:lnTo>
                  <a:lnTo>
                    <a:pt x="0" y="457200"/>
                  </a:lnTo>
                  <a:lnTo>
                    <a:pt x="761999" y="457200"/>
                  </a:lnTo>
                  <a:lnTo>
                    <a:pt x="761999" y="0"/>
                  </a:lnTo>
                  <a:close/>
                </a:path>
              </a:pathLst>
            </a:custGeom>
            <a:solidFill>
              <a:srgbClr val="000000"/>
            </a:solidFill>
          </p:spPr>
          <p:txBody>
            <a:bodyPr wrap="square" lIns="0" tIns="0" rIns="0" bIns="0" rtlCol="0"/>
            <a:lstStyle/>
            <a:p>
              <a:endParaRPr sz="1350"/>
            </a:p>
          </p:txBody>
        </p:sp>
        <p:sp>
          <p:nvSpPr>
            <p:cNvPr id="15" name="object 15"/>
            <p:cNvSpPr/>
            <p:nvPr/>
          </p:nvSpPr>
          <p:spPr>
            <a:xfrm>
              <a:off x="6172962" y="3048761"/>
              <a:ext cx="762000" cy="457200"/>
            </a:xfrm>
            <a:custGeom>
              <a:avLst/>
              <a:gdLst/>
              <a:ahLst/>
              <a:cxnLst/>
              <a:rect l="l" t="t" r="r" b="b"/>
              <a:pathLst>
                <a:path w="762000" h="457200">
                  <a:moveTo>
                    <a:pt x="0" y="0"/>
                  </a:moveTo>
                  <a:lnTo>
                    <a:pt x="761999" y="0"/>
                  </a:lnTo>
                  <a:lnTo>
                    <a:pt x="761999" y="457200"/>
                  </a:lnTo>
                  <a:lnTo>
                    <a:pt x="0" y="457200"/>
                  </a:lnTo>
                  <a:lnTo>
                    <a:pt x="0" y="0"/>
                  </a:lnTo>
                  <a:close/>
                </a:path>
              </a:pathLst>
            </a:custGeom>
            <a:ln w="25908">
              <a:solidFill>
                <a:srgbClr val="000000"/>
              </a:solidFill>
            </a:ln>
          </p:spPr>
          <p:txBody>
            <a:bodyPr wrap="square" lIns="0" tIns="0" rIns="0" bIns="0" rtlCol="0"/>
            <a:lstStyle/>
            <a:p>
              <a:endParaRPr sz="1350"/>
            </a:p>
          </p:txBody>
        </p:sp>
      </p:grpSp>
      <p:sp>
        <p:nvSpPr>
          <p:cNvPr id="16" name="object 16"/>
          <p:cNvSpPr txBox="1"/>
          <p:nvPr/>
        </p:nvSpPr>
        <p:spPr>
          <a:xfrm>
            <a:off x="6116955" y="3335996"/>
            <a:ext cx="1197769" cy="632866"/>
          </a:xfrm>
          <a:prstGeom prst="rect">
            <a:avLst/>
          </a:prstGeom>
        </p:spPr>
        <p:txBody>
          <a:bodyPr vert="horz" wrap="square" lIns="0" tIns="9525" rIns="0" bIns="0" rtlCol="0">
            <a:spAutoFit/>
          </a:bodyPr>
          <a:lstStyle/>
          <a:p>
            <a:pPr marL="9525" marR="3810" algn="just">
              <a:spcBef>
                <a:spcPts val="75"/>
              </a:spcBef>
            </a:pPr>
            <a:r>
              <a:rPr sz="1350" spc="-8" dirty="0">
                <a:solidFill>
                  <a:srgbClr val="FF0000"/>
                </a:solidFill>
                <a:latin typeface="Calibri"/>
                <a:cs typeface="Calibri"/>
              </a:rPr>
              <a:t>Receipt provided </a:t>
            </a:r>
            <a:r>
              <a:rPr sz="1350" spc="-300" dirty="0">
                <a:solidFill>
                  <a:srgbClr val="FF0000"/>
                </a:solidFill>
                <a:latin typeface="Calibri"/>
                <a:cs typeface="Calibri"/>
              </a:rPr>
              <a:t> </a:t>
            </a:r>
            <a:r>
              <a:rPr sz="1350" spc="-8" dirty="0">
                <a:solidFill>
                  <a:srgbClr val="FF0000"/>
                </a:solidFill>
                <a:latin typeface="Calibri"/>
                <a:cs typeface="Calibri"/>
              </a:rPr>
              <a:t>shows </a:t>
            </a:r>
            <a:r>
              <a:rPr sz="1350" dirty="0">
                <a:solidFill>
                  <a:srgbClr val="FF0000"/>
                </a:solidFill>
                <a:latin typeface="Calibri"/>
                <a:cs typeface="Calibri"/>
              </a:rPr>
              <a:t>a </a:t>
            </a:r>
            <a:r>
              <a:rPr sz="1350" spc="-4" dirty="0">
                <a:solidFill>
                  <a:srgbClr val="FF0000"/>
                </a:solidFill>
                <a:latin typeface="Calibri"/>
                <a:cs typeface="Calibri"/>
              </a:rPr>
              <a:t>balance </a:t>
            </a:r>
            <a:r>
              <a:rPr sz="1350" dirty="0">
                <a:solidFill>
                  <a:srgbClr val="FF0000"/>
                </a:solidFill>
                <a:latin typeface="Calibri"/>
                <a:cs typeface="Calibri"/>
              </a:rPr>
              <a:t> due.</a:t>
            </a:r>
            <a:endParaRPr sz="1350" dirty="0">
              <a:latin typeface="Calibri"/>
              <a:cs typeface="Calibri"/>
            </a:endParaRPr>
          </a:p>
        </p:txBody>
      </p:sp>
      <p:sp>
        <p:nvSpPr>
          <p:cNvPr id="18" name="Title 17"/>
          <p:cNvSpPr>
            <a:spLocks noGrp="1"/>
          </p:cNvSpPr>
          <p:nvPr>
            <p:ph type="title"/>
          </p:nvPr>
        </p:nvSpPr>
        <p:spPr/>
        <p:txBody>
          <a:bodyPr/>
          <a:lstStyle/>
          <a:p>
            <a:r>
              <a:rPr lang="en-US" dirty="0"/>
              <a:t>Invalid Lodging Receipt – Example 1</a:t>
            </a:r>
          </a:p>
        </p:txBody>
      </p:sp>
      <p:pic>
        <p:nvPicPr>
          <p:cNvPr id="20" name="Picture 19">
            <a:extLst>
              <a:ext uri="{FF2B5EF4-FFF2-40B4-BE49-F238E27FC236}">
                <a16:creationId xmlns:a16="http://schemas.microsoft.com/office/drawing/2014/main" id="{A0957796-4C11-4827-8309-069886A0505D}"/>
              </a:ext>
            </a:extLst>
          </p:cNvPr>
          <p:cNvPicPr>
            <a:picLocks noChangeAspect="1"/>
          </p:cNvPicPr>
          <p:nvPr/>
        </p:nvPicPr>
        <p:blipFill rotWithShape="1">
          <a:blip r:embed="rId4"/>
          <a:srcRect l="58612" t="40110" b="41972"/>
          <a:stretch/>
        </p:blipFill>
        <p:spPr>
          <a:xfrm>
            <a:off x="6413920" y="1756921"/>
            <a:ext cx="2272816" cy="1359236"/>
          </a:xfrm>
          <a:prstGeom prst="rect">
            <a:avLst/>
          </a:prstGeom>
          <a:ln>
            <a:solidFill>
              <a:schemeClr val="accent1"/>
            </a:solidFill>
          </a:ln>
          <a:effectLst>
            <a:outerShdw blurRad="50800" dist="38100" dir="8100000" algn="tr" rotWithShape="0">
              <a:prstClr val="black">
                <a:alpha val="40000"/>
              </a:prstClr>
            </a:outerShdw>
          </a:effectLst>
        </p:spPr>
      </p:pic>
      <p:cxnSp>
        <p:nvCxnSpPr>
          <p:cNvPr id="28" name="Straight Connector 27">
            <a:extLst>
              <a:ext uri="{FF2B5EF4-FFF2-40B4-BE49-F238E27FC236}">
                <a16:creationId xmlns:a16="http://schemas.microsoft.com/office/drawing/2014/main" id="{91CF0715-BC49-486C-8B8E-8D549F7CE1F6}"/>
              </a:ext>
            </a:extLst>
          </p:cNvPr>
          <p:cNvCxnSpPr/>
          <p:nvPr/>
        </p:nvCxnSpPr>
        <p:spPr>
          <a:xfrm flipH="1">
            <a:off x="5631372" y="1756921"/>
            <a:ext cx="782548" cy="81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A42581-BD29-428E-9716-AFE22FA6FBE7}"/>
              </a:ext>
            </a:extLst>
          </p:cNvPr>
          <p:cNvCxnSpPr>
            <a:cxnSpLocks/>
          </p:cNvCxnSpPr>
          <p:nvPr/>
        </p:nvCxnSpPr>
        <p:spPr>
          <a:xfrm flipH="1" flipV="1">
            <a:off x="5631372" y="2570921"/>
            <a:ext cx="782548" cy="54523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TMO Template">
  <a:themeElements>
    <a:clrScheme name="DTMO">
      <a:dk1>
        <a:srgbClr val="00467F"/>
      </a:dk1>
      <a:lt1>
        <a:srgbClr val="FFFFFF"/>
      </a:lt1>
      <a:dk2>
        <a:srgbClr val="000000"/>
      </a:dk2>
      <a:lt2>
        <a:srgbClr val="FFFFFF"/>
      </a:lt2>
      <a:accent1>
        <a:srgbClr val="65778F"/>
      </a:accent1>
      <a:accent2>
        <a:srgbClr val="AED182"/>
      </a:accent2>
      <a:accent3>
        <a:srgbClr val="8AD3ED"/>
      </a:accent3>
      <a:accent4>
        <a:srgbClr val="00467F"/>
      </a:accent4>
      <a:accent5>
        <a:srgbClr val="8DAECA"/>
      </a:accent5>
      <a:accent6>
        <a:srgbClr val="FACC80"/>
      </a:accent6>
      <a:hlink>
        <a:srgbClr val="44546A"/>
      </a:hlink>
      <a:folHlink>
        <a:srgbClr val="44546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40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4000" dirty="0" err="1" smtClean="0"/>
        </a:defPPr>
      </a:lstStyle>
    </a:txDef>
  </a:objectDefaults>
  <a:extraClrSchemeLst/>
  <a:extLst>
    <a:ext uri="{05A4C25C-085E-4340-85A3-A5531E510DB2}">
      <thm15:themeFamily xmlns:thm15="http://schemas.microsoft.com/office/thememl/2012/main" name="Presentation1" id="{031C33BB-8BDB-457A-98F5-51239859AA63}" vid="{97F173EA-B520-466E-B520-ABFA5B31B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ction xmlns="185e81ee-7a1d-4424-ae79-16695fd8812b">03 DTMO Templates</Sec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B5AFF425D2F54AA39D3F6F4F784807" ma:contentTypeVersion="3" ma:contentTypeDescription="Create a new document." ma:contentTypeScope="" ma:versionID="f30cfa756f63b57c9ea85c9cdc7a09b2">
  <xsd:schema xmlns:xsd="http://www.w3.org/2001/XMLSchema" xmlns:xs="http://www.w3.org/2001/XMLSchema" xmlns:p="http://schemas.microsoft.com/office/2006/metadata/properties" xmlns:ns2="185e81ee-7a1d-4424-ae79-16695fd8812b" xmlns:ns3="d6d06f8d-51f2-44b3-85ae-db56093fca59" targetNamespace="http://schemas.microsoft.com/office/2006/metadata/properties" ma:root="true" ma:fieldsID="3bb7fd71e7c1db90c6df5348674406e3" ns2:_="" ns3:_="">
    <xsd:import namespace="185e81ee-7a1d-4424-ae79-16695fd8812b"/>
    <xsd:import namespace="d6d06f8d-51f2-44b3-85ae-db56093fca59"/>
    <xsd:element name="properties">
      <xsd:complexType>
        <xsd:sequence>
          <xsd:element name="documentManagement">
            <xsd:complexType>
              <xsd:all>
                <xsd:element ref="ns2:Se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e81ee-7a1d-4424-ae79-16695fd8812b" elementFormDefault="qualified">
    <xsd:import namespace="http://schemas.microsoft.com/office/2006/documentManagement/types"/>
    <xsd:import namespace="http://schemas.microsoft.com/office/infopath/2007/PartnerControls"/>
    <xsd:element name="Section" ma:index="8" nillable="true" ma:displayName="Section" ma:default="03 DTMO Templates" ma:format="Dropdown" ma:internalName="Section">
      <xsd:simpleType>
        <xsd:restriction base="dms:Choice">
          <xsd:enumeration value="03 DTMO Templates"/>
          <xsd:enumeration value="02 Graphics"/>
          <xsd:enumeration value="04 DHRA/P&amp;R/Other DoD Templates"/>
          <xsd:enumeration value="01 Guides"/>
          <xsd:enumeration value="05 Specialty Templates"/>
          <xsd:enumeration value="06 DTMO Master Style Sheets"/>
        </xsd:restriction>
      </xsd:simpleType>
    </xsd:element>
  </xsd:schema>
  <xsd:schema xmlns:xsd="http://www.w3.org/2001/XMLSchema" xmlns:xs="http://www.w3.org/2001/XMLSchema" xmlns:dms="http://schemas.microsoft.com/office/2006/documentManagement/types" xmlns:pc="http://schemas.microsoft.com/office/infopath/2007/PartnerControls" targetNamespace="d6d06f8d-51f2-44b3-85ae-db56093fca5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F7C0F1-EF5D-4BA6-9E13-150EE21BE035}">
  <ds:schemaRefs>
    <ds:schemaRef ds:uri="http://schemas.microsoft.com/office/2006/metadata/properties"/>
    <ds:schemaRef ds:uri="http://schemas.microsoft.com/office/infopath/2007/PartnerControls"/>
    <ds:schemaRef ds:uri="185e81ee-7a1d-4424-ae79-16695fd8812b"/>
  </ds:schemaRefs>
</ds:datastoreItem>
</file>

<file path=customXml/itemProps2.xml><?xml version="1.0" encoding="utf-8"?>
<ds:datastoreItem xmlns:ds="http://schemas.openxmlformats.org/officeDocument/2006/customXml" ds:itemID="{702A6226-9F75-47B3-9BCF-69BA1208E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5e81ee-7a1d-4424-ae79-16695fd8812b"/>
    <ds:schemaRef ds:uri="d6d06f8d-51f2-44b3-85ae-db56093fca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4FC648-6905-447E-8578-BAF7EDA6EF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DTMO TAC Outreach Call</Template>
  <TotalTime>9041</TotalTime>
  <Words>1143</Words>
  <Application>Microsoft Office PowerPoint</Application>
  <PresentationFormat>On-screen Show (16:9)</PresentationFormat>
  <Paragraphs>146</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Wingdings</vt:lpstr>
      <vt:lpstr>Wingdings 2</vt:lpstr>
      <vt:lpstr>DTMO Template</vt:lpstr>
      <vt:lpstr>Welcome to the TAC Outreach Call</vt:lpstr>
      <vt:lpstr>TAC Outreach Call Post Pay Review &amp; Analysis </vt:lpstr>
      <vt:lpstr>PowerPoint Presentation</vt:lpstr>
      <vt:lpstr>Top Issues for May</vt:lpstr>
      <vt:lpstr>Internet Explorer No Longer Supported by DTS</vt:lpstr>
      <vt:lpstr>PIIA Travel Pay Program </vt:lpstr>
      <vt:lpstr> PPR&amp;A’s Role</vt:lpstr>
      <vt:lpstr>Travel Pay – Dec Error Rates</vt:lpstr>
      <vt:lpstr>Invalid Lodging Receipt – Example 1</vt:lpstr>
      <vt:lpstr>Invalid Lodging Receipt – Example 2</vt:lpstr>
      <vt:lpstr>Invalid Lodging Receipt – Example 3</vt:lpstr>
      <vt:lpstr>Invalid Rental Car Receipt – Example 1 </vt:lpstr>
      <vt:lpstr>Invalid Rental Car Receipt – Example 2</vt:lpstr>
      <vt:lpstr>Invalid Rental Car Receipt – Example 3 </vt:lpstr>
      <vt:lpstr>Invalid Airfare Receipt – Example 1</vt:lpstr>
      <vt:lpstr>Invalid Airfare Receipt – Example 2</vt:lpstr>
      <vt:lpstr>Invalid Airfare Receipt – Example 3</vt:lpstr>
      <vt:lpstr>Questions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TAC Outreach Call</dc:title>
  <dc:creator>Greene, Dan - US</dc:creator>
  <dc:description>The service member photo has been cropped to emphasize the subject</dc:description>
  <cp:lastModifiedBy>Greene, Dan - US</cp:lastModifiedBy>
  <cp:revision>16</cp:revision>
  <dcterms:created xsi:type="dcterms:W3CDTF">2022-05-17T15:25:40Z</dcterms:created>
  <dcterms:modified xsi:type="dcterms:W3CDTF">2022-05-24T18:06:24Z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0x01010035B5AFF425D2F54AA39D3F6F4F784807</vt:lpwstr>
  </property>
</Properties>
</file>