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57"/>
  </p:notesMasterIdLst>
  <p:sldIdLst>
    <p:sldId id="274" r:id="rId5"/>
    <p:sldId id="267" r:id="rId6"/>
    <p:sldId id="269" r:id="rId7"/>
    <p:sldId id="273" r:id="rId8"/>
    <p:sldId id="544" r:id="rId9"/>
    <p:sldId id="543" r:id="rId10"/>
    <p:sldId id="545" r:id="rId11"/>
    <p:sldId id="546" r:id="rId12"/>
    <p:sldId id="275" r:id="rId13"/>
    <p:sldId id="548" r:id="rId14"/>
    <p:sldId id="428" r:id="rId15"/>
    <p:sldId id="429" r:id="rId16"/>
    <p:sldId id="430" r:id="rId17"/>
    <p:sldId id="431" r:id="rId18"/>
    <p:sldId id="432" r:id="rId19"/>
    <p:sldId id="433" r:id="rId20"/>
    <p:sldId id="434" r:id="rId21"/>
    <p:sldId id="446" r:id="rId22"/>
    <p:sldId id="447" r:id="rId23"/>
    <p:sldId id="448" r:id="rId24"/>
    <p:sldId id="449" r:id="rId25"/>
    <p:sldId id="450" r:id="rId26"/>
    <p:sldId id="436" r:id="rId27"/>
    <p:sldId id="438" r:id="rId28"/>
    <p:sldId id="442" r:id="rId29"/>
    <p:sldId id="443" r:id="rId30"/>
    <p:sldId id="444" r:id="rId31"/>
    <p:sldId id="541" r:id="rId32"/>
    <p:sldId id="542" r:id="rId33"/>
    <p:sldId id="538" r:id="rId34"/>
    <p:sldId id="539" r:id="rId35"/>
    <p:sldId id="540" r:id="rId36"/>
    <p:sldId id="440" r:id="rId37"/>
    <p:sldId id="522" r:id="rId38"/>
    <p:sldId id="518" r:id="rId39"/>
    <p:sldId id="521" r:id="rId40"/>
    <p:sldId id="526" r:id="rId41"/>
    <p:sldId id="527" r:id="rId42"/>
    <p:sldId id="519" r:id="rId43"/>
    <p:sldId id="535" r:id="rId44"/>
    <p:sldId id="520" r:id="rId45"/>
    <p:sldId id="537" r:id="rId46"/>
    <p:sldId id="437" r:id="rId47"/>
    <p:sldId id="550" r:id="rId48"/>
    <p:sldId id="435" r:id="rId49"/>
    <p:sldId id="551" r:id="rId50"/>
    <p:sldId id="439" r:id="rId51"/>
    <p:sldId id="441" r:id="rId52"/>
    <p:sldId id="549" r:id="rId53"/>
    <p:sldId id="553" r:id="rId54"/>
    <p:sldId id="272" r:id="rId55"/>
    <p:sldId id="271" r:id="rId5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undy, Betsey M CIV DODHRA DTMO (USA)" initials="GBMCDD(" lastIdx="4" clrIdx="0">
    <p:extLst>
      <p:ext uri="{19B8F6BF-5375-455C-9EA6-DF929625EA0E}">
        <p15:presenceInfo xmlns:p15="http://schemas.microsoft.com/office/powerpoint/2012/main" userId="S-1-5-21-412667653-668731278-4213794525-4268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467F"/>
    <a:srgbClr val="17345C"/>
    <a:srgbClr val="015B99"/>
    <a:srgbClr val="FACC80"/>
    <a:srgbClr val="8AD3ED"/>
    <a:srgbClr val="AED182"/>
    <a:srgbClr val="6577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708"/>
  </p:normalViewPr>
  <p:slideViewPr>
    <p:cSldViewPr snapToGrid="0" snapToObjects="1">
      <p:cViewPr>
        <p:scale>
          <a:sx n="125" d="100"/>
          <a:sy n="125" d="100"/>
        </p:scale>
        <p:origin x="1056" y="46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A7E753-F7CE-4C21-AF84-C6E9CA5B634D}" type="datetimeFigureOut">
              <a:rPr lang="en-US" smtClean="0"/>
              <a:t>1/7/2022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DFAF77-D83F-4B72-A2A6-F970A4239557}" type="slidenum">
              <a:rPr lang="en-US" smtClean="0"/>
              <a:t>‹#›</a:t>
            </a:fld>
            <a:endParaRPr lang="en-US" dirty="0"/>
          </a:p>
        </p:txBody>
      </p:sp>
    </p:spTree>
    <p:extLst>
      <p:ext uri="{BB962C8B-B14F-4D97-AF65-F5344CB8AC3E}">
        <p14:creationId xmlns:p14="http://schemas.microsoft.com/office/powerpoint/2010/main" val="363872565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DFAF77-D83F-4B72-A2A6-F970A4239557}" type="slidenum">
              <a:rPr lang="en-US" smtClean="0"/>
              <a:t>2</a:t>
            </a:fld>
            <a:endParaRPr lang="en-US" dirty="0"/>
          </a:p>
        </p:txBody>
      </p:sp>
    </p:spTree>
    <p:extLst>
      <p:ext uri="{BB962C8B-B14F-4D97-AF65-F5344CB8AC3E}">
        <p14:creationId xmlns:p14="http://schemas.microsoft.com/office/powerpoint/2010/main" val="3706622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DFAF77-D83F-4B72-A2A6-F970A4239557}" type="slidenum">
              <a:rPr lang="en-US" smtClean="0"/>
              <a:t>4</a:t>
            </a:fld>
            <a:endParaRPr lang="en-US" dirty="0"/>
          </a:p>
        </p:txBody>
      </p:sp>
    </p:spTree>
    <p:extLst>
      <p:ext uri="{BB962C8B-B14F-4D97-AF65-F5344CB8AC3E}">
        <p14:creationId xmlns:p14="http://schemas.microsoft.com/office/powerpoint/2010/main" val="2601242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DFAF77-D83F-4B72-A2A6-F970A4239557}" type="slidenum">
              <a:rPr lang="en-US" smtClean="0"/>
              <a:t>38</a:t>
            </a:fld>
            <a:endParaRPr lang="en-US" dirty="0"/>
          </a:p>
        </p:txBody>
      </p:sp>
    </p:spTree>
    <p:extLst>
      <p:ext uri="{BB962C8B-B14F-4D97-AF65-F5344CB8AC3E}">
        <p14:creationId xmlns:p14="http://schemas.microsoft.com/office/powerpoint/2010/main" val="4152035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DFAF77-D83F-4B72-A2A6-F970A4239557}" type="slidenum">
              <a:rPr lang="en-US" smtClean="0"/>
              <a:t>51</a:t>
            </a:fld>
            <a:endParaRPr lang="en-US" dirty="0"/>
          </a:p>
        </p:txBody>
      </p:sp>
    </p:spTree>
    <p:extLst>
      <p:ext uri="{BB962C8B-B14F-4D97-AF65-F5344CB8AC3E}">
        <p14:creationId xmlns:p14="http://schemas.microsoft.com/office/powerpoint/2010/main" val="84288892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jpeg"/><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1.xml"/><Relationship Id="rId4" Type="http://schemas.openxmlformats.org/officeDocument/2006/relationships/image" Target="../media/image13.emf"/></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image" Target="../media/image25.emf"/><Relationship Id="rId18" Type="http://schemas.openxmlformats.org/officeDocument/2006/relationships/image" Target="../media/image30.emf"/><Relationship Id="rId3" Type="http://schemas.openxmlformats.org/officeDocument/2006/relationships/image" Target="../media/image15.emf"/><Relationship Id="rId21" Type="http://schemas.openxmlformats.org/officeDocument/2006/relationships/image" Target="../media/image33.emf"/><Relationship Id="rId7" Type="http://schemas.openxmlformats.org/officeDocument/2006/relationships/image" Target="../media/image19.emf"/><Relationship Id="rId12" Type="http://schemas.openxmlformats.org/officeDocument/2006/relationships/image" Target="../media/image24.emf"/><Relationship Id="rId17" Type="http://schemas.openxmlformats.org/officeDocument/2006/relationships/image" Target="../media/image29.emf"/><Relationship Id="rId25" Type="http://schemas.openxmlformats.org/officeDocument/2006/relationships/image" Target="../media/image37.emf"/><Relationship Id="rId2" Type="http://schemas.openxmlformats.org/officeDocument/2006/relationships/image" Target="../media/image14.emf"/><Relationship Id="rId16" Type="http://schemas.openxmlformats.org/officeDocument/2006/relationships/image" Target="../media/image28.emf"/><Relationship Id="rId20" Type="http://schemas.openxmlformats.org/officeDocument/2006/relationships/image" Target="../media/image32.emf"/><Relationship Id="rId1" Type="http://schemas.openxmlformats.org/officeDocument/2006/relationships/slideMaster" Target="../slideMasters/slideMaster1.xml"/><Relationship Id="rId6" Type="http://schemas.openxmlformats.org/officeDocument/2006/relationships/image" Target="../media/image18.emf"/><Relationship Id="rId11" Type="http://schemas.openxmlformats.org/officeDocument/2006/relationships/image" Target="../media/image23.emf"/><Relationship Id="rId24" Type="http://schemas.openxmlformats.org/officeDocument/2006/relationships/image" Target="../media/image36.emf"/><Relationship Id="rId5" Type="http://schemas.openxmlformats.org/officeDocument/2006/relationships/image" Target="../media/image17.emf"/><Relationship Id="rId15" Type="http://schemas.openxmlformats.org/officeDocument/2006/relationships/image" Target="../media/image27.emf"/><Relationship Id="rId23" Type="http://schemas.openxmlformats.org/officeDocument/2006/relationships/image" Target="../media/image35.emf"/><Relationship Id="rId10" Type="http://schemas.openxmlformats.org/officeDocument/2006/relationships/image" Target="../media/image22.emf"/><Relationship Id="rId19" Type="http://schemas.openxmlformats.org/officeDocument/2006/relationships/image" Target="../media/image31.emf"/><Relationship Id="rId4" Type="http://schemas.openxmlformats.org/officeDocument/2006/relationships/image" Target="../media/image16.emf"/><Relationship Id="rId9" Type="http://schemas.openxmlformats.org/officeDocument/2006/relationships/image" Target="../media/image21.emf"/><Relationship Id="rId14" Type="http://schemas.openxmlformats.org/officeDocument/2006/relationships/image" Target="../media/image26.emf"/><Relationship Id="rId22" Type="http://schemas.openxmlformats.org/officeDocument/2006/relationships/image" Target="../media/image34.emf"/></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44.emf"/><Relationship Id="rId13" Type="http://schemas.openxmlformats.org/officeDocument/2006/relationships/image" Target="../media/image49.emf"/><Relationship Id="rId18" Type="http://schemas.openxmlformats.org/officeDocument/2006/relationships/image" Target="../media/image12.emf"/><Relationship Id="rId3" Type="http://schemas.openxmlformats.org/officeDocument/2006/relationships/image" Target="../media/image39.emf"/><Relationship Id="rId21" Type="http://schemas.openxmlformats.org/officeDocument/2006/relationships/image" Target="../media/image56.emf"/><Relationship Id="rId7" Type="http://schemas.openxmlformats.org/officeDocument/2006/relationships/image" Target="../media/image43.emf"/><Relationship Id="rId12" Type="http://schemas.openxmlformats.org/officeDocument/2006/relationships/image" Target="../media/image48.emf"/><Relationship Id="rId17" Type="http://schemas.openxmlformats.org/officeDocument/2006/relationships/image" Target="../media/image53.emf"/><Relationship Id="rId25" Type="http://schemas.openxmlformats.org/officeDocument/2006/relationships/image" Target="../media/image59.emf"/><Relationship Id="rId2" Type="http://schemas.openxmlformats.org/officeDocument/2006/relationships/image" Target="../media/image38.emf"/><Relationship Id="rId16" Type="http://schemas.openxmlformats.org/officeDocument/2006/relationships/image" Target="../media/image52.emf"/><Relationship Id="rId20" Type="http://schemas.openxmlformats.org/officeDocument/2006/relationships/image" Target="../media/image55.emf"/><Relationship Id="rId1" Type="http://schemas.openxmlformats.org/officeDocument/2006/relationships/slideMaster" Target="../slideMasters/slideMaster1.xml"/><Relationship Id="rId6" Type="http://schemas.openxmlformats.org/officeDocument/2006/relationships/image" Target="../media/image42.emf"/><Relationship Id="rId11" Type="http://schemas.openxmlformats.org/officeDocument/2006/relationships/image" Target="../media/image47.emf"/><Relationship Id="rId24" Type="http://schemas.openxmlformats.org/officeDocument/2006/relationships/image" Target="../media/image58.emf"/><Relationship Id="rId5" Type="http://schemas.openxmlformats.org/officeDocument/2006/relationships/image" Target="../media/image41.emf"/><Relationship Id="rId15" Type="http://schemas.openxmlformats.org/officeDocument/2006/relationships/image" Target="../media/image51.emf"/><Relationship Id="rId23" Type="http://schemas.openxmlformats.org/officeDocument/2006/relationships/image" Target="../media/image11.emf"/><Relationship Id="rId10" Type="http://schemas.openxmlformats.org/officeDocument/2006/relationships/image" Target="../media/image46.emf"/><Relationship Id="rId19" Type="http://schemas.openxmlformats.org/officeDocument/2006/relationships/image" Target="../media/image54.emf"/><Relationship Id="rId4" Type="http://schemas.openxmlformats.org/officeDocument/2006/relationships/image" Target="../media/image40.emf"/><Relationship Id="rId9" Type="http://schemas.openxmlformats.org/officeDocument/2006/relationships/image" Target="../media/image45.emf"/><Relationship Id="rId14" Type="http://schemas.openxmlformats.org/officeDocument/2006/relationships/image" Target="../media/image50.emf"/><Relationship Id="rId22" Type="http://schemas.openxmlformats.org/officeDocument/2006/relationships/image" Target="../media/image57.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age - Default">
    <p:spTree>
      <p:nvGrpSpPr>
        <p:cNvPr id="1" name=""/>
        <p:cNvGrpSpPr/>
        <p:nvPr/>
      </p:nvGrpSpPr>
      <p:grpSpPr>
        <a:xfrm>
          <a:off x="0" y="0"/>
          <a:ext cx="0" cy="0"/>
          <a:chOff x="0" y="0"/>
          <a:chExt cx="0" cy="0"/>
        </a:xfrm>
      </p:grpSpPr>
      <p:grpSp>
        <p:nvGrpSpPr>
          <p:cNvPr id="20" name="Group 19"/>
          <p:cNvGrpSpPr/>
          <p:nvPr userDrawn="1"/>
        </p:nvGrpSpPr>
        <p:grpSpPr>
          <a:xfrm>
            <a:off x="-12533" y="5118156"/>
            <a:ext cx="9156534" cy="3574"/>
            <a:chOff x="-12533" y="5118156"/>
            <a:chExt cx="9156534" cy="3574"/>
          </a:xfrm>
        </p:grpSpPr>
        <p:cxnSp>
          <p:nvCxnSpPr>
            <p:cNvPr id="21" name="Straight Connector 20">
              <a:extLst>
                <a:ext uri="{FF2B5EF4-FFF2-40B4-BE49-F238E27FC236}">
                  <a16:creationId xmlns:a16="http://schemas.microsoft.com/office/drawing/2014/main" id="{F9833D6A-C30C-0D4F-872E-13BE14419FF0}"/>
                </a:ext>
              </a:extLst>
            </p:cNvPr>
            <p:cNvCxnSpPr>
              <a:cxnSpLocks/>
            </p:cNvCxnSpPr>
            <p:nvPr/>
          </p:nvCxnSpPr>
          <p:spPr>
            <a:xfrm flipH="1" flipV="1">
              <a:off x="-12533" y="5118156"/>
              <a:ext cx="2075688" cy="3574"/>
            </a:xfrm>
            <a:prstGeom prst="line">
              <a:avLst/>
            </a:prstGeom>
            <a:ln w="63500">
              <a:solidFill>
                <a:srgbClr val="65778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D94EBA5-0E2E-6349-B875-28A4F39F58DE}"/>
                </a:ext>
              </a:extLst>
            </p:cNvPr>
            <p:cNvCxnSpPr>
              <a:cxnSpLocks/>
            </p:cNvCxnSpPr>
            <p:nvPr/>
          </p:nvCxnSpPr>
          <p:spPr>
            <a:xfrm flipH="1">
              <a:off x="4385270" y="5118156"/>
              <a:ext cx="2342789" cy="1788"/>
            </a:xfrm>
            <a:prstGeom prst="line">
              <a:avLst/>
            </a:prstGeom>
            <a:ln w="63500">
              <a:solidFill>
                <a:srgbClr val="8AD3ED"/>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91C95BA-C171-4F4B-A7B3-7E23F886EE64}"/>
                </a:ext>
              </a:extLst>
            </p:cNvPr>
            <p:cNvCxnSpPr>
              <a:cxnSpLocks/>
            </p:cNvCxnSpPr>
            <p:nvPr/>
          </p:nvCxnSpPr>
          <p:spPr>
            <a:xfrm>
              <a:off x="2062011" y="5118156"/>
              <a:ext cx="2323259" cy="1788"/>
            </a:xfrm>
            <a:prstGeom prst="line">
              <a:avLst/>
            </a:prstGeom>
            <a:ln w="63500">
              <a:solidFill>
                <a:srgbClr val="AED18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974CF0D-1770-2842-8BB9-AEA4F0362C1B}"/>
                </a:ext>
              </a:extLst>
            </p:cNvPr>
            <p:cNvCxnSpPr>
              <a:cxnSpLocks/>
            </p:cNvCxnSpPr>
            <p:nvPr userDrawn="1"/>
          </p:nvCxnSpPr>
          <p:spPr>
            <a:xfrm flipH="1" flipV="1">
              <a:off x="6728059" y="5118156"/>
              <a:ext cx="2415942" cy="3572"/>
            </a:xfrm>
            <a:prstGeom prst="line">
              <a:avLst/>
            </a:prstGeom>
            <a:ln w="63500">
              <a:solidFill>
                <a:srgbClr val="FACC80"/>
              </a:solidFil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B511DE5B-6C7C-2A44-9E96-412F506BD043}"/>
              </a:ext>
            </a:extLst>
          </p:cNvPr>
          <p:cNvSpPr txBox="1"/>
          <p:nvPr userDrawn="1"/>
        </p:nvSpPr>
        <p:spPr>
          <a:xfrm>
            <a:off x="484311" y="4733074"/>
            <a:ext cx="2016951" cy="230832"/>
          </a:xfrm>
          <a:prstGeom prst="rect">
            <a:avLst/>
          </a:prstGeom>
          <a:noFill/>
        </p:spPr>
        <p:txBody>
          <a:bodyPr wrap="square" rtlCol="0">
            <a:spAutoFit/>
          </a:bodyPr>
          <a:lstStyle/>
          <a:p>
            <a:r>
              <a:rPr lang="en-US" sz="900" dirty="0">
                <a:solidFill>
                  <a:schemeClr val="tx1">
                    <a:lumMod val="50000"/>
                  </a:schemeClr>
                </a:solidFill>
                <a:latin typeface="Arial" panose="020B0604020202020204" pitchFamily="34" charset="0"/>
                <a:cs typeface="Arial" panose="020B0604020202020204" pitchFamily="34" charset="0"/>
              </a:rPr>
              <a:t> </a:t>
            </a:r>
            <a:endParaRPr lang="en-US" sz="900" dirty="0">
              <a:solidFill>
                <a:schemeClr val="bg2">
                  <a:lumMod val="50000"/>
                </a:schemeClr>
              </a:solidFill>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399911" y="1765777"/>
            <a:ext cx="4131874" cy="1223701"/>
          </a:xfrm>
        </p:spPr>
        <p:txBody>
          <a:bodyPr anchor="t" anchorCtr="0"/>
          <a:lstStyle>
            <a:lvl1pPr>
              <a:lnSpc>
                <a:spcPct val="100000"/>
              </a:lnSpc>
              <a:defRPr sz="2400" b="0" cap="all" baseline="0">
                <a:solidFill>
                  <a:srgbClr val="15345D"/>
                </a:solidFill>
              </a:defRPr>
            </a:lvl1pPr>
          </a:lstStyle>
          <a:p>
            <a:r>
              <a:rPr lang="en-US" dirty="0"/>
              <a:t>Click to enter</a:t>
            </a:r>
            <a:br>
              <a:rPr lang="en-US" dirty="0"/>
            </a:br>
            <a:r>
              <a:rPr lang="en-US" dirty="0"/>
              <a:t>Presentation title</a:t>
            </a:r>
            <a:endParaRPr lang="en-GB" dirty="0"/>
          </a:p>
        </p:txBody>
      </p:sp>
      <p:sp>
        <p:nvSpPr>
          <p:cNvPr id="37" name="Text Placeholder 36"/>
          <p:cNvSpPr>
            <a:spLocks noGrp="1"/>
          </p:cNvSpPr>
          <p:nvPr>
            <p:ph type="body" sz="quarter" idx="10" hasCustomPrompt="1"/>
          </p:nvPr>
        </p:nvSpPr>
        <p:spPr>
          <a:xfrm>
            <a:off x="399911" y="3088240"/>
            <a:ext cx="4167933" cy="429763"/>
          </a:xfrm>
        </p:spPr>
        <p:txBody>
          <a:bodyPr/>
          <a:lstStyle>
            <a:lvl1pPr marL="0" indent="0">
              <a:buNone/>
              <a:defRPr sz="1800" baseline="0">
                <a:solidFill>
                  <a:srgbClr val="15345D"/>
                </a:solidFill>
              </a:defRPr>
            </a:lvl1pPr>
          </a:lstStyle>
          <a:p>
            <a:pPr lvl="0"/>
            <a:r>
              <a:rPr lang="en-US" dirty="0"/>
              <a:t>Click to enter presenter/subhead</a:t>
            </a:r>
          </a:p>
        </p:txBody>
      </p:sp>
      <p:sp>
        <p:nvSpPr>
          <p:cNvPr id="39" name="Text Placeholder 38"/>
          <p:cNvSpPr>
            <a:spLocks noGrp="1"/>
          </p:cNvSpPr>
          <p:nvPr>
            <p:ph type="body" sz="quarter" idx="11" hasCustomPrompt="1"/>
          </p:nvPr>
        </p:nvSpPr>
        <p:spPr>
          <a:xfrm>
            <a:off x="399911" y="3650479"/>
            <a:ext cx="2322512" cy="203126"/>
          </a:xfrm>
        </p:spPr>
        <p:txBody>
          <a:bodyPr/>
          <a:lstStyle>
            <a:lvl1pPr marL="0" indent="0">
              <a:buNone/>
              <a:defRPr sz="1400">
                <a:solidFill>
                  <a:srgbClr val="15345D"/>
                </a:solidFill>
              </a:defRPr>
            </a:lvl1pPr>
          </a:lstStyle>
          <a:p>
            <a:pPr lvl="0"/>
            <a:r>
              <a:rPr lang="en-US" dirty="0"/>
              <a:t>Click to enter date</a:t>
            </a:r>
          </a:p>
        </p:txBody>
      </p:sp>
      <p:sp>
        <p:nvSpPr>
          <p:cNvPr id="22" name="TextBox 21">
            <a:extLst>
              <a:ext uri="{FF2B5EF4-FFF2-40B4-BE49-F238E27FC236}">
                <a16:creationId xmlns:a16="http://schemas.microsoft.com/office/drawing/2014/main" id="{E5AAF0DB-1E41-E641-93EF-6B52324DE6CD}"/>
              </a:ext>
            </a:extLst>
          </p:cNvPr>
          <p:cNvSpPr txBox="1"/>
          <p:nvPr userDrawn="1"/>
        </p:nvSpPr>
        <p:spPr>
          <a:xfrm>
            <a:off x="0" y="4731016"/>
            <a:ext cx="4822678" cy="246221"/>
          </a:xfrm>
          <a:prstGeom prst="rect">
            <a:avLst/>
          </a:prstGeom>
          <a:noFill/>
        </p:spPr>
        <p:txBody>
          <a:bodyPr wrap="square" rtlCol="0">
            <a:spAutoFit/>
          </a:bodyPr>
          <a:lstStyle/>
          <a:p>
            <a:pPr algn="ctr"/>
            <a:r>
              <a:rPr lang="en-US" sz="825" b="1" dirty="0">
                <a:solidFill>
                  <a:srgbClr val="17345C"/>
                </a:solidFill>
                <a:latin typeface="Arial" panose="020B0604020202020204" pitchFamily="34" charset="0"/>
                <a:cs typeface="Arial" panose="020B0604020202020204" pitchFamily="34" charset="0"/>
              </a:rPr>
              <a:t> </a:t>
            </a:r>
            <a:r>
              <a:rPr lang="en-US" sz="1000" b="1" dirty="0">
                <a:solidFill>
                  <a:srgbClr val="17345C"/>
                </a:solidFill>
                <a:latin typeface="Arial" panose="020B0604020202020204" pitchFamily="34" charset="0"/>
                <a:cs typeface="Arial" panose="020B0604020202020204" pitchFamily="34" charset="0"/>
              </a:rPr>
              <a:t>Department of Defense | Defense Human Resources Activity </a:t>
            </a:r>
          </a:p>
        </p:txBody>
      </p:sp>
      <p:pic>
        <p:nvPicPr>
          <p:cNvPr id="38" name="Picture 37" descr="Graphical user interface, text&#10;&#10;Description automatically generated">
            <a:extLst>
              <a:ext uri="{FF2B5EF4-FFF2-40B4-BE49-F238E27FC236}">
                <a16:creationId xmlns:a16="http://schemas.microsoft.com/office/drawing/2014/main" id="{C5F0F8E4-D22B-E14A-A754-71398960CFB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835"/>
          <a:stretch/>
        </p:blipFill>
        <p:spPr>
          <a:xfrm>
            <a:off x="0" y="115199"/>
            <a:ext cx="3988695" cy="1067465"/>
          </a:xfrm>
          <a:prstGeom prst="rect">
            <a:avLst/>
          </a:prstGeom>
        </p:spPr>
      </p:pic>
      <p:grpSp>
        <p:nvGrpSpPr>
          <p:cNvPr id="3" name="Group 2">
            <a:extLst>
              <a:ext uri="{FF2B5EF4-FFF2-40B4-BE49-F238E27FC236}">
                <a16:creationId xmlns:a16="http://schemas.microsoft.com/office/drawing/2014/main" id="{74951F6F-F1A4-E14B-945B-D7C2FFBDC274}"/>
              </a:ext>
            </a:extLst>
          </p:cNvPr>
          <p:cNvGrpSpPr/>
          <p:nvPr userDrawn="1"/>
        </p:nvGrpSpPr>
        <p:grpSpPr>
          <a:xfrm>
            <a:off x="4820738" y="33953"/>
            <a:ext cx="4269706" cy="5017474"/>
            <a:chOff x="4820738" y="33953"/>
            <a:chExt cx="4269706" cy="5017474"/>
          </a:xfrm>
        </p:grpSpPr>
        <p:grpSp>
          <p:nvGrpSpPr>
            <p:cNvPr id="18" name="Group 17">
              <a:extLst>
                <a:ext uri="{FF2B5EF4-FFF2-40B4-BE49-F238E27FC236}">
                  <a16:creationId xmlns:a16="http://schemas.microsoft.com/office/drawing/2014/main" id="{00EDA6BC-7EB4-AF47-A893-9F847B89C227}"/>
                </a:ext>
              </a:extLst>
            </p:cNvPr>
            <p:cNvGrpSpPr/>
            <p:nvPr userDrawn="1"/>
          </p:nvGrpSpPr>
          <p:grpSpPr>
            <a:xfrm>
              <a:off x="4822678" y="33953"/>
              <a:ext cx="4267766" cy="5013902"/>
              <a:chOff x="4978310" y="36802"/>
              <a:chExt cx="4112134" cy="5013902"/>
            </a:xfrm>
          </p:grpSpPr>
          <p:pic>
            <p:nvPicPr>
              <p:cNvPr id="19" name="Picture 18" descr="A person sitting on a bed holding a phone and a computer&#10;&#10;Description automatically generated with low confidence">
                <a:extLst>
                  <a:ext uri="{FF2B5EF4-FFF2-40B4-BE49-F238E27FC236}">
                    <a16:creationId xmlns:a16="http://schemas.microsoft.com/office/drawing/2014/main" id="{4231327A-6041-F146-924D-B02493AFF78F}"/>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6839539" y="51730"/>
                <a:ext cx="2250905" cy="1953329"/>
              </a:xfrm>
              <a:prstGeom prst="rect">
                <a:avLst/>
              </a:prstGeom>
            </p:spPr>
          </p:pic>
          <p:pic>
            <p:nvPicPr>
              <p:cNvPr id="11" name="Picture 10" descr="A bus on the road&#10;&#10;Description automatically generated with medium confidence">
                <a:extLst>
                  <a:ext uri="{FF2B5EF4-FFF2-40B4-BE49-F238E27FC236}">
                    <a16:creationId xmlns:a16="http://schemas.microsoft.com/office/drawing/2014/main" id="{8791C402-6A8D-C34F-ABF9-331DDB880A38}"/>
                  </a:ext>
                </a:extLst>
              </p:cNvPr>
              <p:cNvPicPr>
                <a:picLocks noChangeAspect="1"/>
              </p:cNvPicPr>
              <p:nvPr userDrawn="1"/>
            </p:nvPicPr>
            <p:blipFill rotWithShape="1">
              <a:blip r:embed="rId4" cstate="screen">
                <a:alphaModFix/>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rcRect/>
              <a:stretch/>
            </p:blipFill>
            <p:spPr>
              <a:xfrm>
                <a:off x="4978310" y="36802"/>
                <a:ext cx="1812675" cy="1953328"/>
              </a:xfrm>
              <a:prstGeom prst="rect">
                <a:avLst/>
              </a:prstGeom>
            </p:spPr>
          </p:pic>
          <p:pic>
            <p:nvPicPr>
              <p:cNvPr id="15" name="Picture 14" descr="A picture containing sky, plane, outdoor, ground&#10;&#10;Description automatically generated">
                <a:extLst>
                  <a:ext uri="{FF2B5EF4-FFF2-40B4-BE49-F238E27FC236}">
                    <a16:creationId xmlns:a16="http://schemas.microsoft.com/office/drawing/2014/main" id="{4713F184-B2C6-DF4E-930E-6B17415A0E27}"/>
                  </a:ext>
                </a:extLst>
              </p:cNvPr>
              <p:cNvPicPr>
                <a:picLocks noChangeAspect="1"/>
              </p:cNvPicPr>
              <p:nvPr userDrawn="1"/>
            </p:nvPicPr>
            <p:blipFill rotWithShape="1">
              <a:blip r:embed="rId6" cstate="screen">
                <a:alphaModFix/>
                <a:extLst>
                  <a:ext uri="{28A0092B-C50C-407E-A947-70E740481C1C}">
                    <a14:useLocalDpi xmlns:a14="http://schemas.microsoft.com/office/drawing/2010/main"/>
                  </a:ext>
                </a:extLst>
              </a:blip>
              <a:srcRect/>
              <a:stretch/>
            </p:blipFill>
            <p:spPr>
              <a:xfrm>
                <a:off x="6839540" y="2051598"/>
                <a:ext cx="2249424" cy="1435724"/>
              </a:xfrm>
              <a:prstGeom prst="rect">
                <a:avLst/>
              </a:prstGeom>
            </p:spPr>
          </p:pic>
          <p:pic>
            <p:nvPicPr>
              <p:cNvPr id="17" name="Picture 16" descr="A picture containing car, outdoor, parked&#10;&#10;Description automatically generated">
                <a:extLst>
                  <a:ext uri="{FF2B5EF4-FFF2-40B4-BE49-F238E27FC236}">
                    <a16:creationId xmlns:a16="http://schemas.microsoft.com/office/drawing/2014/main" id="{7C30F775-7B8B-2541-AD7B-1CB31821FD6B}"/>
                  </a:ext>
                </a:extLst>
              </p:cNvPr>
              <p:cNvPicPr>
                <a:picLocks noChangeAspect="1"/>
              </p:cNvPicPr>
              <p:nvPr userDrawn="1"/>
            </p:nvPicPr>
            <p:blipFill rotWithShape="1">
              <a:blip r:embed="rId7" cstate="screen">
                <a:alphaModFix/>
                <a:extLst>
                  <a:ext uri="{28A0092B-C50C-407E-A947-70E740481C1C}">
                    <a14:useLocalDpi xmlns:a14="http://schemas.microsoft.com/office/drawing/2010/main"/>
                  </a:ext>
                </a:extLst>
              </a:blip>
              <a:srcRect/>
              <a:stretch/>
            </p:blipFill>
            <p:spPr>
              <a:xfrm>
                <a:off x="6842387" y="3533861"/>
                <a:ext cx="2246577" cy="1516843"/>
              </a:xfrm>
              <a:prstGeom prst="rect">
                <a:avLst/>
              </a:prstGeom>
            </p:spPr>
          </p:pic>
        </p:grpSp>
        <p:pic>
          <p:nvPicPr>
            <p:cNvPr id="27" name="Picture 26" descr="A picture containing person, military, military uniform, military vehicle&#10;&#10;Description automatically generated">
              <a:extLst>
                <a:ext uri="{FF2B5EF4-FFF2-40B4-BE49-F238E27FC236}">
                  <a16:creationId xmlns:a16="http://schemas.microsoft.com/office/drawing/2014/main" id="{8C06FAF1-E932-9C4F-A121-7C30AD083109}"/>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l="15822" t="6797" r="54860" b="22995"/>
            <a:stretch/>
          </p:blipFill>
          <p:spPr>
            <a:xfrm>
              <a:off x="4820738" y="2051051"/>
              <a:ext cx="1881244" cy="3000376"/>
            </a:xfrm>
            <a:prstGeom prst="rect">
              <a:avLst/>
            </a:prstGeom>
          </p:spPr>
        </p:pic>
      </p:grpSp>
    </p:spTree>
    <p:extLst>
      <p:ext uri="{BB962C8B-B14F-4D97-AF65-F5344CB8AC3E}">
        <p14:creationId xmlns:p14="http://schemas.microsoft.com/office/powerpoint/2010/main" val="2688726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With 2 Images">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5757864" y="2"/>
            <a:ext cx="3386137" cy="2213910"/>
          </a:xfrm>
        </p:spPr>
        <p:txBody>
          <a:bodyPr anchor="ctr"/>
          <a:lstStyle>
            <a:lvl1pPr marL="0" indent="0" algn="ctr">
              <a:buNone/>
              <a:defRPr/>
            </a:lvl1pPr>
          </a:lstStyle>
          <a:p>
            <a:r>
              <a:rPr lang="en-US" dirty="0"/>
              <a:t>Click to select image</a:t>
            </a:r>
          </a:p>
        </p:txBody>
      </p:sp>
      <p:sp>
        <p:nvSpPr>
          <p:cNvPr id="6" name="Picture Placeholder 4"/>
          <p:cNvSpPr>
            <a:spLocks noGrp="1"/>
          </p:cNvSpPr>
          <p:nvPr>
            <p:ph type="pic" sz="quarter" idx="11" hasCustomPrompt="1"/>
          </p:nvPr>
        </p:nvSpPr>
        <p:spPr>
          <a:xfrm>
            <a:off x="5757864" y="2273669"/>
            <a:ext cx="3386137" cy="2213910"/>
          </a:xfrm>
        </p:spPr>
        <p:txBody>
          <a:bodyPr anchor="ctr"/>
          <a:lstStyle>
            <a:lvl1pPr marL="0" indent="0" algn="ctr">
              <a:buNone/>
              <a:defRPr/>
            </a:lvl1pPr>
          </a:lstStyle>
          <a:p>
            <a:r>
              <a:rPr lang="en-US" dirty="0"/>
              <a:t>Click to select image</a:t>
            </a:r>
          </a:p>
        </p:txBody>
      </p:sp>
      <p:sp>
        <p:nvSpPr>
          <p:cNvPr id="8"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
        <p:nvSpPr>
          <p:cNvPr id="9" name="Title Placeholder 1"/>
          <p:cNvSpPr>
            <a:spLocks noGrp="1"/>
          </p:cNvSpPr>
          <p:nvPr>
            <p:ph type="title"/>
          </p:nvPr>
        </p:nvSpPr>
        <p:spPr>
          <a:xfrm>
            <a:off x="455304" y="271134"/>
            <a:ext cx="4989361" cy="498991"/>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10" name="Content Placeholder 2"/>
          <p:cNvSpPr>
            <a:spLocks noGrp="1"/>
          </p:cNvSpPr>
          <p:nvPr>
            <p:ph idx="1" hasCustomPrompt="1"/>
          </p:nvPr>
        </p:nvSpPr>
        <p:spPr>
          <a:xfrm>
            <a:off x="455304" y="892078"/>
            <a:ext cx="4570930" cy="3804557"/>
          </a:xfrm>
          <a:prstGeom prst="rect">
            <a:avLst/>
          </a:prstGeom>
        </p:spPr>
        <p:txBody>
          <a:bodyPr>
            <a:normAutofit/>
          </a:bodyPr>
          <a:lstStyle>
            <a:lvl1pPr>
              <a:spcBef>
                <a:spcPts val="600"/>
              </a:spcBef>
              <a:defRPr>
                <a:solidFill>
                  <a:schemeClr val="tx2"/>
                </a:solidFill>
              </a:defRPr>
            </a:lvl1pPr>
            <a:lvl2pPr>
              <a:spcBef>
                <a:spcPts val="600"/>
              </a:spcBef>
              <a:defRPr>
                <a:solidFill>
                  <a:schemeClr val="tx2"/>
                </a:solidFill>
              </a:defRPr>
            </a:lvl2pPr>
            <a:lvl3pPr>
              <a:spcBef>
                <a:spcPts val="600"/>
              </a:spcBef>
              <a:defRPr>
                <a:solidFill>
                  <a:schemeClr val="tx2"/>
                </a:solidFill>
              </a:defRPr>
            </a:lvl3pPr>
            <a:lvl4pPr>
              <a:spcBef>
                <a:spcPts val="600"/>
              </a:spcBef>
              <a:defRPr>
                <a:solidFill>
                  <a:schemeClr val="tx2"/>
                </a:solidFill>
              </a:defRPr>
            </a:lvl4pPr>
            <a:lvl5pPr>
              <a:spcBef>
                <a:spcPts val="600"/>
              </a:spcBef>
              <a:defRPr>
                <a:solidFill>
                  <a:schemeClr val="tx2"/>
                </a:solidFill>
              </a:defRPr>
            </a:lvl5p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1510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enter title</a:t>
            </a:r>
            <a:endParaRPr lang="en-GB" dirty="0"/>
          </a:p>
        </p:txBody>
      </p:sp>
      <p:sp>
        <p:nvSpPr>
          <p:cNvPr id="5"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757597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o Title or Conten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1814345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Icon Topics v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enter title</a:t>
            </a:r>
            <a:endParaRPr lang="en-GB" dirty="0"/>
          </a:p>
        </p:txBody>
      </p:sp>
      <p:sp>
        <p:nvSpPr>
          <p:cNvPr id="10" name="Slide Number Placeholder 5"/>
          <p:cNvSpPr>
            <a:spLocks noGrp="1"/>
          </p:cNvSpPr>
          <p:nvPr>
            <p:ph type="sldNum" sz="quarter" idx="4"/>
          </p:nvPr>
        </p:nvSpPr>
        <p:spPr>
          <a:xfrm>
            <a:off x="8534587" y="4867317"/>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
        <p:nvSpPr>
          <p:cNvPr id="12" name="Text Placeholder 12"/>
          <p:cNvSpPr>
            <a:spLocks noGrp="1"/>
          </p:cNvSpPr>
          <p:nvPr>
            <p:ph type="body" sz="quarter" idx="12" hasCustomPrompt="1"/>
          </p:nvPr>
        </p:nvSpPr>
        <p:spPr>
          <a:xfrm>
            <a:off x="1895640" y="2398268"/>
            <a:ext cx="2090597" cy="218543"/>
          </a:xfrm>
        </p:spPr>
        <p:txBody>
          <a:bodyPr/>
          <a:lstStyle>
            <a:lvl1pPr marL="0" indent="0" algn="ctr">
              <a:buNone/>
              <a:defRPr sz="1600" b="1"/>
            </a:lvl1pPr>
          </a:lstStyle>
          <a:p>
            <a:pPr lvl="0"/>
            <a:r>
              <a:rPr lang="en-US" dirty="0"/>
              <a:t>Click to enter header</a:t>
            </a:r>
          </a:p>
        </p:txBody>
      </p:sp>
      <p:sp>
        <p:nvSpPr>
          <p:cNvPr id="14" name="Text Placeholder 14"/>
          <p:cNvSpPr>
            <a:spLocks noGrp="1"/>
          </p:cNvSpPr>
          <p:nvPr>
            <p:ph type="body" sz="quarter" idx="13" hasCustomPrompt="1"/>
          </p:nvPr>
        </p:nvSpPr>
        <p:spPr>
          <a:xfrm>
            <a:off x="1895639" y="2780110"/>
            <a:ext cx="2090597" cy="1847826"/>
          </a:xfrm>
        </p:spPr>
        <p:txBody>
          <a:bodyPr>
            <a:normAutofit/>
          </a:bodyPr>
          <a:lstStyle>
            <a:lvl1pPr marL="0" indent="0">
              <a:buNone/>
              <a:defRPr sz="1400" baseline="0"/>
            </a:lvl1pPr>
          </a:lstStyle>
          <a:p>
            <a:pPr lvl="0"/>
            <a:r>
              <a:rPr lang="en-US" dirty="0"/>
              <a:t>Click to add text</a:t>
            </a:r>
          </a:p>
        </p:txBody>
      </p:sp>
      <p:sp>
        <p:nvSpPr>
          <p:cNvPr id="18" name="Text Placeholder 14"/>
          <p:cNvSpPr>
            <a:spLocks noGrp="1"/>
          </p:cNvSpPr>
          <p:nvPr>
            <p:ph type="body" sz="quarter" idx="15" hasCustomPrompt="1"/>
          </p:nvPr>
        </p:nvSpPr>
        <p:spPr>
          <a:xfrm>
            <a:off x="5418365" y="2780110"/>
            <a:ext cx="2090597" cy="1847826"/>
          </a:xfrm>
        </p:spPr>
        <p:txBody>
          <a:bodyPr>
            <a:normAutofit/>
          </a:bodyPr>
          <a:lstStyle>
            <a:lvl1pPr marL="0" indent="0">
              <a:buNone/>
              <a:defRPr sz="1400" baseline="0"/>
            </a:lvl1pPr>
          </a:lstStyle>
          <a:p>
            <a:pPr lvl="0"/>
            <a:r>
              <a:rPr lang="en-US" dirty="0"/>
              <a:t>Click to add text</a:t>
            </a:r>
          </a:p>
        </p:txBody>
      </p:sp>
      <p:sp>
        <p:nvSpPr>
          <p:cNvPr id="19" name="Oval 18"/>
          <p:cNvSpPr/>
          <p:nvPr userDrawn="1"/>
        </p:nvSpPr>
        <p:spPr>
          <a:xfrm>
            <a:off x="2478024" y="1351069"/>
            <a:ext cx="925830" cy="925830"/>
          </a:xfrm>
          <a:prstGeom prst="ellipse">
            <a:avLst/>
          </a:prstGeom>
          <a:solidFill>
            <a:srgbClr val="65778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0" name="Oval 19"/>
          <p:cNvSpPr/>
          <p:nvPr userDrawn="1"/>
        </p:nvSpPr>
        <p:spPr>
          <a:xfrm>
            <a:off x="6000750" y="1343513"/>
            <a:ext cx="925830" cy="92583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1" name="Text Placeholder 12"/>
          <p:cNvSpPr>
            <a:spLocks noGrp="1"/>
          </p:cNvSpPr>
          <p:nvPr>
            <p:ph type="body" sz="quarter" idx="16" hasCustomPrompt="1"/>
          </p:nvPr>
        </p:nvSpPr>
        <p:spPr>
          <a:xfrm>
            <a:off x="5418366" y="2398267"/>
            <a:ext cx="2090597" cy="218543"/>
          </a:xfrm>
        </p:spPr>
        <p:txBody>
          <a:bodyPr/>
          <a:lstStyle>
            <a:lvl1pPr marL="0" indent="0" algn="ctr">
              <a:buNone/>
              <a:defRPr sz="1600" b="1"/>
            </a:lvl1pPr>
          </a:lstStyle>
          <a:p>
            <a:pPr lvl="0"/>
            <a:r>
              <a:rPr lang="en-US" dirty="0"/>
              <a:t>Click to enter header</a:t>
            </a:r>
          </a:p>
        </p:txBody>
      </p:sp>
    </p:spTree>
    <p:extLst>
      <p:ext uri="{BB962C8B-B14F-4D97-AF65-F5344CB8AC3E}">
        <p14:creationId xmlns:p14="http://schemas.microsoft.com/office/powerpoint/2010/main" val="40441530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Icon Topics v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enter title</a:t>
            </a:r>
            <a:endParaRPr lang="en-GB" dirty="0"/>
          </a:p>
        </p:txBody>
      </p:sp>
      <p:sp>
        <p:nvSpPr>
          <p:cNvPr id="10" name="Slide Number Placeholder 5"/>
          <p:cNvSpPr>
            <a:spLocks noGrp="1"/>
          </p:cNvSpPr>
          <p:nvPr>
            <p:ph type="sldNum" sz="quarter" idx="4"/>
          </p:nvPr>
        </p:nvSpPr>
        <p:spPr>
          <a:xfrm>
            <a:off x="8534587" y="4867317"/>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
        <p:nvSpPr>
          <p:cNvPr id="12" name="Text Placeholder 12"/>
          <p:cNvSpPr>
            <a:spLocks noGrp="1"/>
          </p:cNvSpPr>
          <p:nvPr>
            <p:ph type="body" sz="quarter" idx="12" hasCustomPrompt="1"/>
          </p:nvPr>
        </p:nvSpPr>
        <p:spPr>
          <a:xfrm>
            <a:off x="1895640" y="2398268"/>
            <a:ext cx="2090597" cy="218543"/>
          </a:xfrm>
        </p:spPr>
        <p:txBody>
          <a:bodyPr/>
          <a:lstStyle>
            <a:lvl1pPr marL="0" indent="0" algn="ctr">
              <a:buNone/>
              <a:defRPr sz="1600" b="1"/>
            </a:lvl1pPr>
          </a:lstStyle>
          <a:p>
            <a:pPr lvl="0"/>
            <a:r>
              <a:rPr lang="en-US" dirty="0"/>
              <a:t>Click to enter header</a:t>
            </a:r>
          </a:p>
        </p:txBody>
      </p:sp>
      <p:sp>
        <p:nvSpPr>
          <p:cNvPr id="14" name="Text Placeholder 14"/>
          <p:cNvSpPr>
            <a:spLocks noGrp="1"/>
          </p:cNvSpPr>
          <p:nvPr>
            <p:ph type="body" sz="quarter" idx="13" hasCustomPrompt="1"/>
          </p:nvPr>
        </p:nvSpPr>
        <p:spPr>
          <a:xfrm>
            <a:off x="1895639" y="2780110"/>
            <a:ext cx="2090597" cy="1847826"/>
          </a:xfrm>
        </p:spPr>
        <p:txBody>
          <a:bodyPr>
            <a:normAutofit/>
          </a:bodyPr>
          <a:lstStyle>
            <a:lvl1pPr marL="0" indent="0">
              <a:buNone/>
              <a:defRPr sz="1400" baseline="0"/>
            </a:lvl1pPr>
          </a:lstStyle>
          <a:p>
            <a:pPr lvl="0"/>
            <a:r>
              <a:rPr lang="en-US" dirty="0"/>
              <a:t>Click to add text</a:t>
            </a:r>
          </a:p>
        </p:txBody>
      </p:sp>
      <p:sp>
        <p:nvSpPr>
          <p:cNvPr id="18" name="Text Placeholder 14"/>
          <p:cNvSpPr>
            <a:spLocks noGrp="1"/>
          </p:cNvSpPr>
          <p:nvPr>
            <p:ph type="body" sz="quarter" idx="15" hasCustomPrompt="1"/>
          </p:nvPr>
        </p:nvSpPr>
        <p:spPr>
          <a:xfrm>
            <a:off x="5418365" y="2780110"/>
            <a:ext cx="2090597" cy="1847826"/>
          </a:xfrm>
        </p:spPr>
        <p:txBody>
          <a:bodyPr>
            <a:normAutofit/>
          </a:bodyPr>
          <a:lstStyle>
            <a:lvl1pPr marL="0" indent="0">
              <a:buNone/>
              <a:defRPr sz="1400" baseline="0"/>
            </a:lvl1pPr>
          </a:lstStyle>
          <a:p>
            <a:pPr lvl="0"/>
            <a:r>
              <a:rPr lang="en-US" dirty="0"/>
              <a:t>Click to add text</a:t>
            </a:r>
          </a:p>
        </p:txBody>
      </p:sp>
      <p:sp>
        <p:nvSpPr>
          <p:cNvPr id="19" name="Oval 18"/>
          <p:cNvSpPr/>
          <p:nvPr userDrawn="1"/>
        </p:nvSpPr>
        <p:spPr>
          <a:xfrm>
            <a:off x="2478024" y="1351069"/>
            <a:ext cx="925830" cy="92583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0" name="Oval 19"/>
          <p:cNvSpPr/>
          <p:nvPr userDrawn="1"/>
        </p:nvSpPr>
        <p:spPr>
          <a:xfrm>
            <a:off x="6000750" y="1343513"/>
            <a:ext cx="925830" cy="925830"/>
          </a:xfrm>
          <a:prstGeom prst="ellipse">
            <a:avLst/>
          </a:prstGeom>
          <a:solidFill>
            <a:srgbClr val="55CA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1" name="Text Placeholder 12"/>
          <p:cNvSpPr>
            <a:spLocks noGrp="1"/>
          </p:cNvSpPr>
          <p:nvPr>
            <p:ph type="body" sz="quarter" idx="16" hasCustomPrompt="1"/>
          </p:nvPr>
        </p:nvSpPr>
        <p:spPr>
          <a:xfrm>
            <a:off x="5418366" y="2398267"/>
            <a:ext cx="2090597" cy="218543"/>
          </a:xfrm>
        </p:spPr>
        <p:txBody>
          <a:bodyPr/>
          <a:lstStyle>
            <a:lvl1pPr marL="0" indent="0" algn="ctr">
              <a:buNone/>
              <a:defRPr sz="1600" b="1"/>
            </a:lvl1pPr>
          </a:lstStyle>
          <a:p>
            <a:pPr lvl="0"/>
            <a:r>
              <a:rPr lang="en-US" dirty="0"/>
              <a:t>Click to enter header</a:t>
            </a:r>
          </a:p>
        </p:txBody>
      </p:sp>
    </p:spTree>
    <p:extLst>
      <p:ext uri="{BB962C8B-B14F-4D97-AF65-F5344CB8AC3E}">
        <p14:creationId xmlns:p14="http://schemas.microsoft.com/office/powerpoint/2010/main" val="2572115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Icon Topics v3">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enter title</a:t>
            </a:r>
            <a:endParaRPr lang="en-GB" dirty="0"/>
          </a:p>
        </p:txBody>
      </p:sp>
      <p:sp>
        <p:nvSpPr>
          <p:cNvPr id="10" name="Slide Number Placeholder 5"/>
          <p:cNvSpPr>
            <a:spLocks noGrp="1"/>
          </p:cNvSpPr>
          <p:nvPr>
            <p:ph type="sldNum" sz="quarter" idx="4"/>
          </p:nvPr>
        </p:nvSpPr>
        <p:spPr>
          <a:xfrm>
            <a:off x="8534587" y="4867317"/>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
        <p:nvSpPr>
          <p:cNvPr id="12" name="Text Placeholder 12"/>
          <p:cNvSpPr>
            <a:spLocks noGrp="1"/>
          </p:cNvSpPr>
          <p:nvPr>
            <p:ph type="body" sz="quarter" idx="12" hasCustomPrompt="1"/>
          </p:nvPr>
        </p:nvSpPr>
        <p:spPr>
          <a:xfrm>
            <a:off x="1895640" y="2398268"/>
            <a:ext cx="2090597" cy="218543"/>
          </a:xfrm>
        </p:spPr>
        <p:txBody>
          <a:bodyPr/>
          <a:lstStyle>
            <a:lvl1pPr marL="0" indent="0" algn="ctr">
              <a:buNone/>
              <a:defRPr sz="1600" b="1"/>
            </a:lvl1pPr>
          </a:lstStyle>
          <a:p>
            <a:pPr lvl="0"/>
            <a:r>
              <a:rPr lang="en-US" dirty="0"/>
              <a:t>Click to enter header</a:t>
            </a:r>
          </a:p>
        </p:txBody>
      </p:sp>
      <p:sp>
        <p:nvSpPr>
          <p:cNvPr id="14" name="Text Placeholder 14"/>
          <p:cNvSpPr>
            <a:spLocks noGrp="1"/>
          </p:cNvSpPr>
          <p:nvPr>
            <p:ph type="body" sz="quarter" idx="13" hasCustomPrompt="1"/>
          </p:nvPr>
        </p:nvSpPr>
        <p:spPr>
          <a:xfrm>
            <a:off x="1895639" y="2780110"/>
            <a:ext cx="2090597" cy="1847826"/>
          </a:xfrm>
        </p:spPr>
        <p:txBody>
          <a:bodyPr>
            <a:normAutofit/>
          </a:bodyPr>
          <a:lstStyle>
            <a:lvl1pPr marL="0" indent="0">
              <a:buNone/>
              <a:defRPr sz="1400" baseline="0"/>
            </a:lvl1pPr>
          </a:lstStyle>
          <a:p>
            <a:pPr lvl="0"/>
            <a:r>
              <a:rPr lang="en-US" dirty="0"/>
              <a:t>Click to add text</a:t>
            </a:r>
          </a:p>
        </p:txBody>
      </p:sp>
      <p:sp>
        <p:nvSpPr>
          <p:cNvPr id="18" name="Text Placeholder 14"/>
          <p:cNvSpPr>
            <a:spLocks noGrp="1"/>
          </p:cNvSpPr>
          <p:nvPr>
            <p:ph type="body" sz="quarter" idx="15" hasCustomPrompt="1"/>
          </p:nvPr>
        </p:nvSpPr>
        <p:spPr>
          <a:xfrm>
            <a:off x="5418365" y="2780110"/>
            <a:ext cx="2090597" cy="1847826"/>
          </a:xfrm>
        </p:spPr>
        <p:txBody>
          <a:bodyPr>
            <a:normAutofit/>
          </a:bodyPr>
          <a:lstStyle>
            <a:lvl1pPr marL="0" indent="0">
              <a:buNone/>
              <a:defRPr sz="1400" baseline="0"/>
            </a:lvl1pPr>
          </a:lstStyle>
          <a:p>
            <a:pPr lvl="0"/>
            <a:r>
              <a:rPr lang="en-US" dirty="0"/>
              <a:t>Click to add text</a:t>
            </a:r>
          </a:p>
        </p:txBody>
      </p:sp>
      <p:sp>
        <p:nvSpPr>
          <p:cNvPr id="19" name="Oval 18"/>
          <p:cNvSpPr/>
          <p:nvPr userDrawn="1"/>
        </p:nvSpPr>
        <p:spPr>
          <a:xfrm>
            <a:off x="2478024" y="1351069"/>
            <a:ext cx="925830" cy="925830"/>
          </a:xfrm>
          <a:prstGeom prst="ellipse">
            <a:avLst/>
          </a:prstGeom>
          <a:solidFill>
            <a:srgbClr val="55CA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0" name="Oval 19"/>
          <p:cNvSpPr/>
          <p:nvPr userDrawn="1"/>
        </p:nvSpPr>
        <p:spPr>
          <a:xfrm>
            <a:off x="6000750" y="1343513"/>
            <a:ext cx="925830" cy="925830"/>
          </a:xfrm>
          <a:prstGeom prst="ellipse">
            <a:avLst/>
          </a:prstGeom>
          <a:solidFill>
            <a:srgbClr val="FACC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1" name="Text Placeholder 12"/>
          <p:cNvSpPr>
            <a:spLocks noGrp="1"/>
          </p:cNvSpPr>
          <p:nvPr>
            <p:ph type="body" sz="quarter" idx="16" hasCustomPrompt="1"/>
          </p:nvPr>
        </p:nvSpPr>
        <p:spPr>
          <a:xfrm>
            <a:off x="5418366" y="2398267"/>
            <a:ext cx="2090597" cy="218543"/>
          </a:xfrm>
        </p:spPr>
        <p:txBody>
          <a:bodyPr/>
          <a:lstStyle>
            <a:lvl1pPr marL="0" indent="0" algn="ctr">
              <a:buNone/>
              <a:defRPr sz="1600" b="1"/>
            </a:lvl1pPr>
          </a:lstStyle>
          <a:p>
            <a:pPr lvl="0"/>
            <a:r>
              <a:rPr lang="en-US" dirty="0"/>
              <a:t>Click to enter header</a:t>
            </a:r>
          </a:p>
        </p:txBody>
      </p:sp>
    </p:spTree>
    <p:extLst>
      <p:ext uri="{BB962C8B-B14F-4D97-AF65-F5344CB8AC3E}">
        <p14:creationId xmlns:p14="http://schemas.microsoft.com/office/powerpoint/2010/main" val="418261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con Topics v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enter title</a:t>
            </a:r>
            <a:endParaRPr lang="en-GB" dirty="0"/>
          </a:p>
        </p:txBody>
      </p:sp>
      <p:sp>
        <p:nvSpPr>
          <p:cNvPr id="14" name="Slide Number Placeholder 5"/>
          <p:cNvSpPr>
            <a:spLocks noGrp="1"/>
          </p:cNvSpPr>
          <p:nvPr>
            <p:ph type="sldNum" sz="quarter" idx="4"/>
          </p:nvPr>
        </p:nvSpPr>
        <p:spPr>
          <a:xfrm>
            <a:off x="8534587" y="4867317"/>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
        <p:nvSpPr>
          <p:cNvPr id="21" name="Oval 20"/>
          <p:cNvSpPr/>
          <p:nvPr userDrawn="1"/>
        </p:nvSpPr>
        <p:spPr>
          <a:xfrm>
            <a:off x="1519322" y="1343513"/>
            <a:ext cx="925830" cy="925830"/>
          </a:xfrm>
          <a:prstGeom prst="ellipse">
            <a:avLst/>
          </a:prstGeom>
          <a:solidFill>
            <a:srgbClr val="65778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2" name="Oval 21"/>
          <p:cNvSpPr/>
          <p:nvPr userDrawn="1"/>
        </p:nvSpPr>
        <p:spPr>
          <a:xfrm>
            <a:off x="4259994" y="1343513"/>
            <a:ext cx="925830" cy="92583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3" name="Oval 22"/>
          <p:cNvSpPr/>
          <p:nvPr userDrawn="1"/>
        </p:nvSpPr>
        <p:spPr>
          <a:xfrm>
            <a:off x="7000666" y="1343513"/>
            <a:ext cx="925830" cy="925830"/>
          </a:xfrm>
          <a:prstGeom prst="ellipse">
            <a:avLst/>
          </a:prstGeom>
          <a:solidFill>
            <a:srgbClr val="55CA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4" name="Text Placeholder 12"/>
          <p:cNvSpPr>
            <a:spLocks noGrp="1"/>
          </p:cNvSpPr>
          <p:nvPr>
            <p:ph type="body" sz="quarter" idx="12" hasCustomPrompt="1"/>
          </p:nvPr>
        </p:nvSpPr>
        <p:spPr>
          <a:xfrm>
            <a:off x="936938" y="2402244"/>
            <a:ext cx="2090597" cy="218543"/>
          </a:xfrm>
        </p:spPr>
        <p:txBody>
          <a:bodyPr/>
          <a:lstStyle>
            <a:lvl1pPr marL="0" indent="0" algn="ctr">
              <a:buNone/>
              <a:defRPr sz="1600" b="1"/>
            </a:lvl1pPr>
          </a:lstStyle>
          <a:p>
            <a:pPr lvl="0"/>
            <a:r>
              <a:rPr lang="en-US" dirty="0"/>
              <a:t>Click to enter header</a:t>
            </a:r>
          </a:p>
        </p:txBody>
      </p:sp>
      <p:sp>
        <p:nvSpPr>
          <p:cNvPr id="25" name="Text Placeholder 14"/>
          <p:cNvSpPr>
            <a:spLocks noGrp="1"/>
          </p:cNvSpPr>
          <p:nvPr>
            <p:ph type="body" sz="quarter" idx="13" hasCustomPrompt="1"/>
          </p:nvPr>
        </p:nvSpPr>
        <p:spPr>
          <a:xfrm>
            <a:off x="944959" y="2780110"/>
            <a:ext cx="2090597" cy="1847826"/>
          </a:xfrm>
        </p:spPr>
        <p:txBody>
          <a:bodyPr>
            <a:normAutofit/>
          </a:bodyPr>
          <a:lstStyle>
            <a:lvl1pPr marL="0" indent="0">
              <a:buNone/>
              <a:defRPr sz="1400" baseline="0"/>
            </a:lvl1pPr>
          </a:lstStyle>
          <a:p>
            <a:pPr lvl="0"/>
            <a:r>
              <a:rPr lang="en-US" dirty="0"/>
              <a:t>Click to add text</a:t>
            </a:r>
          </a:p>
        </p:txBody>
      </p:sp>
      <p:sp>
        <p:nvSpPr>
          <p:cNvPr id="26" name="Text Placeholder 14"/>
          <p:cNvSpPr>
            <a:spLocks noGrp="1"/>
          </p:cNvSpPr>
          <p:nvPr>
            <p:ph type="body" sz="quarter" idx="15" hasCustomPrompt="1"/>
          </p:nvPr>
        </p:nvSpPr>
        <p:spPr>
          <a:xfrm>
            <a:off x="3677610" y="2780110"/>
            <a:ext cx="2090597" cy="1847826"/>
          </a:xfrm>
        </p:spPr>
        <p:txBody>
          <a:bodyPr>
            <a:normAutofit/>
          </a:bodyPr>
          <a:lstStyle>
            <a:lvl1pPr marL="0" indent="0">
              <a:buNone/>
              <a:defRPr sz="1400" baseline="0"/>
            </a:lvl1pPr>
          </a:lstStyle>
          <a:p>
            <a:pPr lvl="0"/>
            <a:r>
              <a:rPr lang="en-US" dirty="0"/>
              <a:t>Click to add text</a:t>
            </a:r>
          </a:p>
        </p:txBody>
      </p:sp>
      <p:sp>
        <p:nvSpPr>
          <p:cNvPr id="27" name="Text Placeholder 12"/>
          <p:cNvSpPr>
            <a:spLocks noGrp="1"/>
          </p:cNvSpPr>
          <p:nvPr>
            <p:ph type="body" sz="quarter" idx="16" hasCustomPrompt="1"/>
          </p:nvPr>
        </p:nvSpPr>
        <p:spPr>
          <a:xfrm>
            <a:off x="3664858" y="2400048"/>
            <a:ext cx="2090597" cy="218543"/>
          </a:xfrm>
        </p:spPr>
        <p:txBody>
          <a:bodyPr/>
          <a:lstStyle>
            <a:lvl1pPr marL="0" indent="0" algn="ctr">
              <a:buNone/>
              <a:defRPr sz="1600" b="1"/>
            </a:lvl1pPr>
          </a:lstStyle>
          <a:p>
            <a:pPr lvl="0"/>
            <a:r>
              <a:rPr lang="en-US" dirty="0"/>
              <a:t>Click to enter header</a:t>
            </a:r>
          </a:p>
        </p:txBody>
      </p:sp>
      <p:sp>
        <p:nvSpPr>
          <p:cNvPr id="28" name="Text Placeholder 14"/>
          <p:cNvSpPr>
            <a:spLocks noGrp="1"/>
          </p:cNvSpPr>
          <p:nvPr>
            <p:ph type="body" sz="quarter" idx="17" hasCustomPrompt="1"/>
          </p:nvPr>
        </p:nvSpPr>
        <p:spPr>
          <a:xfrm>
            <a:off x="6418281" y="2780110"/>
            <a:ext cx="2090597" cy="1847826"/>
          </a:xfrm>
        </p:spPr>
        <p:txBody>
          <a:bodyPr>
            <a:normAutofit/>
          </a:bodyPr>
          <a:lstStyle>
            <a:lvl1pPr marL="0" indent="0">
              <a:buNone/>
              <a:defRPr sz="1400" baseline="0"/>
            </a:lvl1pPr>
          </a:lstStyle>
          <a:p>
            <a:pPr lvl="0"/>
            <a:r>
              <a:rPr lang="en-US" dirty="0"/>
              <a:t>Click to add text</a:t>
            </a:r>
          </a:p>
        </p:txBody>
      </p:sp>
      <p:sp>
        <p:nvSpPr>
          <p:cNvPr id="29" name="Text Placeholder 12"/>
          <p:cNvSpPr>
            <a:spLocks noGrp="1"/>
          </p:cNvSpPr>
          <p:nvPr>
            <p:ph type="body" sz="quarter" idx="18" hasCustomPrompt="1"/>
          </p:nvPr>
        </p:nvSpPr>
        <p:spPr>
          <a:xfrm>
            <a:off x="6418282" y="2402244"/>
            <a:ext cx="2090597" cy="218543"/>
          </a:xfrm>
        </p:spPr>
        <p:txBody>
          <a:bodyPr/>
          <a:lstStyle>
            <a:lvl1pPr marL="0" indent="0" algn="ctr">
              <a:buNone/>
              <a:defRPr sz="1600" b="1"/>
            </a:lvl1pPr>
          </a:lstStyle>
          <a:p>
            <a:pPr lvl="0"/>
            <a:r>
              <a:rPr lang="en-US" dirty="0"/>
              <a:t>Click to enter header</a:t>
            </a:r>
          </a:p>
        </p:txBody>
      </p:sp>
    </p:spTree>
    <p:extLst>
      <p:ext uri="{BB962C8B-B14F-4D97-AF65-F5344CB8AC3E}">
        <p14:creationId xmlns:p14="http://schemas.microsoft.com/office/powerpoint/2010/main" val="47779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Icon Topics v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enter title</a:t>
            </a:r>
            <a:endParaRPr lang="en-GB" dirty="0"/>
          </a:p>
        </p:txBody>
      </p:sp>
      <p:sp>
        <p:nvSpPr>
          <p:cNvPr id="14" name="Slide Number Placeholder 5"/>
          <p:cNvSpPr>
            <a:spLocks noGrp="1"/>
          </p:cNvSpPr>
          <p:nvPr>
            <p:ph type="sldNum" sz="quarter" idx="4"/>
          </p:nvPr>
        </p:nvSpPr>
        <p:spPr>
          <a:xfrm>
            <a:off x="8534587" y="4867317"/>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
        <p:nvSpPr>
          <p:cNvPr id="18" name="Oval 17"/>
          <p:cNvSpPr/>
          <p:nvPr userDrawn="1"/>
        </p:nvSpPr>
        <p:spPr>
          <a:xfrm>
            <a:off x="1519322" y="1343513"/>
            <a:ext cx="925830" cy="92583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19" name="Oval 18"/>
          <p:cNvSpPr/>
          <p:nvPr userDrawn="1"/>
        </p:nvSpPr>
        <p:spPr>
          <a:xfrm>
            <a:off x="4259994" y="1343513"/>
            <a:ext cx="925830" cy="925830"/>
          </a:xfrm>
          <a:prstGeom prst="ellipse">
            <a:avLst/>
          </a:prstGeom>
          <a:solidFill>
            <a:srgbClr val="55CA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0" name="Oval 19"/>
          <p:cNvSpPr/>
          <p:nvPr userDrawn="1"/>
        </p:nvSpPr>
        <p:spPr>
          <a:xfrm>
            <a:off x="7000666" y="1343513"/>
            <a:ext cx="925830" cy="925830"/>
          </a:xfrm>
          <a:prstGeom prst="ellipse">
            <a:avLst/>
          </a:prstGeom>
          <a:solidFill>
            <a:srgbClr val="FACC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31" name="Text Placeholder 12"/>
          <p:cNvSpPr>
            <a:spLocks noGrp="1"/>
          </p:cNvSpPr>
          <p:nvPr>
            <p:ph type="body" sz="quarter" idx="12" hasCustomPrompt="1"/>
          </p:nvPr>
        </p:nvSpPr>
        <p:spPr>
          <a:xfrm>
            <a:off x="936938" y="2402244"/>
            <a:ext cx="2090597" cy="218543"/>
          </a:xfrm>
        </p:spPr>
        <p:txBody>
          <a:bodyPr/>
          <a:lstStyle>
            <a:lvl1pPr marL="0" indent="0" algn="ctr">
              <a:buNone/>
              <a:defRPr sz="1600" b="1"/>
            </a:lvl1pPr>
          </a:lstStyle>
          <a:p>
            <a:pPr lvl="0"/>
            <a:r>
              <a:rPr lang="en-US" dirty="0"/>
              <a:t>Click to enter header</a:t>
            </a:r>
          </a:p>
        </p:txBody>
      </p:sp>
      <p:sp>
        <p:nvSpPr>
          <p:cNvPr id="32" name="Text Placeholder 14"/>
          <p:cNvSpPr>
            <a:spLocks noGrp="1"/>
          </p:cNvSpPr>
          <p:nvPr>
            <p:ph type="body" sz="quarter" idx="13" hasCustomPrompt="1"/>
          </p:nvPr>
        </p:nvSpPr>
        <p:spPr>
          <a:xfrm>
            <a:off x="944959" y="2780110"/>
            <a:ext cx="2090597" cy="1847826"/>
          </a:xfrm>
        </p:spPr>
        <p:txBody>
          <a:bodyPr>
            <a:normAutofit/>
          </a:bodyPr>
          <a:lstStyle>
            <a:lvl1pPr marL="0" indent="0">
              <a:buNone/>
              <a:defRPr sz="1400" baseline="0"/>
            </a:lvl1pPr>
          </a:lstStyle>
          <a:p>
            <a:pPr lvl="0"/>
            <a:r>
              <a:rPr lang="en-US" dirty="0"/>
              <a:t>Click to add text</a:t>
            </a:r>
          </a:p>
        </p:txBody>
      </p:sp>
      <p:sp>
        <p:nvSpPr>
          <p:cNvPr id="33" name="Text Placeholder 14"/>
          <p:cNvSpPr>
            <a:spLocks noGrp="1"/>
          </p:cNvSpPr>
          <p:nvPr>
            <p:ph type="body" sz="quarter" idx="15" hasCustomPrompt="1"/>
          </p:nvPr>
        </p:nvSpPr>
        <p:spPr>
          <a:xfrm>
            <a:off x="3677610" y="2780110"/>
            <a:ext cx="2090597" cy="1847826"/>
          </a:xfrm>
        </p:spPr>
        <p:txBody>
          <a:bodyPr>
            <a:normAutofit/>
          </a:bodyPr>
          <a:lstStyle>
            <a:lvl1pPr marL="0" indent="0">
              <a:buNone/>
              <a:defRPr sz="1400" baseline="0"/>
            </a:lvl1pPr>
          </a:lstStyle>
          <a:p>
            <a:pPr lvl="0"/>
            <a:r>
              <a:rPr lang="en-US" dirty="0"/>
              <a:t>Click to add text</a:t>
            </a:r>
          </a:p>
        </p:txBody>
      </p:sp>
      <p:sp>
        <p:nvSpPr>
          <p:cNvPr id="34" name="Text Placeholder 12"/>
          <p:cNvSpPr>
            <a:spLocks noGrp="1"/>
          </p:cNvSpPr>
          <p:nvPr>
            <p:ph type="body" sz="quarter" idx="16" hasCustomPrompt="1"/>
          </p:nvPr>
        </p:nvSpPr>
        <p:spPr>
          <a:xfrm>
            <a:off x="3664858" y="2400048"/>
            <a:ext cx="2090597" cy="218543"/>
          </a:xfrm>
        </p:spPr>
        <p:txBody>
          <a:bodyPr/>
          <a:lstStyle>
            <a:lvl1pPr marL="0" indent="0" algn="ctr">
              <a:buNone/>
              <a:defRPr sz="1600" b="1"/>
            </a:lvl1pPr>
          </a:lstStyle>
          <a:p>
            <a:pPr lvl="0"/>
            <a:r>
              <a:rPr lang="en-US" dirty="0"/>
              <a:t>Click to enter header</a:t>
            </a:r>
          </a:p>
        </p:txBody>
      </p:sp>
      <p:sp>
        <p:nvSpPr>
          <p:cNvPr id="35" name="Text Placeholder 14"/>
          <p:cNvSpPr>
            <a:spLocks noGrp="1"/>
          </p:cNvSpPr>
          <p:nvPr>
            <p:ph type="body" sz="quarter" idx="17" hasCustomPrompt="1"/>
          </p:nvPr>
        </p:nvSpPr>
        <p:spPr>
          <a:xfrm>
            <a:off x="6418281" y="2780110"/>
            <a:ext cx="2090597" cy="1847826"/>
          </a:xfrm>
        </p:spPr>
        <p:txBody>
          <a:bodyPr>
            <a:normAutofit/>
          </a:bodyPr>
          <a:lstStyle>
            <a:lvl1pPr marL="0" indent="0">
              <a:buNone/>
              <a:defRPr sz="1400" baseline="0"/>
            </a:lvl1pPr>
          </a:lstStyle>
          <a:p>
            <a:pPr lvl="0"/>
            <a:r>
              <a:rPr lang="en-US" dirty="0"/>
              <a:t>Click to add text</a:t>
            </a:r>
          </a:p>
        </p:txBody>
      </p:sp>
      <p:sp>
        <p:nvSpPr>
          <p:cNvPr id="36" name="Text Placeholder 12"/>
          <p:cNvSpPr>
            <a:spLocks noGrp="1"/>
          </p:cNvSpPr>
          <p:nvPr>
            <p:ph type="body" sz="quarter" idx="18" hasCustomPrompt="1"/>
          </p:nvPr>
        </p:nvSpPr>
        <p:spPr>
          <a:xfrm>
            <a:off x="6418282" y="2402244"/>
            <a:ext cx="2090597" cy="218543"/>
          </a:xfrm>
        </p:spPr>
        <p:txBody>
          <a:bodyPr/>
          <a:lstStyle>
            <a:lvl1pPr marL="0" indent="0" algn="ctr">
              <a:buNone/>
              <a:defRPr sz="1600" b="1"/>
            </a:lvl1pPr>
          </a:lstStyle>
          <a:p>
            <a:pPr lvl="0"/>
            <a:r>
              <a:rPr lang="en-US" dirty="0"/>
              <a:t>Click to enter header</a:t>
            </a:r>
          </a:p>
        </p:txBody>
      </p:sp>
    </p:spTree>
    <p:extLst>
      <p:ext uri="{BB962C8B-B14F-4D97-AF65-F5344CB8AC3E}">
        <p14:creationId xmlns:p14="http://schemas.microsoft.com/office/powerpoint/2010/main" val="34928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meline/Process: 3 Elements">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26C23C7F-605D-1549-84D4-5CE3B4BE2DE3}"/>
              </a:ext>
            </a:extLst>
          </p:cNvPr>
          <p:cNvSpPr/>
          <p:nvPr userDrawn="1"/>
        </p:nvSpPr>
        <p:spPr>
          <a:xfrm>
            <a:off x="1" y="1286550"/>
            <a:ext cx="9144000" cy="1228050"/>
          </a:xfrm>
          <a:prstGeom prst="rect">
            <a:avLst/>
          </a:prstGeom>
          <a:solidFill>
            <a:srgbClr val="8DAECA">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 name="Title 1"/>
          <p:cNvSpPr>
            <a:spLocks noGrp="1"/>
          </p:cNvSpPr>
          <p:nvPr>
            <p:ph type="title" hasCustomPrompt="1"/>
          </p:nvPr>
        </p:nvSpPr>
        <p:spPr/>
        <p:txBody>
          <a:bodyPr/>
          <a:lstStyle>
            <a:lvl1pPr>
              <a:defRPr/>
            </a:lvl1pPr>
          </a:lstStyle>
          <a:p>
            <a:r>
              <a:rPr lang="en-US" dirty="0"/>
              <a:t>Click to enter title</a:t>
            </a:r>
          </a:p>
        </p:txBody>
      </p:sp>
      <p:sp>
        <p:nvSpPr>
          <p:cNvPr id="23" name="Rectangle 22">
            <a:extLst>
              <a:ext uri="{FF2B5EF4-FFF2-40B4-BE49-F238E27FC236}">
                <a16:creationId xmlns:a16="http://schemas.microsoft.com/office/drawing/2014/main" id="{A4DAA518-5942-9D47-80BB-B5B889B71A0F}"/>
              </a:ext>
            </a:extLst>
          </p:cNvPr>
          <p:cNvSpPr/>
          <p:nvPr/>
        </p:nvSpPr>
        <p:spPr>
          <a:xfrm>
            <a:off x="800921" y="1876140"/>
            <a:ext cx="8343081" cy="66584"/>
          </a:xfrm>
          <a:prstGeom prst="rect">
            <a:avLst/>
          </a:prstGeom>
          <a:solidFill>
            <a:srgbClr val="8DAE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34" name="Text Placeholder 33"/>
          <p:cNvSpPr>
            <a:spLocks noGrp="1"/>
          </p:cNvSpPr>
          <p:nvPr>
            <p:ph type="body" sz="quarter" idx="11" hasCustomPrompt="1"/>
          </p:nvPr>
        </p:nvSpPr>
        <p:spPr>
          <a:xfrm>
            <a:off x="800920" y="1944493"/>
            <a:ext cx="315912" cy="264319"/>
          </a:xfrm>
          <a:solidFill>
            <a:srgbClr val="65778F"/>
          </a:solidFill>
        </p:spPr>
        <p:txBody>
          <a:bodyPr anchor="ctr"/>
          <a:lstStyle>
            <a:lvl1pPr marL="0" indent="0" algn="ctr">
              <a:buNone/>
              <a:defRPr sz="1200" b="0">
                <a:solidFill>
                  <a:schemeClr val="bg1"/>
                </a:solidFill>
              </a:defRPr>
            </a:lvl1pPr>
          </a:lstStyle>
          <a:p>
            <a:pPr lvl="0"/>
            <a:r>
              <a:rPr lang="en-US" dirty="0"/>
              <a:t>#</a:t>
            </a:r>
          </a:p>
        </p:txBody>
      </p:sp>
      <p:sp>
        <p:nvSpPr>
          <p:cNvPr id="35" name="Text Placeholder 33"/>
          <p:cNvSpPr>
            <a:spLocks noGrp="1"/>
          </p:cNvSpPr>
          <p:nvPr>
            <p:ph type="body" sz="quarter" idx="12" hasCustomPrompt="1"/>
          </p:nvPr>
        </p:nvSpPr>
        <p:spPr>
          <a:xfrm>
            <a:off x="3816885" y="1942724"/>
            <a:ext cx="315912" cy="264319"/>
          </a:xfrm>
          <a:solidFill>
            <a:srgbClr val="92D050"/>
          </a:solidFill>
        </p:spPr>
        <p:txBody>
          <a:bodyPr anchor="ctr"/>
          <a:lstStyle>
            <a:lvl1pPr marL="0" indent="0" algn="ctr">
              <a:buNone/>
              <a:defRPr sz="1200" b="0">
                <a:solidFill>
                  <a:schemeClr val="bg1"/>
                </a:solidFill>
              </a:defRPr>
            </a:lvl1pPr>
          </a:lstStyle>
          <a:p>
            <a:pPr lvl="0"/>
            <a:r>
              <a:rPr lang="en-US" dirty="0"/>
              <a:t>#</a:t>
            </a:r>
          </a:p>
        </p:txBody>
      </p:sp>
      <p:sp>
        <p:nvSpPr>
          <p:cNvPr id="36" name="Text Placeholder 33"/>
          <p:cNvSpPr>
            <a:spLocks noGrp="1"/>
          </p:cNvSpPr>
          <p:nvPr>
            <p:ph type="body" sz="quarter" idx="13" hasCustomPrompt="1"/>
          </p:nvPr>
        </p:nvSpPr>
        <p:spPr>
          <a:xfrm>
            <a:off x="6836599" y="1940926"/>
            <a:ext cx="315912" cy="264319"/>
          </a:xfrm>
          <a:solidFill>
            <a:srgbClr val="55CAF5"/>
          </a:solidFill>
        </p:spPr>
        <p:txBody>
          <a:bodyPr anchor="ctr"/>
          <a:lstStyle>
            <a:lvl1pPr marL="0" indent="0" algn="ctr">
              <a:buNone/>
              <a:defRPr sz="1200" b="0">
                <a:solidFill>
                  <a:schemeClr val="bg1"/>
                </a:solidFill>
              </a:defRPr>
            </a:lvl1pPr>
          </a:lstStyle>
          <a:p>
            <a:pPr lvl="0"/>
            <a:r>
              <a:rPr lang="en-US" dirty="0"/>
              <a:t>#</a:t>
            </a:r>
          </a:p>
        </p:txBody>
      </p:sp>
      <p:sp>
        <p:nvSpPr>
          <p:cNvPr id="39" name="Text Placeholder 38"/>
          <p:cNvSpPr>
            <a:spLocks noGrp="1"/>
          </p:cNvSpPr>
          <p:nvPr>
            <p:ph type="body" sz="quarter" idx="15" hasCustomPrompt="1"/>
          </p:nvPr>
        </p:nvSpPr>
        <p:spPr>
          <a:xfrm>
            <a:off x="800921" y="1421450"/>
            <a:ext cx="1822638" cy="402951"/>
          </a:xfrm>
        </p:spPr>
        <p:txBody>
          <a:bodyPr anchor="b"/>
          <a:lstStyle>
            <a:lvl1pPr marL="0" indent="0">
              <a:buNone/>
              <a:defRPr sz="1400" b="1" cap="all" baseline="0">
                <a:solidFill>
                  <a:srgbClr val="15345D"/>
                </a:solidFill>
              </a:defRPr>
            </a:lvl1pPr>
          </a:lstStyle>
          <a:p>
            <a:pPr lvl="0"/>
            <a:r>
              <a:rPr lang="en-US" dirty="0"/>
              <a:t>Enter Month/Step</a:t>
            </a:r>
          </a:p>
        </p:txBody>
      </p:sp>
      <p:sp>
        <p:nvSpPr>
          <p:cNvPr id="40" name="Text Placeholder 38"/>
          <p:cNvSpPr>
            <a:spLocks noGrp="1"/>
          </p:cNvSpPr>
          <p:nvPr>
            <p:ph type="body" sz="quarter" idx="16" hasCustomPrompt="1"/>
          </p:nvPr>
        </p:nvSpPr>
        <p:spPr>
          <a:xfrm>
            <a:off x="3819226" y="1421450"/>
            <a:ext cx="1838090" cy="402951"/>
          </a:xfrm>
        </p:spPr>
        <p:txBody>
          <a:bodyPr anchor="b"/>
          <a:lstStyle>
            <a:lvl1pPr marL="0" indent="0">
              <a:buNone/>
              <a:defRPr sz="1400" b="1" cap="all" baseline="0">
                <a:solidFill>
                  <a:srgbClr val="15345D"/>
                </a:solidFill>
              </a:defRPr>
            </a:lvl1pPr>
          </a:lstStyle>
          <a:p>
            <a:pPr lvl="0"/>
            <a:r>
              <a:rPr lang="en-US" dirty="0"/>
              <a:t>Enter Month/Step</a:t>
            </a:r>
          </a:p>
        </p:txBody>
      </p:sp>
      <p:sp>
        <p:nvSpPr>
          <p:cNvPr id="41" name="Text Placeholder 38"/>
          <p:cNvSpPr>
            <a:spLocks noGrp="1"/>
          </p:cNvSpPr>
          <p:nvPr>
            <p:ph type="body" sz="quarter" idx="17" hasCustomPrompt="1"/>
          </p:nvPr>
        </p:nvSpPr>
        <p:spPr>
          <a:xfrm>
            <a:off x="6837530" y="1421450"/>
            <a:ext cx="1825057" cy="402951"/>
          </a:xfrm>
        </p:spPr>
        <p:txBody>
          <a:bodyPr anchor="b"/>
          <a:lstStyle>
            <a:lvl1pPr marL="0" indent="0">
              <a:buNone/>
              <a:defRPr sz="1400" b="1" cap="all" baseline="0">
                <a:solidFill>
                  <a:srgbClr val="15345D"/>
                </a:solidFill>
              </a:defRPr>
            </a:lvl1pPr>
          </a:lstStyle>
          <a:p>
            <a:pPr lvl="0"/>
            <a:r>
              <a:rPr lang="en-US" dirty="0"/>
              <a:t>Enter Month/step</a:t>
            </a:r>
          </a:p>
        </p:txBody>
      </p:sp>
      <p:sp>
        <p:nvSpPr>
          <p:cNvPr id="45" name="Text Placeholder 44"/>
          <p:cNvSpPr>
            <a:spLocks noGrp="1"/>
          </p:cNvSpPr>
          <p:nvPr>
            <p:ph type="body" sz="quarter" idx="19" hasCustomPrompt="1"/>
          </p:nvPr>
        </p:nvSpPr>
        <p:spPr>
          <a:xfrm>
            <a:off x="800919" y="2725939"/>
            <a:ext cx="1610368" cy="308726"/>
          </a:xfrm>
        </p:spPr>
        <p:txBody>
          <a:bodyPr/>
          <a:lstStyle>
            <a:lvl1pPr marL="0" indent="0">
              <a:spcBef>
                <a:spcPts val="0"/>
              </a:spcBef>
              <a:buNone/>
              <a:defRPr sz="1400" b="1" cap="all" baseline="0">
                <a:solidFill>
                  <a:srgbClr val="65778F"/>
                </a:solidFill>
              </a:defRPr>
            </a:lvl1pPr>
          </a:lstStyle>
          <a:p>
            <a:pPr lvl="0"/>
            <a:r>
              <a:rPr lang="en-US" dirty="0"/>
              <a:t>SUBHEADER</a:t>
            </a:r>
          </a:p>
        </p:txBody>
      </p:sp>
      <p:sp>
        <p:nvSpPr>
          <p:cNvPr id="47" name="Text Placeholder 46"/>
          <p:cNvSpPr>
            <a:spLocks noGrp="1"/>
          </p:cNvSpPr>
          <p:nvPr>
            <p:ph type="body" sz="quarter" idx="20" hasCustomPrompt="1"/>
          </p:nvPr>
        </p:nvSpPr>
        <p:spPr>
          <a:xfrm>
            <a:off x="800919" y="3086100"/>
            <a:ext cx="1609405" cy="1418035"/>
          </a:xfrm>
        </p:spPr>
        <p:txBody>
          <a:bodyPr>
            <a:normAutofit/>
          </a:bodyPr>
          <a:lstStyle>
            <a:lvl1pPr marL="0" indent="0">
              <a:buNone/>
              <a:defRPr sz="1400"/>
            </a:lvl1pPr>
          </a:lstStyle>
          <a:p>
            <a:pPr lvl="0"/>
            <a:r>
              <a:rPr lang="en-US" dirty="0"/>
              <a:t>Click to add text</a:t>
            </a:r>
          </a:p>
        </p:txBody>
      </p:sp>
      <p:sp>
        <p:nvSpPr>
          <p:cNvPr id="48" name="Text Placeholder 44"/>
          <p:cNvSpPr>
            <a:spLocks noGrp="1"/>
          </p:cNvSpPr>
          <p:nvPr>
            <p:ph type="body" sz="quarter" idx="21" hasCustomPrompt="1"/>
          </p:nvPr>
        </p:nvSpPr>
        <p:spPr>
          <a:xfrm>
            <a:off x="3816117" y="2725939"/>
            <a:ext cx="1733455" cy="308726"/>
          </a:xfrm>
        </p:spPr>
        <p:txBody>
          <a:bodyPr/>
          <a:lstStyle>
            <a:lvl1pPr marL="0" indent="0">
              <a:spcBef>
                <a:spcPts val="0"/>
              </a:spcBef>
              <a:buNone/>
              <a:defRPr sz="1400" b="1" cap="all" baseline="0">
                <a:solidFill>
                  <a:srgbClr val="92D050"/>
                </a:solidFill>
              </a:defRPr>
            </a:lvl1pPr>
          </a:lstStyle>
          <a:p>
            <a:pPr lvl="0"/>
            <a:r>
              <a:rPr lang="en-US" dirty="0"/>
              <a:t>SUBHEADER</a:t>
            </a:r>
          </a:p>
        </p:txBody>
      </p:sp>
      <p:sp>
        <p:nvSpPr>
          <p:cNvPr id="49" name="Text Placeholder 46"/>
          <p:cNvSpPr>
            <a:spLocks noGrp="1"/>
          </p:cNvSpPr>
          <p:nvPr>
            <p:ph type="body" sz="quarter" idx="22" hasCustomPrompt="1"/>
          </p:nvPr>
        </p:nvSpPr>
        <p:spPr>
          <a:xfrm>
            <a:off x="3816884" y="3086100"/>
            <a:ext cx="1732492" cy="1418035"/>
          </a:xfrm>
        </p:spPr>
        <p:txBody>
          <a:bodyPr>
            <a:normAutofit/>
          </a:bodyPr>
          <a:lstStyle>
            <a:lvl1pPr marL="0" indent="0">
              <a:buNone/>
              <a:defRPr sz="1400"/>
            </a:lvl1pPr>
          </a:lstStyle>
          <a:p>
            <a:pPr lvl="0"/>
            <a:r>
              <a:rPr lang="en-US" dirty="0"/>
              <a:t>Click to add text</a:t>
            </a:r>
          </a:p>
        </p:txBody>
      </p:sp>
      <p:sp>
        <p:nvSpPr>
          <p:cNvPr id="50" name="Text Placeholder 44"/>
          <p:cNvSpPr>
            <a:spLocks noGrp="1"/>
          </p:cNvSpPr>
          <p:nvPr>
            <p:ph type="body" sz="quarter" idx="23" hasCustomPrompt="1"/>
          </p:nvPr>
        </p:nvSpPr>
        <p:spPr>
          <a:xfrm>
            <a:off x="6835830" y="2725939"/>
            <a:ext cx="1666522" cy="308726"/>
          </a:xfrm>
        </p:spPr>
        <p:txBody>
          <a:bodyPr/>
          <a:lstStyle>
            <a:lvl1pPr marL="0" indent="0">
              <a:spcBef>
                <a:spcPts val="0"/>
              </a:spcBef>
              <a:buNone/>
              <a:defRPr sz="1400" b="1" cap="all" baseline="0">
                <a:solidFill>
                  <a:srgbClr val="55CAF5"/>
                </a:solidFill>
              </a:defRPr>
            </a:lvl1pPr>
          </a:lstStyle>
          <a:p>
            <a:pPr lvl="0"/>
            <a:r>
              <a:rPr lang="en-US" dirty="0"/>
              <a:t>SUBHEADER</a:t>
            </a:r>
          </a:p>
        </p:txBody>
      </p:sp>
      <p:sp>
        <p:nvSpPr>
          <p:cNvPr id="51" name="Text Placeholder 46"/>
          <p:cNvSpPr>
            <a:spLocks noGrp="1"/>
          </p:cNvSpPr>
          <p:nvPr>
            <p:ph type="body" sz="quarter" idx="24" hasCustomPrompt="1"/>
          </p:nvPr>
        </p:nvSpPr>
        <p:spPr>
          <a:xfrm>
            <a:off x="6836599" y="3086100"/>
            <a:ext cx="1665557" cy="1418035"/>
          </a:xfrm>
        </p:spPr>
        <p:txBody>
          <a:bodyPr>
            <a:normAutofit/>
          </a:bodyPr>
          <a:lstStyle>
            <a:lvl1pPr marL="0" indent="0">
              <a:buNone/>
              <a:defRPr sz="1400"/>
            </a:lvl1pPr>
          </a:lstStyle>
          <a:p>
            <a:pPr lvl="0"/>
            <a:r>
              <a:rPr lang="en-US" dirty="0"/>
              <a:t>Click to add text</a:t>
            </a:r>
          </a:p>
        </p:txBody>
      </p:sp>
      <p:sp>
        <p:nvSpPr>
          <p:cNvPr id="18"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1865547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meline/Process: 4 Elements">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26C23C7F-605D-1549-84D4-5CE3B4BE2DE3}"/>
              </a:ext>
            </a:extLst>
          </p:cNvPr>
          <p:cNvSpPr/>
          <p:nvPr userDrawn="1"/>
        </p:nvSpPr>
        <p:spPr>
          <a:xfrm>
            <a:off x="1" y="1286550"/>
            <a:ext cx="9144000" cy="1228050"/>
          </a:xfrm>
          <a:prstGeom prst="rect">
            <a:avLst/>
          </a:prstGeom>
          <a:solidFill>
            <a:srgbClr val="8DAECA">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 name="Title 1"/>
          <p:cNvSpPr>
            <a:spLocks noGrp="1"/>
          </p:cNvSpPr>
          <p:nvPr>
            <p:ph type="title" hasCustomPrompt="1"/>
          </p:nvPr>
        </p:nvSpPr>
        <p:spPr/>
        <p:txBody>
          <a:bodyPr/>
          <a:lstStyle>
            <a:lvl1pPr>
              <a:defRPr/>
            </a:lvl1pPr>
          </a:lstStyle>
          <a:p>
            <a:r>
              <a:rPr lang="en-US" dirty="0"/>
              <a:t>Click to enter title</a:t>
            </a:r>
          </a:p>
        </p:txBody>
      </p:sp>
      <p:sp>
        <p:nvSpPr>
          <p:cNvPr id="23" name="Rectangle 22">
            <a:extLst>
              <a:ext uri="{FF2B5EF4-FFF2-40B4-BE49-F238E27FC236}">
                <a16:creationId xmlns:a16="http://schemas.microsoft.com/office/drawing/2014/main" id="{A4DAA518-5942-9D47-80BB-B5B889B71A0F}"/>
              </a:ext>
            </a:extLst>
          </p:cNvPr>
          <p:cNvSpPr/>
          <p:nvPr/>
        </p:nvSpPr>
        <p:spPr>
          <a:xfrm>
            <a:off x="800921" y="1876140"/>
            <a:ext cx="8343081" cy="66584"/>
          </a:xfrm>
          <a:prstGeom prst="rect">
            <a:avLst/>
          </a:prstGeom>
          <a:solidFill>
            <a:srgbClr val="8DAE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34" name="Text Placeholder 33"/>
          <p:cNvSpPr>
            <a:spLocks noGrp="1"/>
          </p:cNvSpPr>
          <p:nvPr>
            <p:ph type="body" sz="quarter" idx="11" hasCustomPrompt="1"/>
          </p:nvPr>
        </p:nvSpPr>
        <p:spPr>
          <a:xfrm>
            <a:off x="800920" y="1944493"/>
            <a:ext cx="315912" cy="264319"/>
          </a:xfrm>
          <a:solidFill>
            <a:srgbClr val="65778F"/>
          </a:solidFill>
        </p:spPr>
        <p:txBody>
          <a:bodyPr anchor="ctr"/>
          <a:lstStyle>
            <a:lvl1pPr marL="0" indent="0" algn="ctr">
              <a:buNone/>
              <a:defRPr sz="1200" b="0">
                <a:solidFill>
                  <a:schemeClr val="bg1"/>
                </a:solidFill>
              </a:defRPr>
            </a:lvl1pPr>
          </a:lstStyle>
          <a:p>
            <a:pPr lvl="0"/>
            <a:r>
              <a:rPr lang="en-US" dirty="0"/>
              <a:t>#</a:t>
            </a:r>
          </a:p>
        </p:txBody>
      </p:sp>
      <p:sp>
        <p:nvSpPr>
          <p:cNvPr id="35" name="Text Placeholder 33"/>
          <p:cNvSpPr>
            <a:spLocks noGrp="1"/>
          </p:cNvSpPr>
          <p:nvPr>
            <p:ph type="body" sz="quarter" idx="12" hasCustomPrompt="1"/>
          </p:nvPr>
        </p:nvSpPr>
        <p:spPr>
          <a:xfrm>
            <a:off x="2906280" y="1942724"/>
            <a:ext cx="315912" cy="264319"/>
          </a:xfrm>
          <a:solidFill>
            <a:srgbClr val="92D050"/>
          </a:solidFill>
        </p:spPr>
        <p:txBody>
          <a:bodyPr anchor="ctr"/>
          <a:lstStyle>
            <a:lvl1pPr marL="0" indent="0" algn="ctr">
              <a:buNone/>
              <a:defRPr sz="1200" b="0">
                <a:solidFill>
                  <a:schemeClr val="bg1"/>
                </a:solidFill>
              </a:defRPr>
            </a:lvl1pPr>
          </a:lstStyle>
          <a:p>
            <a:pPr lvl="0"/>
            <a:r>
              <a:rPr lang="en-US" dirty="0"/>
              <a:t>#</a:t>
            </a:r>
          </a:p>
        </p:txBody>
      </p:sp>
      <p:sp>
        <p:nvSpPr>
          <p:cNvPr id="36" name="Text Placeholder 33"/>
          <p:cNvSpPr>
            <a:spLocks noGrp="1"/>
          </p:cNvSpPr>
          <p:nvPr>
            <p:ph type="body" sz="quarter" idx="13" hasCustomPrompt="1"/>
          </p:nvPr>
        </p:nvSpPr>
        <p:spPr>
          <a:xfrm>
            <a:off x="4958471" y="1940926"/>
            <a:ext cx="315912" cy="264319"/>
          </a:xfrm>
          <a:solidFill>
            <a:srgbClr val="55CAF5"/>
          </a:solidFill>
        </p:spPr>
        <p:txBody>
          <a:bodyPr anchor="ctr"/>
          <a:lstStyle>
            <a:lvl1pPr marL="0" indent="0" algn="ctr">
              <a:buNone/>
              <a:defRPr sz="1200" b="0">
                <a:solidFill>
                  <a:schemeClr val="bg1"/>
                </a:solidFill>
              </a:defRPr>
            </a:lvl1pPr>
          </a:lstStyle>
          <a:p>
            <a:pPr lvl="0"/>
            <a:r>
              <a:rPr lang="en-US" dirty="0"/>
              <a:t>#</a:t>
            </a:r>
          </a:p>
        </p:txBody>
      </p:sp>
      <p:sp>
        <p:nvSpPr>
          <p:cNvPr id="37" name="Text Placeholder 33"/>
          <p:cNvSpPr>
            <a:spLocks noGrp="1"/>
          </p:cNvSpPr>
          <p:nvPr>
            <p:ph type="body" sz="quarter" idx="14" hasCustomPrompt="1"/>
          </p:nvPr>
        </p:nvSpPr>
        <p:spPr>
          <a:xfrm>
            <a:off x="7033324" y="1940925"/>
            <a:ext cx="315912" cy="264319"/>
          </a:xfrm>
          <a:solidFill>
            <a:srgbClr val="FACC80"/>
          </a:solidFill>
        </p:spPr>
        <p:txBody>
          <a:bodyPr anchor="ctr"/>
          <a:lstStyle>
            <a:lvl1pPr marL="0" indent="0" algn="ctr">
              <a:buNone/>
              <a:defRPr sz="1200" b="0">
                <a:solidFill>
                  <a:schemeClr val="bg1"/>
                </a:solidFill>
              </a:defRPr>
            </a:lvl1pPr>
          </a:lstStyle>
          <a:p>
            <a:pPr lvl="0"/>
            <a:r>
              <a:rPr lang="en-US" dirty="0"/>
              <a:t>#</a:t>
            </a:r>
          </a:p>
        </p:txBody>
      </p:sp>
      <p:sp>
        <p:nvSpPr>
          <p:cNvPr id="39" name="Text Placeholder 38"/>
          <p:cNvSpPr>
            <a:spLocks noGrp="1"/>
          </p:cNvSpPr>
          <p:nvPr>
            <p:ph type="body" sz="quarter" idx="15" hasCustomPrompt="1"/>
          </p:nvPr>
        </p:nvSpPr>
        <p:spPr>
          <a:xfrm>
            <a:off x="800921" y="1407208"/>
            <a:ext cx="1828335" cy="417194"/>
          </a:xfrm>
        </p:spPr>
        <p:txBody>
          <a:bodyPr anchor="b"/>
          <a:lstStyle>
            <a:lvl1pPr marL="0" indent="0">
              <a:buNone/>
              <a:defRPr sz="1400" b="1" cap="all" baseline="0">
                <a:solidFill>
                  <a:srgbClr val="15345D"/>
                </a:solidFill>
              </a:defRPr>
            </a:lvl1pPr>
          </a:lstStyle>
          <a:p>
            <a:pPr lvl="0"/>
            <a:r>
              <a:rPr lang="en-US" dirty="0"/>
              <a:t>Enter Month/step</a:t>
            </a:r>
          </a:p>
        </p:txBody>
      </p:sp>
      <p:sp>
        <p:nvSpPr>
          <p:cNvPr id="40" name="Text Placeholder 38"/>
          <p:cNvSpPr>
            <a:spLocks noGrp="1"/>
          </p:cNvSpPr>
          <p:nvPr>
            <p:ph type="body" sz="quarter" idx="16" hasCustomPrompt="1"/>
          </p:nvPr>
        </p:nvSpPr>
        <p:spPr>
          <a:xfrm>
            <a:off x="2906280" y="1407208"/>
            <a:ext cx="1828090" cy="417193"/>
          </a:xfrm>
        </p:spPr>
        <p:txBody>
          <a:bodyPr anchor="b"/>
          <a:lstStyle>
            <a:lvl1pPr marL="0" indent="0">
              <a:buNone/>
              <a:defRPr sz="1400" b="1" cap="all" baseline="0">
                <a:solidFill>
                  <a:srgbClr val="15345D"/>
                </a:solidFill>
              </a:defRPr>
            </a:lvl1pPr>
          </a:lstStyle>
          <a:p>
            <a:pPr lvl="0"/>
            <a:r>
              <a:rPr lang="en-US" dirty="0"/>
              <a:t>Enter Month/step</a:t>
            </a:r>
          </a:p>
        </p:txBody>
      </p:sp>
      <p:sp>
        <p:nvSpPr>
          <p:cNvPr id="41" name="Text Placeholder 38"/>
          <p:cNvSpPr>
            <a:spLocks noGrp="1"/>
          </p:cNvSpPr>
          <p:nvPr>
            <p:ph type="body" sz="quarter" idx="17" hasCustomPrompt="1"/>
          </p:nvPr>
        </p:nvSpPr>
        <p:spPr>
          <a:xfrm>
            <a:off x="4959402" y="1407208"/>
            <a:ext cx="1820262" cy="417193"/>
          </a:xfrm>
        </p:spPr>
        <p:txBody>
          <a:bodyPr anchor="b"/>
          <a:lstStyle>
            <a:lvl1pPr marL="0" indent="0">
              <a:buNone/>
              <a:defRPr sz="1400" b="1" cap="all" baseline="0">
                <a:solidFill>
                  <a:srgbClr val="15345D"/>
                </a:solidFill>
              </a:defRPr>
            </a:lvl1pPr>
          </a:lstStyle>
          <a:p>
            <a:pPr lvl="0"/>
            <a:r>
              <a:rPr lang="en-US" dirty="0"/>
              <a:t>Enter Month/step</a:t>
            </a:r>
          </a:p>
        </p:txBody>
      </p:sp>
      <p:sp>
        <p:nvSpPr>
          <p:cNvPr id="42" name="Text Placeholder 38"/>
          <p:cNvSpPr>
            <a:spLocks noGrp="1"/>
          </p:cNvSpPr>
          <p:nvPr>
            <p:ph type="body" sz="quarter" idx="18" hasCustomPrompt="1"/>
          </p:nvPr>
        </p:nvSpPr>
        <p:spPr>
          <a:xfrm>
            <a:off x="7033325" y="1407208"/>
            <a:ext cx="1825815" cy="417193"/>
          </a:xfrm>
        </p:spPr>
        <p:txBody>
          <a:bodyPr anchor="b"/>
          <a:lstStyle>
            <a:lvl1pPr marL="0" indent="0">
              <a:buNone/>
              <a:defRPr sz="1400" b="1" cap="all" baseline="0">
                <a:solidFill>
                  <a:srgbClr val="15345D"/>
                </a:solidFill>
              </a:defRPr>
            </a:lvl1pPr>
          </a:lstStyle>
          <a:p>
            <a:pPr lvl="0"/>
            <a:r>
              <a:rPr lang="en-US" dirty="0"/>
              <a:t>Enter Month/step</a:t>
            </a:r>
          </a:p>
        </p:txBody>
      </p:sp>
      <p:sp>
        <p:nvSpPr>
          <p:cNvPr id="45" name="Text Placeholder 44"/>
          <p:cNvSpPr>
            <a:spLocks noGrp="1"/>
          </p:cNvSpPr>
          <p:nvPr>
            <p:ph type="body" sz="quarter" idx="19" hasCustomPrompt="1"/>
          </p:nvPr>
        </p:nvSpPr>
        <p:spPr>
          <a:xfrm>
            <a:off x="800920" y="2725939"/>
            <a:ext cx="1731005" cy="308726"/>
          </a:xfrm>
        </p:spPr>
        <p:txBody>
          <a:bodyPr/>
          <a:lstStyle>
            <a:lvl1pPr marL="0" indent="0">
              <a:spcBef>
                <a:spcPts val="0"/>
              </a:spcBef>
              <a:buNone/>
              <a:defRPr sz="1400" b="1" cap="all" baseline="0">
                <a:solidFill>
                  <a:srgbClr val="65778F"/>
                </a:solidFill>
              </a:defRPr>
            </a:lvl1pPr>
          </a:lstStyle>
          <a:p>
            <a:pPr lvl="0"/>
            <a:r>
              <a:rPr lang="en-US" dirty="0"/>
              <a:t>SUBHEADER</a:t>
            </a:r>
          </a:p>
        </p:txBody>
      </p:sp>
      <p:sp>
        <p:nvSpPr>
          <p:cNvPr id="47" name="Text Placeholder 46"/>
          <p:cNvSpPr>
            <a:spLocks noGrp="1"/>
          </p:cNvSpPr>
          <p:nvPr>
            <p:ph type="body" sz="quarter" idx="20" hasCustomPrompt="1"/>
          </p:nvPr>
        </p:nvSpPr>
        <p:spPr>
          <a:xfrm>
            <a:off x="801689" y="3086100"/>
            <a:ext cx="1729383" cy="1418035"/>
          </a:xfrm>
        </p:spPr>
        <p:txBody>
          <a:bodyPr>
            <a:normAutofit/>
          </a:bodyPr>
          <a:lstStyle>
            <a:lvl1pPr marL="0" indent="0">
              <a:buNone/>
              <a:defRPr sz="1400"/>
            </a:lvl1pPr>
          </a:lstStyle>
          <a:p>
            <a:pPr lvl="0"/>
            <a:r>
              <a:rPr lang="en-US" dirty="0"/>
              <a:t>Click to add text</a:t>
            </a:r>
          </a:p>
        </p:txBody>
      </p:sp>
      <p:sp>
        <p:nvSpPr>
          <p:cNvPr id="48" name="Text Placeholder 44"/>
          <p:cNvSpPr>
            <a:spLocks noGrp="1"/>
          </p:cNvSpPr>
          <p:nvPr>
            <p:ph type="body" sz="quarter" idx="21" hasCustomPrompt="1"/>
          </p:nvPr>
        </p:nvSpPr>
        <p:spPr>
          <a:xfrm>
            <a:off x="2905512" y="2725939"/>
            <a:ext cx="1731005" cy="308726"/>
          </a:xfrm>
        </p:spPr>
        <p:txBody>
          <a:bodyPr/>
          <a:lstStyle>
            <a:lvl1pPr marL="0" indent="0">
              <a:spcBef>
                <a:spcPts val="0"/>
              </a:spcBef>
              <a:buNone/>
              <a:defRPr sz="1400" b="1" cap="all" baseline="0">
                <a:solidFill>
                  <a:srgbClr val="92D050"/>
                </a:solidFill>
              </a:defRPr>
            </a:lvl1pPr>
          </a:lstStyle>
          <a:p>
            <a:pPr lvl="0"/>
            <a:r>
              <a:rPr lang="en-US" dirty="0"/>
              <a:t>SUBHEADER</a:t>
            </a:r>
          </a:p>
        </p:txBody>
      </p:sp>
      <p:sp>
        <p:nvSpPr>
          <p:cNvPr id="49" name="Text Placeholder 46"/>
          <p:cNvSpPr>
            <a:spLocks noGrp="1"/>
          </p:cNvSpPr>
          <p:nvPr>
            <p:ph type="body" sz="quarter" idx="22" hasCustomPrompt="1"/>
          </p:nvPr>
        </p:nvSpPr>
        <p:spPr>
          <a:xfrm>
            <a:off x="2906281" y="3086100"/>
            <a:ext cx="1729383" cy="1418035"/>
          </a:xfrm>
        </p:spPr>
        <p:txBody>
          <a:bodyPr>
            <a:normAutofit/>
          </a:bodyPr>
          <a:lstStyle>
            <a:lvl1pPr marL="0" indent="0">
              <a:buNone/>
              <a:defRPr sz="1400"/>
            </a:lvl1pPr>
          </a:lstStyle>
          <a:p>
            <a:pPr lvl="0"/>
            <a:r>
              <a:rPr lang="en-US" dirty="0"/>
              <a:t>Click to add text</a:t>
            </a:r>
          </a:p>
        </p:txBody>
      </p:sp>
      <p:sp>
        <p:nvSpPr>
          <p:cNvPr id="50" name="Text Placeholder 44"/>
          <p:cNvSpPr>
            <a:spLocks noGrp="1"/>
          </p:cNvSpPr>
          <p:nvPr>
            <p:ph type="body" sz="quarter" idx="23" hasCustomPrompt="1"/>
          </p:nvPr>
        </p:nvSpPr>
        <p:spPr>
          <a:xfrm>
            <a:off x="4957703" y="2725939"/>
            <a:ext cx="1731005" cy="308726"/>
          </a:xfrm>
        </p:spPr>
        <p:txBody>
          <a:bodyPr/>
          <a:lstStyle>
            <a:lvl1pPr marL="0" indent="0">
              <a:spcBef>
                <a:spcPts val="0"/>
              </a:spcBef>
              <a:buNone/>
              <a:defRPr sz="1400" b="1" cap="all" baseline="0">
                <a:solidFill>
                  <a:srgbClr val="55CAF5"/>
                </a:solidFill>
              </a:defRPr>
            </a:lvl1pPr>
          </a:lstStyle>
          <a:p>
            <a:pPr lvl="0"/>
            <a:r>
              <a:rPr lang="en-US" dirty="0"/>
              <a:t>SUBHEADER</a:t>
            </a:r>
          </a:p>
        </p:txBody>
      </p:sp>
      <p:sp>
        <p:nvSpPr>
          <p:cNvPr id="51" name="Text Placeholder 46"/>
          <p:cNvSpPr>
            <a:spLocks noGrp="1"/>
          </p:cNvSpPr>
          <p:nvPr>
            <p:ph type="body" sz="quarter" idx="24" hasCustomPrompt="1"/>
          </p:nvPr>
        </p:nvSpPr>
        <p:spPr>
          <a:xfrm>
            <a:off x="4958472" y="3086100"/>
            <a:ext cx="1729383" cy="1418035"/>
          </a:xfrm>
        </p:spPr>
        <p:txBody>
          <a:bodyPr>
            <a:normAutofit/>
          </a:bodyPr>
          <a:lstStyle>
            <a:lvl1pPr marL="0" indent="0">
              <a:buNone/>
              <a:defRPr sz="1400"/>
            </a:lvl1pPr>
          </a:lstStyle>
          <a:p>
            <a:pPr lvl="0"/>
            <a:r>
              <a:rPr lang="en-US" dirty="0"/>
              <a:t>Click to add text</a:t>
            </a:r>
          </a:p>
        </p:txBody>
      </p:sp>
      <p:sp>
        <p:nvSpPr>
          <p:cNvPr id="52" name="Text Placeholder 44"/>
          <p:cNvSpPr>
            <a:spLocks noGrp="1"/>
          </p:cNvSpPr>
          <p:nvPr>
            <p:ph type="body" sz="quarter" idx="25" hasCustomPrompt="1"/>
          </p:nvPr>
        </p:nvSpPr>
        <p:spPr>
          <a:xfrm>
            <a:off x="7033324" y="2725939"/>
            <a:ext cx="1731005" cy="308726"/>
          </a:xfrm>
        </p:spPr>
        <p:txBody>
          <a:bodyPr/>
          <a:lstStyle>
            <a:lvl1pPr marL="0" indent="0">
              <a:spcBef>
                <a:spcPts val="0"/>
              </a:spcBef>
              <a:buNone/>
              <a:defRPr sz="1400" b="1" cap="all" baseline="0">
                <a:solidFill>
                  <a:srgbClr val="FBB32D"/>
                </a:solidFill>
              </a:defRPr>
            </a:lvl1pPr>
          </a:lstStyle>
          <a:p>
            <a:pPr lvl="0"/>
            <a:r>
              <a:rPr lang="en-US" dirty="0"/>
              <a:t>SUBHEADER</a:t>
            </a:r>
          </a:p>
        </p:txBody>
      </p:sp>
      <p:sp>
        <p:nvSpPr>
          <p:cNvPr id="53" name="Text Placeholder 46"/>
          <p:cNvSpPr>
            <a:spLocks noGrp="1"/>
          </p:cNvSpPr>
          <p:nvPr>
            <p:ph type="body" sz="quarter" idx="26" hasCustomPrompt="1"/>
          </p:nvPr>
        </p:nvSpPr>
        <p:spPr>
          <a:xfrm>
            <a:off x="7034093" y="3086100"/>
            <a:ext cx="1729383" cy="1418035"/>
          </a:xfrm>
        </p:spPr>
        <p:txBody>
          <a:bodyPr>
            <a:normAutofit/>
          </a:bodyPr>
          <a:lstStyle>
            <a:lvl1pPr marL="0" indent="0">
              <a:buNone/>
              <a:defRPr sz="1400"/>
            </a:lvl1pPr>
          </a:lstStyle>
          <a:p>
            <a:pPr lvl="0"/>
            <a:r>
              <a:rPr lang="en-US" dirty="0"/>
              <a:t>Click to add text</a:t>
            </a:r>
          </a:p>
        </p:txBody>
      </p:sp>
      <p:sp>
        <p:nvSpPr>
          <p:cNvPr id="22"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2040395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Page - Bus">
    <p:spTree>
      <p:nvGrpSpPr>
        <p:cNvPr id="1" name=""/>
        <p:cNvGrpSpPr/>
        <p:nvPr/>
      </p:nvGrpSpPr>
      <p:grpSpPr>
        <a:xfrm>
          <a:off x="0" y="0"/>
          <a:ext cx="0" cy="0"/>
          <a:chOff x="0" y="0"/>
          <a:chExt cx="0" cy="0"/>
        </a:xfrm>
      </p:grpSpPr>
      <p:pic>
        <p:nvPicPr>
          <p:cNvPr id="6" name="Picture 5" descr="A bus on the road&#10;&#10;Description automatically generated with medium confidence">
            <a:extLst>
              <a:ext uri="{FF2B5EF4-FFF2-40B4-BE49-F238E27FC236}">
                <a16:creationId xmlns:a16="http://schemas.microsoft.com/office/drawing/2014/main" id="{6DD1F3A8-5DC0-EE40-A62A-5246E6688913}"/>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21777" y="-17338"/>
            <a:ext cx="9173092" cy="5128907"/>
          </a:xfrm>
          <a:prstGeom prst="rect">
            <a:avLst/>
          </a:prstGeom>
        </p:spPr>
      </p:pic>
      <p:sp>
        <p:nvSpPr>
          <p:cNvPr id="20" name="Rectangle 19">
            <a:extLst>
              <a:ext uri="{FF2B5EF4-FFF2-40B4-BE49-F238E27FC236}">
                <a16:creationId xmlns:a16="http://schemas.microsoft.com/office/drawing/2014/main" id="{F3192DC2-8AC3-BB42-A2C0-4E070D3B8236}"/>
              </a:ext>
            </a:extLst>
          </p:cNvPr>
          <p:cNvSpPr/>
          <p:nvPr userDrawn="1"/>
        </p:nvSpPr>
        <p:spPr>
          <a:xfrm>
            <a:off x="-21777" y="-8964"/>
            <a:ext cx="4844454" cy="5152464"/>
          </a:xfrm>
          <a:prstGeom prst="rect">
            <a:avLst/>
          </a:prstGeom>
          <a:solidFill>
            <a:srgbClr val="FFFFFF">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6" name="TextBox 25">
            <a:extLst>
              <a:ext uri="{FF2B5EF4-FFF2-40B4-BE49-F238E27FC236}">
                <a16:creationId xmlns:a16="http://schemas.microsoft.com/office/drawing/2014/main" id="{B511DE5B-6C7C-2A44-9E96-412F506BD043}"/>
              </a:ext>
            </a:extLst>
          </p:cNvPr>
          <p:cNvSpPr txBox="1"/>
          <p:nvPr userDrawn="1"/>
        </p:nvSpPr>
        <p:spPr>
          <a:xfrm>
            <a:off x="484311" y="4733074"/>
            <a:ext cx="2016951" cy="230832"/>
          </a:xfrm>
          <a:prstGeom prst="rect">
            <a:avLst/>
          </a:prstGeom>
          <a:noFill/>
        </p:spPr>
        <p:txBody>
          <a:bodyPr wrap="square" rtlCol="0">
            <a:spAutoFit/>
          </a:bodyPr>
          <a:lstStyle/>
          <a:p>
            <a:r>
              <a:rPr lang="en-US" sz="900" dirty="0">
                <a:solidFill>
                  <a:schemeClr val="tx1">
                    <a:lumMod val="50000"/>
                  </a:schemeClr>
                </a:solidFill>
                <a:latin typeface="Arial" panose="020B0604020202020204" pitchFamily="34" charset="0"/>
                <a:cs typeface="Arial" panose="020B0604020202020204" pitchFamily="34" charset="0"/>
              </a:rPr>
              <a:t> </a:t>
            </a:r>
            <a:endParaRPr lang="en-US" sz="900" dirty="0">
              <a:solidFill>
                <a:schemeClr val="bg2">
                  <a:lumMod val="50000"/>
                </a:schemeClr>
              </a:solidFill>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399911" y="1765777"/>
            <a:ext cx="4131874" cy="1223701"/>
          </a:xfrm>
        </p:spPr>
        <p:txBody>
          <a:bodyPr anchor="t" anchorCtr="0"/>
          <a:lstStyle>
            <a:lvl1pPr>
              <a:lnSpc>
                <a:spcPct val="100000"/>
              </a:lnSpc>
              <a:defRPr sz="2400" b="0" cap="all" baseline="0">
                <a:solidFill>
                  <a:srgbClr val="15345D"/>
                </a:solidFill>
              </a:defRPr>
            </a:lvl1pPr>
          </a:lstStyle>
          <a:p>
            <a:r>
              <a:rPr lang="en-US" dirty="0"/>
              <a:t>Click to enter</a:t>
            </a:r>
            <a:br>
              <a:rPr lang="en-US" dirty="0"/>
            </a:br>
            <a:r>
              <a:rPr lang="en-US" dirty="0"/>
              <a:t>Presentation title</a:t>
            </a:r>
            <a:endParaRPr lang="en-GB" dirty="0"/>
          </a:p>
        </p:txBody>
      </p:sp>
      <p:sp>
        <p:nvSpPr>
          <p:cNvPr id="37" name="Text Placeholder 36"/>
          <p:cNvSpPr>
            <a:spLocks noGrp="1"/>
          </p:cNvSpPr>
          <p:nvPr>
            <p:ph type="body" sz="quarter" idx="10" hasCustomPrompt="1"/>
          </p:nvPr>
        </p:nvSpPr>
        <p:spPr>
          <a:xfrm>
            <a:off x="399911" y="3088240"/>
            <a:ext cx="4167933" cy="429763"/>
          </a:xfrm>
        </p:spPr>
        <p:txBody>
          <a:bodyPr/>
          <a:lstStyle>
            <a:lvl1pPr marL="0" indent="0">
              <a:buNone/>
              <a:defRPr sz="1800" baseline="0">
                <a:solidFill>
                  <a:srgbClr val="15345D"/>
                </a:solidFill>
              </a:defRPr>
            </a:lvl1pPr>
          </a:lstStyle>
          <a:p>
            <a:pPr lvl="0"/>
            <a:r>
              <a:rPr lang="en-US" dirty="0"/>
              <a:t>Click to enter presenter/subhead</a:t>
            </a:r>
          </a:p>
        </p:txBody>
      </p:sp>
      <p:sp>
        <p:nvSpPr>
          <p:cNvPr id="39" name="Text Placeholder 38"/>
          <p:cNvSpPr>
            <a:spLocks noGrp="1"/>
          </p:cNvSpPr>
          <p:nvPr>
            <p:ph type="body" sz="quarter" idx="11" hasCustomPrompt="1"/>
          </p:nvPr>
        </p:nvSpPr>
        <p:spPr>
          <a:xfrm>
            <a:off x="399911" y="3650479"/>
            <a:ext cx="2322512" cy="203126"/>
          </a:xfrm>
        </p:spPr>
        <p:txBody>
          <a:bodyPr/>
          <a:lstStyle>
            <a:lvl1pPr marL="0" indent="0">
              <a:buNone/>
              <a:defRPr sz="1400">
                <a:solidFill>
                  <a:srgbClr val="15345D"/>
                </a:solidFill>
              </a:defRPr>
            </a:lvl1pPr>
          </a:lstStyle>
          <a:p>
            <a:pPr lvl="0"/>
            <a:r>
              <a:rPr lang="en-US" dirty="0"/>
              <a:t>Click to enter date</a:t>
            </a:r>
          </a:p>
        </p:txBody>
      </p:sp>
      <p:grpSp>
        <p:nvGrpSpPr>
          <p:cNvPr id="31" name="Group 30">
            <a:extLst>
              <a:ext uri="{FF2B5EF4-FFF2-40B4-BE49-F238E27FC236}">
                <a16:creationId xmlns:a16="http://schemas.microsoft.com/office/drawing/2014/main" id="{E5039162-6BF8-694C-A1EE-0A31D55DE59A}"/>
              </a:ext>
            </a:extLst>
          </p:cNvPr>
          <p:cNvGrpSpPr/>
          <p:nvPr userDrawn="1"/>
        </p:nvGrpSpPr>
        <p:grpSpPr>
          <a:xfrm>
            <a:off x="-12533" y="5118156"/>
            <a:ext cx="9156533" cy="3573"/>
            <a:chOff x="263460" y="6521675"/>
            <a:chExt cx="8870801" cy="4764"/>
          </a:xfrm>
        </p:grpSpPr>
        <p:cxnSp>
          <p:nvCxnSpPr>
            <p:cNvPr id="32" name="Straight Connector 31">
              <a:extLst>
                <a:ext uri="{FF2B5EF4-FFF2-40B4-BE49-F238E27FC236}">
                  <a16:creationId xmlns:a16="http://schemas.microsoft.com/office/drawing/2014/main" id="{F9833D6A-C30C-0D4F-872E-13BE14419FF0}"/>
                </a:ext>
              </a:extLst>
            </p:cNvPr>
            <p:cNvCxnSpPr>
              <a:cxnSpLocks/>
            </p:cNvCxnSpPr>
            <p:nvPr/>
          </p:nvCxnSpPr>
          <p:spPr>
            <a:xfrm flipH="1" flipV="1">
              <a:off x="263460" y="6521675"/>
              <a:ext cx="2010915" cy="4764"/>
            </a:xfrm>
            <a:prstGeom prst="line">
              <a:avLst/>
            </a:prstGeom>
            <a:ln w="63500">
              <a:solidFill>
                <a:srgbClr val="65778F"/>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D94EBA5-0E2E-6349-B875-28A4F39F58DE}"/>
                </a:ext>
              </a:extLst>
            </p:cNvPr>
            <p:cNvCxnSpPr>
              <a:cxnSpLocks/>
            </p:cNvCxnSpPr>
            <p:nvPr/>
          </p:nvCxnSpPr>
          <p:spPr>
            <a:xfrm rot="16200000" flipV="1">
              <a:off x="5736230" y="5378270"/>
              <a:ext cx="0" cy="2296337"/>
            </a:xfrm>
            <a:prstGeom prst="line">
              <a:avLst/>
            </a:prstGeom>
            <a:ln w="63500">
              <a:solidFill>
                <a:srgbClr val="8AD3ED"/>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91C95BA-C171-4F4B-A7B3-7E23F886EE64}"/>
                </a:ext>
              </a:extLst>
            </p:cNvPr>
            <p:cNvCxnSpPr>
              <a:cxnSpLocks/>
            </p:cNvCxnSpPr>
            <p:nvPr/>
          </p:nvCxnSpPr>
          <p:spPr>
            <a:xfrm>
              <a:off x="2273267" y="6524056"/>
              <a:ext cx="2319408" cy="2383"/>
            </a:xfrm>
            <a:prstGeom prst="line">
              <a:avLst/>
            </a:prstGeom>
            <a:ln w="63500">
              <a:solidFill>
                <a:srgbClr val="AED18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974CF0D-1770-2842-8BB9-AEA4F0362C1B}"/>
                </a:ext>
              </a:extLst>
            </p:cNvPr>
            <p:cNvCxnSpPr>
              <a:cxnSpLocks/>
            </p:cNvCxnSpPr>
            <p:nvPr userDrawn="1"/>
          </p:nvCxnSpPr>
          <p:spPr>
            <a:xfrm flipH="1" flipV="1">
              <a:off x="6884771" y="6521675"/>
              <a:ext cx="2249490" cy="4763"/>
            </a:xfrm>
            <a:prstGeom prst="line">
              <a:avLst/>
            </a:prstGeom>
            <a:ln w="63500">
              <a:solidFill>
                <a:srgbClr val="FACC80"/>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E5AAF0DB-1E41-E641-93EF-6B52324DE6CD}"/>
              </a:ext>
            </a:extLst>
          </p:cNvPr>
          <p:cNvSpPr txBox="1"/>
          <p:nvPr userDrawn="1"/>
        </p:nvSpPr>
        <p:spPr>
          <a:xfrm>
            <a:off x="0" y="4731016"/>
            <a:ext cx="4822677" cy="246221"/>
          </a:xfrm>
          <a:prstGeom prst="rect">
            <a:avLst/>
          </a:prstGeom>
          <a:noFill/>
        </p:spPr>
        <p:txBody>
          <a:bodyPr wrap="square" rtlCol="0">
            <a:spAutoFit/>
          </a:bodyPr>
          <a:lstStyle/>
          <a:p>
            <a:pPr algn="ctr"/>
            <a:r>
              <a:rPr lang="en-US" sz="825" b="1" dirty="0">
                <a:solidFill>
                  <a:srgbClr val="17345C"/>
                </a:solidFill>
                <a:latin typeface="Arial" panose="020B0604020202020204" pitchFamily="34" charset="0"/>
                <a:cs typeface="Arial" panose="020B0604020202020204" pitchFamily="34" charset="0"/>
              </a:rPr>
              <a:t> </a:t>
            </a:r>
            <a:r>
              <a:rPr lang="en-US" sz="1000" b="1" dirty="0">
                <a:solidFill>
                  <a:srgbClr val="17345C"/>
                </a:solidFill>
                <a:latin typeface="Arial" panose="020B0604020202020204" pitchFamily="34" charset="0"/>
                <a:cs typeface="Arial" panose="020B0604020202020204" pitchFamily="34" charset="0"/>
              </a:rPr>
              <a:t>Department of Defense | Defense Human Resources Activity </a:t>
            </a:r>
          </a:p>
        </p:txBody>
      </p:sp>
      <p:pic>
        <p:nvPicPr>
          <p:cNvPr id="38" name="Picture 37" descr="Graphical user interface, text&#10;&#10;Description automatically generated">
            <a:extLst>
              <a:ext uri="{FF2B5EF4-FFF2-40B4-BE49-F238E27FC236}">
                <a16:creationId xmlns:a16="http://schemas.microsoft.com/office/drawing/2014/main" id="{C5F0F8E4-D22B-E14A-A754-71398960CFB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835"/>
          <a:stretch/>
        </p:blipFill>
        <p:spPr>
          <a:xfrm>
            <a:off x="0" y="115199"/>
            <a:ext cx="3988695" cy="1067465"/>
          </a:xfrm>
          <a:prstGeom prst="rect">
            <a:avLst/>
          </a:prstGeom>
        </p:spPr>
      </p:pic>
    </p:spTree>
    <p:extLst>
      <p:ext uri="{BB962C8B-B14F-4D97-AF65-F5344CB8AC3E}">
        <p14:creationId xmlns:p14="http://schemas.microsoft.com/office/powerpoint/2010/main" val="26725062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TextBox 4"/>
          <p:cNvSpPr txBox="1"/>
          <p:nvPr userDrawn="1"/>
        </p:nvSpPr>
        <p:spPr>
          <a:xfrm>
            <a:off x="455303" y="2311425"/>
            <a:ext cx="2413106" cy="375625"/>
          </a:xfrm>
          <a:prstGeom prst="rect">
            <a:avLst/>
          </a:prstGeom>
          <a:noFill/>
        </p:spPr>
        <p:txBody>
          <a:bodyPr wrap="square" lIns="0" tIns="0" rIns="0" bIns="0" rtlCol="0">
            <a:noAutofit/>
          </a:bodyPr>
          <a:lstStyle/>
          <a:p>
            <a:r>
              <a:rPr lang="en-US" sz="2400" b="1" dirty="0">
                <a:solidFill>
                  <a:srgbClr val="00467F"/>
                </a:solidFill>
              </a:rPr>
              <a:t>Agenda</a:t>
            </a:r>
          </a:p>
        </p:txBody>
      </p:sp>
      <p:sp>
        <p:nvSpPr>
          <p:cNvPr id="3" name="Text Placeholder 2"/>
          <p:cNvSpPr>
            <a:spLocks noGrp="1"/>
          </p:cNvSpPr>
          <p:nvPr>
            <p:ph type="body" sz="quarter" idx="18" hasCustomPrompt="1"/>
          </p:nvPr>
        </p:nvSpPr>
        <p:spPr>
          <a:xfrm>
            <a:off x="3543300" y="0"/>
            <a:ext cx="5600700" cy="5143500"/>
          </a:xfrm>
        </p:spPr>
        <p:txBody>
          <a:bodyPr anchor="ctr">
            <a:normAutofit/>
          </a:bodyPr>
          <a:lstStyle>
            <a:lvl1pPr>
              <a:defRPr baseline="0"/>
            </a:lvl1pPr>
          </a:lstStyle>
          <a:p>
            <a:pPr lvl="0"/>
            <a:r>
              <a:rPr lang="en-US" dirty="0"/>
              <a:t>Enter topics</a:t>
            </a:r>
          </a:p>
        </p:txBody>
      </p:sp>
    </p:spTree>
    <p:extLst>
      <p:ext uri="{BB962C8B-B14F-4D97-AF65-F5344CB8AC3E}">
        <p14:creationId xmlns:p14="http://schemas.microsoft.com/office/powerpoint/2010/main" val="8713800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Presenters">
    <p:spTree>
      <p:nvGrpSpPr>
        <p:cNvPr id="1" name=""/>
        <p:cNvGrpSpPr/>
        <p:nvPr/>
      </p:nvGrpSpPr>
      <p:grpSpPr>
        <a:xfrm>
          <a:off x="0" y="0"/>
          <a:ext cx="0" cy="0"/>
          <a:chOff x="0" y="0"/>
          <a:chExt cx="0" cy="0"/>
        </a:xfrm>
      </p:grpSpPr>
      <p:sp>
        <p:nvSpPr>
          <p:cNvPr id="41" name="Text Placeholder 7"/>
          <p:cNvSpPr>
            <a:spLocks noGrp="1"/>
          </p:cNvSpPr>
          <p:nvPr>
            <p:ph type="body" sz="quarter" idx="17" hasCustomPrompt="1"/>
          </p:nvPr>
        </p:nvSpPr>
        <p:spPr>
          <a:xfrm>
            <a:off x="3543776" y="487018"/>
            <a:ext cx="1703591" cy="2011457"/>
          </a:xfrm>
          <a:prstGeom prst="rect">
            <a:avLst/>
          </a:prstGeom>
        </p:spPr>
        <p:txBody>
          <a:bodyPr anchor="ctr" anchorCtr="0">
            <a:normAutofit/>
          </a:bodyPr>
          <a:lstStyle>
            <a:lvl1pPr marL="0" indent="0" algn="l">
              <a:lnSpc>
                <a:spcPct val="85000"/>
              </a:lnSpc>
              <a:spcBef>
                <a:spcPts val="0"/>
              </a:spcBef>
              <a:spcAft>
                <a:spcPts val="800"/>
              </a:spcAft>
              <a:buNone/>
              <a:defRPr sz="1800" b="1">
                <a:solidFill>
                  <a:schemeClr val="tx2"/>
                </a:solidFill>
              </a:defRPr>
            </a:lvl1pPr>
          </a:lstStyle>
          <a:p>
            <a:pPr lvl="0"/>
            <a:r>
              <a:rPr lang="en-US" noProof="0" dirty="0"/>
              <a:t>Name</a:t>
            </a:r>
          </a:p>
        </p:txBody>
      </p:sp>
      <p:sp>
        <p:nvSpPr>
          <p:cNvPr id="5" name="Text Placeholder 7"/>
          <p:cNvSpPr>
            <a:spLocks noGrp="1"/>
          </p:cNvSpPr>
          <p:nvPr>
            <p:ph type="body" sz="quarter" idx="18" hasCustomPrompt="1"/>
          </p:nvPr>
        </p:nvSpPr>
        <p:spPr>
          <a:xfrm>
            <a:off x="5531931" y="487018"/>
            <a:ext cx="2959539" cy="2011457"/>
          </a:xfrm>
          <a:prstGeom prst="rect">
            <a:avLst/>
          </a:prstGeom>
        </p:spPr>
        <p:txBody>
          <a:bodyPr anchor="ctr" anchorCtr="0">
            <a:normAutofit/>
          </a:bodyPr>
          <a:lstStyle>
            <a:lvl1pPr marL="0" indent="0" algn="l">
              <a:lnSpc>
                <a:spcPct val="85000"/>
              </a:lnSpc>
              <a:spcBef>
                <a:spcPts val="0"/>
              </a:spcBef>
              <a:spcAft>
                <a:spcPts val="800"/>
              </a:spcAft>
              <a:buNone/>
              <a:defRPr sz="1800" b="0">
                <a:solidFill>
                  <a:schemeClr val="tx2"/>
                </a:solidFill>
              </a:defRPr>
            </a:lvl1pPr>
          </a:lstStyle>
          <a:p>
            <a:pPr lvl="0"/>
            <a:r>
              <a:rPr lang="en-US" noProof="0" dirty="0"/>
              <a:t>Title</a:t>
            </a:r>
          </a:p>
          <a:p>
            <a:pPr lvl="0"/>
            <a:r>
              <a:rPr lang="en-US" noProof="0" dirty="0"/>
              <a:t>Organization</a:t>
            </a:r>
          </a:p>
        </p:txBody>
      </p:sp>
      <p:sp>
        <p:nvSpPr>
          <p:cNvPr id="3" name="TextBox 2"/>
          <p:cNvSpPr txBox="1"/>
          <p:nvPr userDrawn="1"/>
        </p:nvSpPr>
        <p:spPr>
          <a:xfrm>
            <a:off x="455303" y="2311425"/>
            <a:ext cx="2413106" cy="375625"/>
          </a:xfrm>
          <a:prstGeom prst="rect">
            <a:avLst/>
          </a:prstGeom>
          <a:noFill/>
        </p:spPr>
        <p:txBody>
          <a:bodyPr wrap="square" lIns="0" tIns="0" rIns="0" bIns="0" rtlCol="0">
            <a:noAutofit/>
          </a:bodyPr>
          <a:lstStyle/>
          <a:p>
            <a:r>
              <a:rPr lang="en-US" sz="2400" b="1" dirty="0">
                <a:solidFill>
                  <a:srgbClr val="00467F"/>
                </a:solidFill>
              </a:rPr>
              <a:t>Presented by</a:t>
            </a:r>
          </a:p>
        </p:txBody>
      </p:sp>
      <p:sp>
        <p:nvSpPr>
          <p:cNvPr id="7" name="Text Placeholder 7"/>
          <p:cNvSpPr>
            <a:spLocks noGrp="1"/>
          </p:cNvSpPr>
          <p:nvPr>
            <p:ph type="body" sz="quarter" idx="19" hasCustomPrompt="1"/>
          </p:nvPr>
        </p:nvSpPr>
        <p:spPr>
          <a:xfrm>
            <a:off x="3543776" y="2622880"/>
            <a:ext cx="1703591" cy="2011457"/>
          </a:xfrm>
          <a:prstGeom prst="rect">
            <a:avLst/>
          </a:prstGeom>
        </p:spPr>
        <p:txBody>
          <a:bodyPr anchor="ctr" anchorCtr="0">
            <a:normAutofit/>
          </a:bodyPr>
          <a:lstStyle>
            <a:lvl1pPr marL="0" indent="0" algn="l">
              <a:lnSpc>
                <a:spcPct val="85000"/>
              </a:lnSpc>
              <a:spcBef>
                <a:spcPts val="0"/>
              </a:spcBef>
              <a:spcAft>
                <a:spcPts val="800"/>
              </a:spcAft>
              <a:buNone/>
              <a:defRPr sz="1800" b="1">
                <a:solidFill>
                  <a:schemeClr val="tx2"/>
                </a:solidFill>
              </a:defRPr>
            </a:lvl1pPr>
          </a:lstStyle>
          <a:p>
            <a:pPr lvl="0"/>
            <a:r>
              <a:rPr lang="en-US" noProof="0" dirty="0"/>
              <a:t>Name</a:t>
            </a:r>
          </a:p>
        </p:txBody>
      </p:sp>
      <p:sp>
        <p:nvSpPr>
          <p:cNvPr id="8" name="Text Placeholder 7"/>
          <p:cNvSpPr>
            <a:spLocks noGrp="1"/>
          </p:cNvSpPr>
          <p:nvPr>
            <p:ph type="body" sz="quarter" idx="20" hasCustomPrompt="1"/>
          </p:nvPr>
        </p:nvSpPr>
        <p:spPr>
          <a:xfrm>
            <a:off x="5531931" y="2622880"/>
            <a:ext cx="2959539" cy="2011457"/>
          </a:xfrm>
          <a:prstGeom prst="rect">
            <a:avLst/>
          </a:prstGeom>
        </p:spPr>
        <p:txBody>
          <a:bodyPr anchor="ctr" anchorCtr="0">
            <a:normAutofit/>
          </a:bodyPr>
          <a:lstStyle>
            <a:lvl1pPr marL="0" indent="0" algn="l">
              <a:lnSpc>
                <a:spcPct val="85000"/>
              </a:lnSpc>
              <a:spcBef>
                <a:spcPts val="0"/>
              </a:spcBef>
              <a:spcAft>
                <a:spcPts val="800"/>
              </a:spcAft>
              <a:buNone/>
              <a:defRPr sz="1800" b="0">
                <a:solidFill>
                  <a:schemeClr val="tx2"/>
                </a:solidFill>
              </a:defRPr>
            </a:lvl1pPr>
          </a:lstStyle>
          <a:p>
            <a:pPr lvl="0"/>
            <a:r>
              <a:rPr lang="en-US" noProof="0" dirty="0"/>
              <a:t>Title</a:t>
            </a:r>
          </a:p>
          <a:p>
            <a:pPr lvl="0"/>
            <a:r>
              <a:rPr lang="en-US" noProof="0" dirty="0"/>
              <a:t>Organization</a:t>
            </a:r>
          </a:p>
        </p:txBody>
      </p:sp>
      <p:sp>
        <p:nvSpPr>
          <p:cNvPr id="9"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34336728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Presenters">
    <p:spTree>
      <p:nvGrpSpPr>
        <p:cNvPr id="1" name=""/>
        <p:cNvGrpSpPr/>
        <p:nvPr/>
      </p:nvGrpSpPr>
      <p:grpSpPr>
        <a:xfrm>
          <a:off x="0" y="0"/>
          <a:ext cx="0" cy="0"/>
          <a:chOff x="0" y="0"/>
          <a:chExt cx="0" cy="0"/>
        </a:xfrm>
      </p:grpSpPr>
      <p:sp>
        <p:nvSpPr>
          <p:cNvPr id="41" name="Text Placeholder 7"/>
          <p:cNvSpPr>
            <a:spLocks noGrp="1"/>
          </p:cNvSpPr>
          <p:nvPr>
            <p:ph type="body" sz="quarter" idx="17" hasCustomPrompt="1"/>
          </p:nvPr>
        </p:nvSpPr>
        <p:spPr>
          <a:xfrm>
            <a:off x="3543776" y="487019"/>
            <a:ext cx="1703591" cy="1220368"/>
          </a:xfrm>
          <a:prstGeom prst="rect">
            <a:avLst/>
          </a:prstGeom>
        </p:spPr>
        <p:txBody>
          <a:bodyPr anchor="ctr" anchorCtr="0">
            <a:normAutofit/>
          </a:bodyPr>
          <a:lstStyle>
            <a:lvl1pPr marL="0" indent="0" algn="l">
              <a:lnSpc>
                <a:spcPct val="85000"/>
              </a:lnSpc>
              <a:spcBef>
                <a:spcPts val="0"/>
              </a:spcBef>
              <a:spcAft>
                <a:spcPts val="800"/>
              </a:spcAft>
              <a:buNone/>
              <a:defRPr sz="1800" b="1">
                <a:solidFill>
                  <a:schemeClr val="tx2"/>
                </a:solidFill>
              </a:defRPr>
            </a:lvl1pPr>
          </a:lstStyle>
          <a:p>
            <a:pPr lvl="0"/>
            <a:r>
              <a:rPr lang="en-US" noProof="0" dirty="0"/>
              <a:t>Name</a:t>
            </a:r>
          </a:p>
        </p:txBody>
      </p:sp>
      <p:sp>
        <p:nvSpPr>
          <p:cNvPr id="5" name="Text Placeholder 7"/>
          <p:cNvSpPr>
            <a:spLocks noGrp="1"/>
          </p:cNvSpPr>
          <p:nvPr>
            <p:ph type="body" sz="quarter" idx="18" hasCustomPrompt="1"/>
          </p:nvPr>
        </p:nvSpPr>
        <p:spPr>
          <a:xfrm>
            <a:off x="5531931" y="487019"/>
            <a:ext cx="2959539" cy="1220368"/>
          </a:xfrm>
          <a:prstGeom prst="rect">
            <a:avLst/>
          </a:prstGeom>
        </p:spPr>
        <p:txBody>
          <a:bodyPr anchor="ctr" anchorCtr="0">
            <a:normAutofit/>
          </a:bodyPr>
          <a:lstStyle>
            <a:lvl1pPr marL="0" indent="0" algn="l">
              <a:lnSpc>
                <a:spcPct val="85000"/>
              </a:lnSpc>
              <a:spcBef>
                <a:spcPts val="0"/>
              </a:spcBef>
              <a:spcAft>
                <a:spcPts val="800"/>
              </a:spcAft>
              <a:buNone/>
              <a:defRPr sz="1800" b="0">
                <a:solidFill>
                  <a:schemeClr val="tx2"/>
                </a:solidFill>
              </a:defRPr>
            </a:lvl1pPr>
          </a:lstStyle>
          <a:p>
            <a:pPr lvl="0"/>
            <a:r>
              <a:rPr lang="en-US" noProof="0" dirty="0"/>
              <a:t>Title</a:t>
            </a:r>
          </a:p>
          <a:p>
            <a:pPr lvl="0"/>
            <a:r>
              <a:rPr lang="en-US" noProof="0" dirty="0"/>
              <a:t>Organization</a:t>
            </a:r>
          </a:p>
        </p:txBody>
      </p:sp>
      <p:sp>
        <p:nvSpPr>
          <p:cNvPr id="3" name="TextBox 2"/>
          <p:cNvSpPr txBox="1"/>
          <p:nvPr userDrawn="1"/>
        </p:nvSpPr>
        <p:spPr>
          <a:xfrm>
            <a:off x="455303" y="2311425"/>
            <a:ext cx="2413106" cy="375625"/>
          </a:xfrm>
          <a:prstGeom prst="rect">
            <a:avLst/>
          </a:prstGeom>
          <a:noFill/>
        </p:spPr>
        <p:txBody>
          <a:bodyPr wrap="square" lIns="0" tIns="0" rIns="0" bIns="0" rtlCol="0">
            <a:noAutofit/>
          </a:bodyPr>
          <a:lstStyle/>
          <a:p>
            <a:r>
              <a:rPr lang="en-US" sz="2400" b="1" dirty="0">
                <a:solidFill>
                  <a:srgbClr val="00467F"/>
                </a:solidFill>
              </a:rPr>
              <a:t>Presented by</a:t>
            </a:r>
          </a:p>
        </p:txBody>
      </p:sp>
      <p:sp>
        <p:nvSpPr>
          <p:cNvPr id="9" name="Text Placeholder 7"/>
          <p:cNvSpPr>
            <a:spLocks noGrp="1"/>
          </p:cNvSpPr>
          <p:nvPr>
            <p:ph type="body" sz="quarter" idx="19" hasCustomPrompt="1"/>
          </p:nvPr>
        </p:nvSpPr>
        <p:spPr>
          <a:xfrm>
            <a:off x="3543776" y="3384954"/>
            <a:ext cx="1703591" cy="1220368"/>
          </a:xfrm>
          <a:prstGeom prst="rect">
            <a:avLst/>
          </a:prstGeom>
        </p:spPr>
        <p:txBody>
          <a:bodyPr anchor="ctr" anchorCtr="0">
            <a:normAutofit/>
          </a:bodyPr>
          <a:lstStyle>
            <a:lvl1pPr marL="0" indent="0" algn="l">
              <a:lnSpc>
                <a:spcPct val="85000"/>
              </a:lnSpc>
              <a:spcBef>
                <a:spcPts val="0"/>
              </a:spcBef>
              <a:spcAft>
                <a:spcPts val="800"/>
              </a:spcAft>
              <a:buNone/>
              <a:defRPr sz="1800" b="1">
                <a:solidFill>
                  <a:schemeClr val="tx2"/>
                </a:solidFill>
              </a:defRPr>
            </a:lvl1pPr>
          </a:lstStyle>
          <a:p>
            <a:pPr lvl="0"/>
            <a:r>
              <a:rPr lang="en-US" noProof="0" dirty="0"/>
              <a:t>Name</a:t>
            </a:r>
          </a:p>
        </p:txBody>
      </p:sp>
      <p:sp>
        <p:nvSpPr>
          <p:cNvPr id="10" name="Text Placeholder 7"/>
          <p:cNvSpPr>
            <a:spLocks noGrp="1"/>
          </p:cNvSpPr>
          <p:nvPr>
            <p:ph type="body" sz="quarter" idx="20" hasCustomPrompt="1"/>
          </p:nvPr>
        </p:nvSpPr>
        <p:spPr>
          <a:xfrm>
            <a:off x="5531931" y="3384954"/>
            <a:ext cx="2959539" cy="1220368"/>
          </a:xfrm>
          <a:prstGeom prst="rect">
            <a:avLst/>
          </a:prstGeom>
        </p:spPr>
        <p:txBody>
          <a:bodyPr anchor="ctr" anchorCtr="0">
            <a:normAutofit/>
          </a:bodyPr>
          <a:lstStyle>
            <a:lvl1pPr marL="0" indent="0" algn="l">
              <a:lnSpc>
                <a:spcPct val="85000"/>
              </a:lnSpc>
              <a:spcBef>
                <a:spcPts val="0"/>
              </a:spcBef>
              <a:spcAft>
                <a:spcPts val="800"/>
              </a:spcAft>
              <a:buNone/>
              <a:defRPr sz="1800" b="0">
                <a:solidFill>
                  <a:schemeClr val="tx2"/>
                </a:solidFill>
              </a:defRPr>
            </a:lvl1pPr>
          </a:lstStyle>
          <a:p>
            <a:pPr lvl="0"/>
            <a:r>
              <a:rPr lang="en-US" noProof="0" dirty="0"/>
              <a:t>Title</a:t>
            </a:r>
          </a:p>
          <a:p>
            <a:pPr lvl="0"/>
            <a:r>
              <a:rPr lang="en-US" noProof="0" dirty="0" err="1"/>
              <a:t>Organizaton</a:t>
            </a:r>
            <a:endParaRPr lang="en-US" noProof="0" dirty="0"/>
          </a:p>
        </p:txBody>
      </p:sp>
      <p:sp>
        <p:nvSpPr>
          <p:cNvPr id="11" name="Text Placeholder 7"/>
          <p:cNvSpPr>
            <a:spLocks noGrp="1"/>
          </p:cNvSpPr>
          <p:nvPr>
            <p:ph type="body" sz="quarter" idx="21" hasCustomPrompt="1"/>
          </p:nvPr>
        </p:nvSpPr>
        <p:spPr>
          <a:xfrm>
            <a:off x="3543776" y="1935987"/>
            <a:ext cx="1703591" cy="1220368"/>
          </a:xfrm>
          <a:prstGeom prst="rect">
            <a:avLst/>
          </a:prstGeom>
        </p:spPr>
        <p:txBody>
          <a:bodyPr anchor="ctr" anchorCtr="0">
            <a:normAutofit/>
          </a:bodyPr>
          <a:lstStyle>
            <a:lvl1pPr marL="0" indent="0" algn="l">
              <a:lnSpc>
                <a:spcPct val="85000"/>
              </a:lnSpc>
              <a:spcBef>
                <a:spcPts val="0"/>
              </a:spcBef>
              <a:spcAft>
                <a:spcPts val="800"/>
              </a:spcAft>
              <a:buNone/>
              <a:defRPr sz="1800" b="1">
                <a:solidFill>
                  <a:schemeClr val="tx2"/>
                </a:solidFill>
              </a:defRPr>
            </a:lvl1pPr>
          </a:lstStyle>
          <a:p>
            <a:pPr lvl="0"/>
            <a:r>
              <a:rPr lang="en-US" noProof="0" dirty="0"/>
              <a:t>Name</a:t>
            </a:r>
          </a:p>
        </p:txBody>
      </p:sp>
      <p:sp>
        <p:nvSpPr>
          <p:cNvPr id="12" name="Text Placeholder 7"/>
          <p:cNvSpPr>
            <a:spLocks noGrp="1"/>
          </p:cNvSpPr>
          <p:nvPr>
            <p:ph type="body" sz="quarter" idx="22" hasCustomPrompt="1"/>
          </p:nvPr>
        </p:nvSpPr>
        <p:spPr>
          <a:xfrm>
            <a:off x="5531931" y="1935987"/>
            <a:ext cx="2959539" cy="1220368"/>
          </a:xfrm>
          <a:prstGeom prst="rect">
            <a:avLst/>
          </a:prstGeom>
        </p:spPr>
        <p:txBody>
          <a:bodyPr anchor="ctr" anchorCtr="0">
            <a:normAutofit/>
          </a:bodyPr>
          <a:lstStyle>
            <a:lvl1pPr marL="0" indent="0" algn="l">
              <a:lnSpc>
                <a:spcPct val="85000"/>
              </a:lnSpc>
              <a:spcBef>
                <a:spcPts val="0"/>
              </a:spcBef>
              <a:spcAft>
                <a:spcPts val="800"/>
              </a:spcAft>
              <a:buNone/>
              <a:defRPr sz="1800" b="0">
                <a:solidFill>
                  <a:schemeClr val="tx2"/>
                </a:solidFill>
              </a:defRPr>
            </a:lvl1pPr>
          </a:lstStyle>
          <a:p>
            <a:pPr lvl="0"/>
            <a:r>
              <a:rPr lang="en-US" noProof="0" dirty="0"/>
              <a:t>Title</a:t>
            </a:r>
          </a:p>
          <a:p>
            <a:pPr lvl="0"/>
            <a:r>
              <a:rPr lang="en-US" noProof="0" dirty="0"/>
              <a:t>Organization</a:t>
            </a:r>
          </a:p>
        </p:txBody>
      </p:sp>
      <p:sp>
        <p:nvSpPr>
          <p:cNvPr id="13"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4995218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 Presenters">
    <p:spTree>
      <p:nvGrpSpPr>
        <p:cNvPr id="1" name=""/>
        <p:cNvGrpSpPr/>
        <p:nvPr/>
      </p:nvGrpSpPr>
      <p:grpSpPr>
        <a:xfrm>
          <a:off x="0" y="0"/>
          <a:ext cx="0" cy="0"/>
          <a:chOff x="0" y="0"/>
          <a:chExt cx="0" cy="0"/>
        </a:xfrm>
      </p:grpSpPr>
      <p:sp>
        <p:nvSpPr>
          <p:cNvPr id="3" name="TextBox 2"/>
          <p:cNvSpPr txBox="1"/>
          <p:nvPr userDrawn="1"/>
        </p:nvSpPr>
        <p:spPr>
          <a:xfrm>
            <a:off x="455303" y="2311425"/>
            <a:ext cx="2413106" cy="375625"/>
          </a:xfrm>
          <a:prstGeom prst="rect">
            <a:avLst/>
          </a:prstGeom>
          <a:noFill/>
        </p:spPr>
        <p:txBody>
          <a:bodyPr wrap="square" lIns="0" tIns="0" rIns="0" bIns="0" rtlCol="0">
            <a:noAutofit/>
          </a:bodyPr>
          <a:lstStyle/>
          <a:p>
            <a:r>
              <a:rPr lang="en-US" sz="2400" b="1" dirty="0">
                <a:solidFill>
                  <a:srgbClr val="00467F"/>
                </a:solidFill>
              </a:rPr>
              <a:t>Presented by</a:t>
            </a:r>
          </a:p>
        </p:txBody>
      </p:sp>
      <p:sp>
        <p:nvSpPr>
          <p:cNvPr id="15" name="Text Placeholder 7"/>
          <p:cNvSpPr>
            <a:spLocks noGrp="1"/>
          </p:cNvSpPr>
          <p:nvPr>
            <p:ph type="body" sz="quarter" idx="21" hasCustomPrompt="1"/>
          </p:nvPr>
        </p:nvSpPr>
        <p:spPr>
          <a:xfrm>
            <a:off x="3543776" y="2627416"/>
            <a:ext cx="1703591" cy="593852"/>
          </a:xfrm>
          <a:prstGeom prst="rect">
            <a:avLst/>
          </a:prstGeom>
        </p:spPr>
        <p:txBody>
          <a:bodyPr anchor="t" anchorCtr="0">
            <a:normAutofit/>
          </a:bodyPr>
          <a:lstStyle>
            <a:lvl1pPr marL="0" indent="0" algn="ctr">
              <a:lnSpc>
                <a:spcPct val="85000"/>
              </a:lnSpc>
              <a:spcBef>
                <a:spcPts val="0"/>
              </a:spcBef>
              <a:spcAft>
                <a:spcPts val="800"/>
              </a:spcAft>
              <a:buNone/>
              <a:defRPr sz="1800" b="1">
                <a:solidFill>
                  <a:schemeClr val="tx2"/>
                </a:solidFill>
              </a:defRPr>
            </a:lvl1pPr>
          </a:lstStyle>
          <a:p>
            <a:pPr lvl="0"/>
            <a:r>
              <a:rPr lang="en-US" noProof="0" dirty="0"/>
              <a:t>Name</a:t>
            </a:r>
          </a:p>
        </p:txBody>
      </p:sp>
      <p:sp>
        <p:nvSpPr>
          <p:cNvPr id="16" name="Text Placeholder 7"/>
          <p:cNvSpPr>
            <a:spLocks noGrp="1"/>
          </p:cNvSpPr>
          <p:nvPr>
            <p:ph type="body" sz="quarter" idx="22" hasCustomPrompt="1"/>
          </p:nvPr>
        </p:nvSpPr>
        <p:spPr>
          <a:xfrm>
            <a:off x="3543776" y="3360790"/>
            <a:ext cx="1703591" cy="1220368"/>
          </a:xfrm>
          <a:prstGeom prst="rect">
            <a:avLst/>
          </a:prstGeom>
        </p:spPr>
        <p:txBody>
          <a:bodyPr anchor="t" anchorCtr="0">
            <a:normAutofit/>
          </a:bodyPr>
          <a:lstStyle>
            <a:lvl1pPr marL="0" indent="0" algn="ctr">
              <a:lnSpc>
                <a:spcPct val="85000"/>
              </a:lnSpc>
              <a:spcBef>
                <a:spcPts val="0"/>
              </a:spcBef>
              <a:spcAft>
                <a:spcPts val="800"/>
              </a:spcAft>
              <a:buNone/>
              <a:defRPr sz="1800" b="0">
                <a:solidFill>
                  <a:schemeClr val="tx2"/>
                </a:solidFill>
              </a:defRPr>
            </a:lvl1pPr>
          </a:lstStyle>
          <a:p>
            <a:pPr lvl="0"/>
            <a:r>
              <a:rPr lang="en-US" noProof="0" dirty="0"/>
              <a:t>Title</a:t>
            </a:r>
          </a:p>
          <a:p>
            <a:pPr lvl="0"/>
            <a:r>
              <a:rPr lang="en-US" noProof="0" dirty="0"/>
              <a:t>Organization</a:t>
            </a:r>
          </a:p>
        </p:txBody>
      </p:sp>
      <p:sp>
        <p:nvSpPr>
          <p:cNvPr id="17" name="Text Placeholder 7"/>
          <p:cNvSpPr>
            <a:spLocks noGrp="1"/>
          </p:cNvSpPr>
          <p:nvPr>
            <p:ph type="body" sz="quarter" idx="23" hasCustomPrompt="1"/>
          </p:nvPr>
        </p:nvSpPr>
        <p:spPr>
          <a:xfrm>
            <a:off x="6257255" y="2627416"/>
            <a:ext cx="1703591" cy="593852"/>
          </a:xfrm>
          <a:prstGeom prst="rect">
            <a:avLst/>
          </a:prstGeom>
        </p:spPr>
        <p:txBody>
          <a:bodyPr anchor="t" anchorCtr="0">
            <a:normAutofit/>
          </a:bodyPr>
          <a:lstStyle>
            <a:lvl1pPr marL="0" indent="0" algn="ctr">
              <a:lnSpc>
                <a:spcPct val="85000"/>
              </a:lnSpc>
              <a:spcBef>
                <a:spcPts val="0"/>
              </a:spcBef>
              <a:spcAft>
                <a:spcPts val="800"/>
              </a:spcAft>
              <a:buNone/>
              <a:defRPr sz="1800" b="1">
                <a:solidFill>
                  <a:schemeClr val="tx2"/>
                </a:solidFill>
              </a:defRPr>
            </a:lvl1pPr>
          </a:lstStyle>
          <a:p>
            <a:pPr lvl="0"/>
            <a:r>
              <a:rPr lang="en-US" noProof="0" dirty="0"/>
              <a:t>Name</a:t>
            </a:r>
          </a:p>
        </p:txBody>
      </p:sp>
      <p:sp>
        <p:nvSpPr>
          <p:cNvPr id="18" name="Text Placeholder 7"/>
          <p:cNvSpPr>
            <a:spLocks noGrp="1"/>
          </p:cNvSpPr>
          <p:nvPr>
            <p:ph type="body" sz="quarter" idx="24" hasCustomPrompt="1"/>
          </p:nvPr>
        </p:nvSpPr>
        <p:spPr>
          <a:xfrm>
            <a:off x="6257255" y="3360790"/>
            <a:ext cx="1703591" cy="1220368"/>
          </a:xfrm>
          <a:prstGeom prst="rect">
            <a:avLst/>
          </a:prstGeom>
        </p:spPr>
        <p:txBody>
          <a:bodyPr anchor="t" anchorCtr="0">
            <a:normAutofit/>
          </a:bodyPr>
          <a:lstStyle>
            <a:lvl1pPr marL="0" indent="0" algn="ctr">
              <a:lnSpc>
                <a:spcPct val="85000"/>
              </a:lnSpc>
              <a:spcBef>
                <a:spcPts val="0"/>
              </a:spcBef>
              <a:spcAft>
                <a:spcPts val="800"/>
              </a:spcAft>
              <a:buNone/>
              <a:defRPr sz="1800" b="0">
                <a:solidFill>
                  <a:schemeClr val="tx2"/>
                </a:solidFill>
              </a:defRPr>
            </a:lvl1pPr>
          </a:lstStyle>
          <a:p>
            <a:pPr lvl="0"/>
            <a:r>
              <a:rPr lang="en-US" noProof="0" dirty="0"/>
              <a:t>Title</a:t>
            </a:r>
          </a:p>
          <a:p>
            <a:pPr lvl="0"/>
            <a:r>
              <a:rPr lang="en-US" noProof="0" dirty="0"/>
              <a:t>Organization</a:t>
            </a:r>
          </a:p>
        </p:txBody>
      </p:sp>
      <p:sp>
        <p:nvSpPr>
          <p:cNvPr id="19" name="Text Placeholder 7"/>
          <p:cNvSpPr>
            <a:spLocks noGrp="1"/>
          </p:cNvSpPr>
          <p:nvPr>
            <p:ph type="body" sz="quarter" idx="25" hasCustomPrompt="1"/>
          </p:nvPr>
        </p:nvSpPr>
        <p:spPr>
          <a:xfrm>
            <a:off x="3543776" y="465202"/>
            <a:ext cx="1703591" cy="593852"/>
          </a:xfrm>
          <a:prstGeom prst="rect">
            <a:avLst/>
          </a:prstGeom>
        </p:spPr>
        <p:txBody>
          <a:bodyPr anchor="t" anchorCtr="0">
            <a:normAutofit/>
          </a:bodyPr>
          <a:lstStyle>
            <a:lvl1pPr marL="0" indent="0" algn="ctr">
              <a:lnSpc>
                <a:spcPct val="85000"/>
              </a:lnSpc>
              <a:spcBef>
                <a:spcPts val="0"/>
              </a:spcBef>
              <a:spcAft>
                <a:spcPts val="800"/>
              </a:spcAft>
              <a:buNone/>
              <a:defRPr sz="1800" b="1">
                <a:solidFill>
                  <a:schemeClr val="tx2"/>
                </a:solidFill>
              </a:defRPr>
            </a:lvl1pPr>
          </a:lstStyle>
          <a:p>
            <a:pPr lvl="0"/>
            <a:r>
              <a:rPr lang="en-US" noProof="0" dirty="0"/>
              <a:t>Name</a:t>
            </a:r>
          </a:p>
        </p:txBody>
      </p:sp>
      <p:sp>
        <p:nvSpPr>
          <p:cNvPr id="20" name="Text Placeholder 7"/>
          <p:cNvSpPr>
            <a:spLocks noGrp="1"/>
          </p:cNvSpPr>
          <p:nvPr>
            <p:ph type="body" sz="quarter" idx="26" hasCustomPrompt="1"/>
          </p:nvPr>
        </p:nvSpPr>
        <p:spPr>
          <a:xfrm>
            <a:off x="3543776" y="1198575"/>
            <a:ext cx="1703591" cy="1220368"/>
          </a:xfrm>
          <a:prstGeom prst="rect">
            <a:avLst/>
          </a:prstGeom>
        </p:spPr>
        <p:txBody>
          <a:bodyPr anchor="t" anchorCtr="0">
            <a:normAutofit/>
          </a:bodyPr>
          <a:lstStyle>
            <a:lvl1pPr marL="0" indent="0" algn="ctr">
              <a:lnSpc>
                <a:spcPct val="85000"/>
              </a:lnSpc>
              <a:spcBef>
                <a:spcPts val="0"/>
              </a:spcBef>
              <a:spcAft>
                <a:spcPts val="800"/>
              </a:spcAft>
              <a:buNone/>
              <a:defRPr sz="1800" b="0">
                <a:solidFill>
                  <a:schemeClr val="tx2"/>
                </a:solidFill>
              </a:defRPr>
            </a:lvl1pPr>
          </a:lstStyle>
          <a:p>
            <a:pPr lvl="0"/>
            <a:r>
              <a:rPr lang="en-US" noProof="0" dirty="0"/>
              <a:t>Title</a:t>
            </a:r>
          </a:p>
          <a:p>
            <a:pPr lvl="0"/>
            <a:r>
              <a:rPr lang="en-US" noProof="0" dirty="0"/>
              <a:t>Organization</a:t>
            </a:r>
          </a:p>
        </p:txBody>
      </p:sp>
      <p:sp>
        <p:nvSpPr>
          <p:cNvPr id="21" name="Text Placeholder 7"/>
          <p:cNvSpPr>
            <a:spLocks noGrp="1"/>
          </p:cNvSpPr>
          <p:nvPr>
            <p:ph type="body" sz="quarter" idx="27" hasCustomPrompt="1"/>
          </p:nvPr>
        </p:nvSpPr>
        <p:spPr>
          <a:xfrm>
            <a:off x="6257255" y="465202"/>
            <a:ext cx="1703591" cy="593852"/>
          </a:xfrm>
          <a:prstGeom prst="rect">
            <a:avLst/>
          </a:prstGeom>
        </p:spPr>
        <p:txBody>
          <a:bodyPr anchor="t" anchorCtr="0">
            <a:normAutofit/>
          </a:bodyPr>
          <a:lstStyle>
            <a:lvl1pPr marL="0" indent="0" algn="ctr">
              <a:lnSpc>
                <a:spcPct val="85000"/>
              </a:lnSpc>
              <a:spcBef>
                <a:spcPts val="0"/>
              </a:spcBef>
              <a:spcAft>
                <a:spcPts val="800"/>
              </a:spcAft>
              <a:buNone/>
              <a:defRPr sz="1800" b="1">
                <a:solidFill>
                  <a:schemeClr val="tx2"/>
                </a:solidFill>
              </a:defRPr>
            </a:lvl1pPr>
          </a:lstStyle>
          <a:p>
            <a:pPr lvl="0"/>
            <a:r>
              <a:rPr lang="en-US" noProof="0" dirty="0"/>
              <a:t>Name</a:t>
            </a:r>
          </a:p>
        </p:txBody>
      </p:sp>
      <p:sp>
        <p:nvSpPr>
          <p:cNvPr id="22" name="Text Placeholder 7"/>
          <p:cNvSpPr>
            <a:spLocks noGrp="1"/>
          </p:cNvSpPr>
          <p:nvPr>
            <p:ph type="body" sz="quarter" idx="28" hasCustomPrompt="1"/>
          </p:nvPr>
        </p:nvSpPr>
        <p:spPr>
          <a:xfrm>
            <a:off x="6257255" y="1198575"/>
            <a:ext cx="1703591" cy="1220368"/>
          </a:xfrm>
          <a:prstGeom prst="rect">
            <a:avLst/>
          </a:prstGeom>
        </p:spPr>
        <p:txBody>
          <a:bodyPr anchor="t" anchorCtr="0">
            <a:normAutofit/>
          </a:bodyPr>
          <a:lstStyle>
            <a:lvl1pPr marL="0" indent="0" algn="ctr">
              <a:lnSpc>
                <a:spcPct val="85000"/>
              </a:lnSpc>
              <a:spcBef>
                <a:spcPts val="0"/>
              </a:spcBef>
              <a:spcAft>
                <a:spcPts val="800"/>
              </a:spcAft>
              <a:buNone/>
              <a:defRPr sz="1800" b="0">
                <a:solidFill>
                  <a:schemeClr val="tx2"/>
                </a:solidFill>
              </a:defRPr>
            </a:lvl1pPr>
          </a:lstStyle>
          <a:p>
            <a:pPr lvl="0"/>
            <a:r>
              <a:rPr lang="en-US" noProof="0" dirty="0"/>
              <a:t>Title</a:t>
            </a:r>
          </a:p>
          <a:p>
            <a:pPr lvl="0"/>
            <a:r>
              <a:rPr lang="en-US" noProof="0" dirty="0"/>
              <a:t>Organization</a:t>
            </a:r>
          </a:p>
        </p:txBody>
      </p:sp>
      <p:sp>
        <p:nvSpPr>
          <p:cNvPr id="12"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42141437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7A26F-07C8-F44C-ACE0-A12D0B3424EA}"/>
              </a:ext>
            </a:extLst>
          </p:cNvPr>
          <p:cNvSpPr>
            <a:spLocks noGrp="1"/>
          </p:cNvSpPr>
          <p:nvPr>
            <p:ph type="title" hasCustomPrompt="1"/>
          </p:nvPr>
        </p:nvSpPr>
        <p:spPr>
          <a:xfrm>
            <a:off x="449421" y="2287243"/>
            <a:ext cx="8356653" cy="415136"/>
          </a:xfrm>
        </p:spPr>
        <p:txBody>
          <a:bodyPr/>
          <a:lstStyle>
            <a:lvl1pPr algn="ctr">
              <a:defRPr>
                <a:solidFill>
                  <a:srgbClr val="00467F"/>
                </a:solidFill>
              </a:defRPr>
            </a:lvl1pPr>
          </a:lstStyle>
          <a:p>
            <a:r>
              <a:rPr lang="en-US" dirty="0"/>
              <a:t>Section heading</a:t>
            </a:r>
          </a:p>
        </p:txBody>
      </p:sp>
      <p:sp>
        <p:nvSpPr>
          <p:cNvPr id="5"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13518434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D952338-BEA0-3648-9A6D-833579CF06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2166" y="994580"/>
            <a:ext cx="1785530" cy="1785530"/>
          </a:xfrm>
          <a:prstGeom prst="rect">
            <a:avLst/>
          </a:prstGeom>
        </p:spPr>
      </p:pic>
      <p:pic>
        <p:nvPicPr>
          <p:cNvPr id="14" name="Picture 13">
            <a:extLst>
              <a:ext uri="{FF2B5EF4-FFF2-40B4-BE49-F238E27FC236}">
                <a16:creationId xmlns:a16="http://schemas.microsoft.com/office/drawing/2014/main" id="{B608B81D-AFCE-BA4F-A50D-514CD51B6A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84273" y="994580"/>
            <a:ext cx="1551618" cy="1551618"/>
          </a:xfrm>
          <a:prstGeom prst="rect">
            <a:avLst/>
          </a:prstGeom>
        </p:spPr>
      </p:pic>
      <p:pic>
        <p:nvPicPr>
          <p:cNvPr id="15" name="Picture 14">
            <a:extLst>
              <a:ext uri="{FF2B5EF4-FFF2-40B4-BE49-F238E27FC236}">
                <a16:creationId xmlns:a16="http://schemas.microsoft.com/office/drawing/2014/main" id="{19871809-DF43-E440-878B-359C2B99B85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55955" y="1079721"/>
            <a:ext cx="1615248" cy="1615248"/>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4C6B7127-9F77-471E-BA61-1540CB2C57B2}" type="slidenum">
              <a:rPr lang="en-US" smtClean="0"/>
              <a:pPr/>
              <a:t>‹#›</a:t>
            </a:fld>
            <a:endParaRPr lang="en-US" dirty="0"/>
          </a:p>
        </p:txBody>
      </p:sp>
      <p:sp>
        <p:nvSpPr>
          <p:cNvPr id="8" name="Text Placeholder 14"/>
          <p:cNvSpPr>
            <a:spLocks noGrp="1"/>
          </p:cNvSpPr>
          <p:nvPr>
            <p:ph type="body" sz="quarter" idx="13" hasCustomPrompt="1"/>
          </p:nvPr>
        </p:nvSpPr>
        <p:spPr>
          <a:xfrm>
            <a:off x="944959" y="2780110"/>
            <a:ext cx="2090597" cy="1847826"/>
          </a:xfrm>
        </p:spPr>
        <p:txBody>
          <a:bodyPr>
            <a:normAutofit/>
          </a:bodyPr>
          <a:lstStyle>
            <a:lvl1pPr marL="0" indent="0" algn="ctr">
              <a:buNone/>
              <a:defRPr sz="1400" baseline="0"/>
            </a:lvl1pPr>
          </a:lstStyle>
          <a:p>
            <a:pPr lvl="0"/>
            <a:r>
              <a:rPr lang="en-US" dirty="0"/>
              <a:t>Click to enter website </a:t>
            </a:r>
            <a:r>
              <a:rPr lang="en-US" dirty="0" err="1"/>
              <a:t>addr</a:t>
            </a:r>
            <a:endParaRPr lang="en-US" dirty="0"/>
          </a:p>
        </p:txBody>
      </p:sp>
      <p:sp>
        <p:nvSpPr>
          <p:cNvPr id="9" name="Text Placeholder 14"/>
          <p:cNvSpPr>
            <a:spLocks noGrp="1"/>
          </p:cNvSpPr>
          <p:nvPr>
            <p:ph type="body" sz="quarter" idx="15" hasCustomPrompt="1"/>
          </p:nvPr>
        </p:nvSpPr>
        <p:spPr>
          <a:xfrm>
            <a:off x="3711723" y="2780110"/>
            <a:ext cx="2056484" cy="1847826"/>
          </a:xfrm>
        </p:spPr>
        <p:txBody>
          <a:bodyPr>
            <a:normAutofit/>
          </a:bodyPr>
          <a:lstStyle>
            <a:lvl1pPr marL="0" indent="0" algn="ctr">
              <a:buNone/>
              <a:defRPr sz="1400" baseline="0"/>
            </a:lvl1pPr>
          </a:lstStyle>
          <a:p>
            <a:pPr lvl="0"/>
            <a:r>
              <a:rPr lang="en-US" dirty="0"/>
              <a:t>Click to enter email </a:t>
            </a:r>
            <a:r>
              <a:rPr lang="en-US" dirty="0" err="1"/>
              <a:t>addr</a:t>
            </a:r>
            <a:endParaRPr lang="en-US" dirty="0"/>
          </a:p>
        </p:txBody>
      </p:sp>
      <p:sp>
        <p:nvSpPr>
          <p:cNvPr id="11" name="Text Placeholder 14"/>
          <p:cNvSpPr>
            <a:spLocks noGrp="1"/>
          </p:cNvSpPr>
          <p:nvPr>
            <p:ph type="body" sz="quarter" idx="17" hasCustomPrompt="1"/>
          </p:nvPr>
        </p:nvSpPr>
        <p:spPr>
          <a:xfrm>
            <a:off x="6418281" y="2780110"/>
            <a:ext cx="2090597" cy="1847826"/>
          </a:xfrm>
        </p:spPr>
        <p:txBody>
          <a:bodyPr>
            <a:normAutofit/>
          </a:bodyPr>
          <a:lstStyle>
            <a:lvl1pPr marL="0" indent="0" algn="ctr">
              <a:buNone/>
              <a:defRPr sz="1400" baseline="0"/>
            </a:lvl1pPr>
          </a:lstStyle>
          <a:p>
            <a:pPr lvl="0"/>
            <a:r>
              <a:rPr lang="en-US" dirty="0"/>
              <a:t>Click to enter </a:t>
            </a:r>
            <a:r>
              <a:rPr lang="en-US" dirty="0" err="1"/>
              <a:t>tel</a:t>
            </a:r>
            <a:r>
              <a:rPr lang="en-US" dirty="0"/>
              <a:t>#</a:t>
            </a:r>
          </a:p>
        </p:txBody>
      </p:sp>
    </p:spTree>
    <p:extLst>
      <p:ext uri="{BB962C8B-B14F-4D97-AF65-F5344CB8AC3E}">
        <p14:creationId xmlns:p14="http://schemas.microsoft.com/office/powerpoint/2010/main" val="42232867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act Info Freefor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4C6B7127-9F77-471E-BA61-1540CB2C57B2}" type="slidenum">
              <a:rPr lang="en-US" smtClean="0"/>
              <a:pPr/>
              <a:t>‹#›</a:t>
            </a:fld>
            <a:endParaRPr lang="en-US" dirty="0"/>
          </a:p>
        </p:txBody>
      </p:sp>
      <p:sp>
        <p:nvSpPr>
          <p:cNvPr id="8" name="Text Placeholder 14"/>
          <p:cNvSpPr>
            <a:spLocks noGrp="1"/>
          </p:cNvSpPr>
          <p:nvPr>
            <p:ph type="body" sz="quarter" idx="13" hasCustomPrompt="1"/>
          </p:nvPr>
        </p:nvSpPr>
        <p:spPr>
          <a:xfrm>
            <a:off x="944959" y="2937932"/>
            <a:ext cx="2090597" cy="1690003"/>
          </a:xfrm>
        </p:spPr>
        <p:txBody>
          <a:bodyPr>
            <a:normAutofit/>
          </a:bodyPr>
          <a:lstStyle>
            <a:lvl1pPr marL="0" indent="0" algn="ctr">
              <a:buNone/>
              <a:defRPr sz="1400" baseline="0"/>
            </a:lvl1pPr>
          </a:lstStyle>
          <a:p>
            <a:pPr lvl="0"/>
            <a:r>
              <a:rPr lang="en-US" dirty="0"/>
              <a:t>Click to enter contact info</a:t>
            </a:r>
          </a:p>
        </p:txBody>
      </p:sp>
      <p:sp>
        <p:nvSpPr>
          <p:cNvPr id="9" name="Text Placeholder 14"/>
          <p:cNvSpPr>
            <a:spLocks noGrp="1"/>
          </p:cNvSpPr>
          <p:nvPr>
            <p:ph type="body" sz="quarter" idx="15" hasCustomPrompt="1"/>
          </p:nvPr>
        </p:nvSpPr>
        <p:spPr>
          <a:xfrm>
            <a:off x="3711723" y="2937932"/>
            <a:ext cx="2056484" cy="1690004"/>
          </a:xfrm>
        </p:spPr>
        <p:txBody>
          <a:bodyPr>
            <a:normAutofit/>
          </a:bodyPr>
          <a:lstStyle>
            <a:lvl1pPr marL="0" indent="0" algn="ctr">
              <a:buNone/>
              <a:defRPr sz="1400" baseline="0"/>
            </a:lvl1pPr>
          </a:lstStyle>
          <a:p>
            <a:pPr lvl="0"/>
            <a:r>
              <a:rPr lang="en-US" dirty="0"/>
              <a:t>Click to enter contact info</a:t>
            </a:r>
          </a:p>
        </p:txBody>
      </p:sp>
      <p:sp>
        <p:nvSpPr>
          <p:cNvPr id="11" name="Text Placeholder 14"/>
          <p:cNvSpPr>
            <a:spLocks noGrp="1"/>
          </p:cNvSpPr>
          <p:nvPr>
            <p:ph type="body" sz="quarter" idx="17" hasCustomPrompt="1"/>
          </p:nvPr>
        </p:nvSpPr>
        <p:spPr>
          <a:xfrm>
            <a:off x="6418281" y="2937932"/>
            <a:ext cx="2090597" cy="1690004"/>
          </a:xfrm>
        </p:spPr>
        <p:txBody>
          <a:bodyPr>
            <a:normAutofit/>
          </a:bodyPr>
          <a:lstStyle>
            <a:lvl1pPr marL="0" indent="0" algn="ctr">
              <a:buNone/>
              <a:defRPr sz="1400" baseline="0"/>
            </a:lvl1pPr>
          </a:lstStyle>
          <a:p>
            <a:pPr lvl="0"/>
            <a:r>
              <a:rPr lang="en-US" dirty="0"/>
              <a:t>Click to enter contact info</a:t>
            </a:r>
          </a:p>
        </p:txBody>
      </p:sp>
      <p:sp>
        <p:nvSpPr>
          <p:cNvPr id="5" name="Picture Placeholder 4"/>
          <p:cNvSpPr>
            <a:spLocks noGrp="1"/>
          </p:cNvSpPr>
          <p:nvPr>
            <p:ph type="pic" sz="quarter" idx="18" hasCustomPrompt="1"/>
          </p:nvPr>
        </p:nvSpPr>
        <p:spPr>
          <a:xfrm>
            <a:off x="1292550" y="1350227"/>
            <a:ext cx="1371600" cy="1371600"/>
          </a:xfrm>
        </p:spPr>
        <p:txBody>
          <a:bodyPr/>
          <a:lstStyle>
            <a:lvl1pPr marL="129778" indent="0">
              <a:buNone/>
              <a:defRPr sz="1600" baseline="0"/>
            </a:lvl1pPr>
          </a:lstStyle>
          <a:p>
            <a:r>
              <a:rPr lang="en-US" dirty="0"/>
              <a:t>Insert icon</a:t>
            </a:r>
          </a:p>
        </p:txBody>
      </p:sp>
      <p:sp>
        <p:nvSpPr>
          <p:cNvPr id="12" name="Picture Placeholder 4"/>
          <p:cNvSpPr>
            <a:spLocks noGrp="1"/>
          </p:cNvSpPr>
          <p:nvPr>
            <p:ph type="pic" sz="quarter" idx="19" hasCustomPrompt="1"/>
          </p:nvPr>
        </p:nvSpPr>
        <p:spPr>
          <a:xfrm>
            <a:off x="4042258" y="1350227"/>
            <a:ext cx="1371600" cy="1371600"/>
          </a:xfrm>
        </p:spPr>
        <p:txBody>
          <a:bodyPr/>
          <a:lstStyle>
            <a:lvl1pPr marL="129778" indent="0">
              <a:buNone/>
              <a:defRPr sz="1600"/>
            </a:lvl1pPr>
          </a:lstStyle>
          <a:p>
            <a:r>
              <a:rPr lang="en-US" dirty="0"/>
              <a:t>Insert icon</a:t>
            </a:r>
          </a:p>
        </p:txBody>
      </p:sp>
      <p:sp>
        <p:nvSpPr>
          <p:cNvPr id="16" name="Picture Placeholder 4"/>
          <p:cNvSpPr>
            <a:spLocks noGrp="1"/>
          </p:cNvSpPr>
          <p:nvPr>
            <p:ph type="pic" sz="quarter" idx="20" hasCustomPrompt="1"/>
          </p:nvPr>
        </p:nvSpPr>
        <p:spPr>
          <a:xfrm>
            <a:off x="6765872" y="1350227"/>
            <a:ext cx="1371600" cy="1371600"/>
          </a:xfrm>
        </p:spPr>
        <p:txBody>
          <a:bodyPr/>
          <a:lstStyle>
            <a:lvl1pPr marL="129778" indent="0">
              <a:buNone/>
              <a:defRPr sz="1600"/>
            </a:lvl1pPr>
          </a:lstStyle>
          <a:p>
            <a:r>
              <a:rPr lang="en-US" dirty="0"/>
              <a:t>Insert icon</a:t>
            </a:r>
          </a:p>
        </p:txBody>
      </p:sp>
    </p:spTree>
    <p:extLst>
      <p:ext uri="{BB962C8B-B14F-4D97-AF65-F5344CB8AC3E}">
        <p14:creationId xmlns:p14="http://schemas.microsoft.com/office/powerpoint/2010/main" val="33092182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lank - No Forma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21633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Icons for Dark Backgrounds">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DDA21BE1-E493-484D-B66A-65C8ABF1F568}"/>
              </a:ext>
            </a:extLst>
          </p:cNvPr>
          <p:cNvSpPr/>
          <p:nvPr userDrawn="1"/>
        </p:nvSpPr>
        <p:spPr>
          <a:xfrm>
            <a:off x="0" y="2153846"/>
            <a:ext cx="9144000" cy="2989654"/>
          </a:xfrm>
          <a:prstGeom prst="rect">
            <a:avLst/>
          </a:prstGeom>
          <a:solidFill>
            <a:srgbClr val="015B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Google Shape;208;p37"/>
          <p:cNvSpPr txBox="1"/>
          <p:nvPr userDrawn="1"/>
        </p:nvSpPr>
        <p:spPr>
          <a:xfrm>
            <a:off x="100020" y="165818"/>
            <a:ext cx="4728354" cy="287109"/>
          </a:xfrm>
          <a:prstGeom prst="rect">
            <a:avLst/>
          </a:prstGeom>
          <a:noFill/>
          <a:ln>
            <a:noFill/>
          </a:ln>
        </p:spPr>
        <p:txBody>
          <a:bodyPr spcFirstLastPara="1" wrap="square" lIns="91400" tIns="91400" rIns="91400" bIns="91400" anchor="ctr" anchorCtr="0">
            <a:noAutofit/>
          </a:bodyPr>
          <a:lstStyle/>
          <a:p>
            <a:pPr>
              <a:buClr>
                <a:srgbClr val="046B99"/>
              </a:buClr>
              <a:buSzPts val="2800"/>
            </a:pPr>
            <a:r>
              <a:rPr lang="en-US" sz="2000" b="1" dirty="0">
                <a:solidFill>
                  <a:schemeClr val="tx2"/>
                </a:solidFill>
                <a:latin typeface="Arial" panose="020B0604020202020204" pitchFamily="34" charset="0"/>
                <a:ea typeface="Helvetica Neue"/>
                <a:cs typeface="Arial" panose="020B0604020202020204" pitchFamily="34" charset="0"/>
                <a:sym typeface="Helvetica Neue"/>
              </a:rPr>
              <a:t>Icons for Dark Backgrounds</a:t>
            </a:r>
            <a:endParaRPr sz="2000" dirty="0">
              <a:solidFill>
                <a:schemeClr val="tx2"/>
              </a:solidFill>
              <a:latin typeface="Arial" panose="020B0604020202020204" pitchFamily="34" charset="0"/>
              <a:cs typeface="Arial" panose="020B0604020202020204" pitchFamily="34" charset="0"/>
            </a:endParaRPr>
          </a:p>
        </p:txBody>
      </p:sp>
      <p:pic>
        <p:nvPicPr>
          <p:cNvPr id="55" name="Picture 54">
            <a:extLst>
              <a:ext uri="{FF2B5EF4-FFF2-40B4-BE49-F238E27FC236}">
                <a16:creationId xmlns:a16="http://schemas.microsoft.com/office/drawing/2014/main" id="{65AB7601-61CB-D94A-93E3-D6FF5A9843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834" y="2213342"/>
            <a:ext cx="914400" cy="914400"/>
          </a:xfrm>
          <a:prstGeom prst="rect">
            <a:avLst/>
          </a:prstGeom>
        </p:spPr>
      </p:pic>
      <p:pic>
        <p:nvPicPr>
          <p:cNvPr id="56" name="Picture 55">
            <a:extLst>
              <a:ext uri="{FF2B5EF4-FFF2-40B4-BE49-F238E27FC236}">
                <a16:creationId xmlns:a16="http://schemas.microsoft.com/office/drawing/2014/main" id="{71963F7B-9946-C74C-86F5-4CBEC25383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05608" y="2213342"/>
            <a:ext cx="914400" cy="914400"/>
          </a:xfrm>
          <a:prstGeom prst="rect">
            <a:avLst/>
          </a:prstGeom>
        </p:spPr>
      </p:pic>
      <p:pic>
        <p:nvPicPr>
          <p:cNvPr id="57" name="Picture 56">
            <a:extLst>
              <a:ext uri="{FF2B5EF4-FFF2-40B4-BE49-F238E27FC236}">
                <a16:creationId xmlns:a16="http://schemas.microsoft.com/office/drawing/2014/main" id="{ECE23CD6-0E21-7948-B158-11A44622B58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28995" y="2213342"/>
            <a:ext cx="914400" cy="914400"/>
          </a:xfrm>
          <a:prstGeom prst="rect">
            <a:avLst/>
          </a:prstGeom>
        </p:spPr>
      </p:pic>
      <p:pic>
        <p:nvPicPr>
          <p:cNvPr id="58" name="Picture 57">
            <a:extLst>
              <a:ext uri="{FF2B5EF4-FFF2-40B4-BE49-F238E27FC236}">
                <a16:creationId xmlns:a16="http://schemas.microsoft.com/office/drawing/2014/main" id="{407CC924-CE99-664B-8A81-E8A19DDABA6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282221" y="2213342"/>
            <a:ext cx="914400" cy="914400"/>
          </a:xfrm>
          <a:prstGeom prst="rect">
            <a:avLst/>
          </a:prstGeom>
        </p:spPr>
      </p:pic>
      <p:pic>
        <p:nvPicPr>
          <p:cNvPr id="59" name="Picture 58">
            <a:extLst>
              <a:ext uri="{FF2B5EF4-FFF2-40B4-BE49-F238E27FC236}">
                <a16:creationId xmlns:a16="http://schemas.microsoft.com/office/drawing/2014/main" id="{1883A3A0-D398-C34A-9F23-09CC8DBE411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416491" y="3254077"/>
            <a:ext cx="914400" cy="914400"/>
          </a:xfrm>
          <a:prstGeom prst="rect">
            <a:avLst/>
          </a:prstGeom>
        </p:spPr>
      </p:pic>
      <p:pic>
        <p:nvPicPr>
          <p:cNvPr id="60" name="Picture 59">
            <a:extLst>
              <a:ext uri="{FF2B5EF4-FFF2-40B4-BE49-F238E27FC236}">
                <a16:creationId xmlns:a16="http://schemas.microsoft.com/office/drawing/2014/main" id="{51AC26EC-8F6C-BB46-8950-7BA73EED467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658913" y="3254077"/>
            <a:ext cx="914400" cy="914400"/>
          </a:xfrm>
          <a:prstGeom prst="rect">
            <a:avLst/>
          </a:prstGeom>
        </p:spPr>
      </p:pic>
      <p:pic>
        <p:nvPicPr>
          <p:cNvPr id="61" name="Picture 60">
            <a:extLst>
              <a:ext uri="{FF2B5EF4-FFF2-40B4-BE49-F238E27FC236}">
                <a16:creationId xmlns:a16="http://schemas.microsoft.com/office/drawing/2014/main" id="{044C3400-BACA-124C-AC53-1B6247513179}"/>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022543" y="3254077"/>
            <a:ext cx="914400" cy="914400"/>
          </a:xfrm>
          <a:prstGeom prst="rect">
            <a:avLst/>
          </a:prstGeom>
        </p:spPr>
      </p:pic>
      <p:pic>
        <p:nvPicPr>
          <p:cNvPr id="62" name="Picture 61">
            <a:extLst>
              <a:ext uri="{FF2B5EF4-FFF2-40B4-BE49-F238E27FC236}">
                <a16:creationId xmlns:a16="http://schemas.microsoft.com/office/drawing/2014/main" id="{D05E64E1-C081-704A-A2B5-5879B352C1E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517924" y="4203500"/>
            <a:ext cx="914400" cy="914400"/>
          </a:xfrm>
          <a:prstGeom prst="rect">
            <a:avLst/>
          </a:prstGeom>
        </p:spPr>
      </p:pic>
      <p:pic>
        <p:nvPicPr>
          <p:cNvPr id="63" name="Picture 62">
            <a:extLst>
              <a:ext uri="{FF2B5EF4-FFF2-40B4-BE49-F238E27FC236}">
                <a16:creationId xmlns:a16="http://schemas.microsoft.com/office/drawing/2014/main" id="{89D16190-B791-F445-B291-9FECE42FC902}"/>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652382" y="2213342"/>
            <a:ext cx="914400" cy="914400"/>
          </a:xfrm>
          <a:prstGeom prst="rect">
            <a:avLst/>
          </a:prstGeom>
        </p:spPr>
      </p:pic>
      <p:pic>
        <p:nvPicPr>
          <p:cNvPr id="64" name="Picture 63">
            <a:extLst>
              <a:ext uri="{FF2B5EF4-FFF2-40B4-BE49-F238E27FC236}">
                <a16:creationId xmlns:a16="http://schemas.microsoft.com/office/drawing/2014/main" id="{8268C5A8-D987-104A-9D93-43A5B4AC9D37}"/>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899156" y="2213342"/>
            <a:ext cx="914400" cy="914400"/>
          </a:xfrm>
          <a:prstGeom prst="rect">
            <a:avLst/>
          </a:prstGeom>
        </p:spPr>
      </p:pic>
      <p:pic>
        <p:nvPicPr>
          <p:cNvPr id="65" name="Picture 64">
            <a:extLst>
              <a:ext uri="{FF2B5EF4-FFF2-40B4-BE49-F238E27FC236}">
                <a16:creationId xmlns:a16="http://schemas.microsoft.com/office/drawing/2014/main" id="{13ED9537-A27B-7843-AA77-7AA70EAC1CB8}"/>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295280" y="3254077"/>
            <a:ext cx="914400" cy="914400"/>
          </a:xfrm>
          <a:prstGeom prst="rect">
            <a:avLst/>
          </a:prstGeom>
        </p:spPr>
      </p:pic>
      <p:pic>
        <p:nvPicPr>
          <p:cNvPr id="66" name="Picture 65">
            <a:extLst>
              <a:ext uri="{FF2B5EF4-FFF2-40B4-BE49-F238E27FC236}">
                <a16:creationId xmlns:a16="http://schemas.microsoft.com/office/drawing/2014/main" id="{6E50B609-FF6D-EC4C-9CAD-31B17D066B8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914479" y="4203500"/>
            <a:ext cx="914400" cy="914400"/>
          </a:xfrm>
          <a:prstGeom prst="rect">
            <a:avLst/>
          </a:prstGeom>
        </p:spPr>
      </p:pic>
      <p:pic>
        <p:nvPicPr>
          <p:cNvPr id="67" name="Picture 66">
            <a:extLst>
              <a:ext uri="{FF2B5EF4-FFF2-40B4-BE49-F238E27FC236}">
                <a16:creationId xmlns:a16="http://schemas.microsoft.com/office/drawing/2014/main" id="{129D5AE3-F07F-7F43-900F-CADC4E20C402}"/>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022543" y="2213342"/>
            <a:ext cx="914400" cy="914400"/>
          </a:xfrm>
          <a:prstGeom prst="rect">
            <a:avLst/>
          </a:prstGeom>
        </p:spPr>
      </p:pic>
      <p:pic>
        <p:nvPicPr>
          <p:cNvPr id="68" name="Picture 67">
            <a:extLst>
              <a:ext uri="{FF2B5EF4-FFF2-40B4-BE49-F238E27FC236}">
                <a16:creationId xmlns:a16="http://schemas.microsoft.com/office/drawing/2014/main" id="{DEB17E63-048E-9541-86C9-B9E76E843730}"/>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74069" y="3254077"/>
            <a:ext cx="914400" cy="914400"/>
          </a:xfrm>
          <a:prstGeom prst="rect">
            <a:avLst/>
          </a:prstGeom>
        </p:spPr>
      </p:pic>
      <p:pic>
        <p:nvPicPr>
          <p:cNvPr id="69" name="Picture 68">
            <a:extLst>
              <a:ext uri="{FF2B5EF4-FFF2-40B4-BE49-F238E27FC236}">
                <a16:creationId xmlns:a16="http://schemas.microsoft.com/office/drawing/2014/main" id="{52AB2829-9D79-594E-82A6-A99A5C7CD12F}"/>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780124" y="3254077"/>
            <a:ext cx="914400" cy="914400"/>
          </a:xfrm>
          <a:prstGeom prst="rect">
            <a:avLst/>
          </a:prstGeom>
        </p:spPr>
      </p:pic>
      <p:pic>
        <p:nvPicPr>
          <p:cNvPr id="70" name="Picture 69">
            <a:extLst>
              <a:ext uri="{FF2B5EF4-FFF2-40B4-BE49-F238E27FC236}">
                <a16:creationId xmlns:a16="http://schemas.microsoft.com/office/drawing/2014/main" id="{846AAF6B-CB6D-AC4B-8CF6-0682BF73CBA2}"/>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6901335" y="3254077"/>
            <a:ext cx="914400" cy="914400"/>
          </a:xfrm>
          <a:prstGeom prst="rect">
            <a:avLst/>
          </a:prstGeom>
        </p:spPr>
      </p:pic>
      <p:pic>
        <p:nvPicPr>
          <p:cNvPr id="71" name="Picture 70">
            <a:extLst>
              <a:ext uri="{FF2B5EF4-FFF2-40B4-BE49-F238E27FC236}">
                <a16:creationId xmlns:a16="http://schemas.microsoft.com/office/drawing/2014/main" id="{33CA735D-0E5F-C243-AB1F-5C57C72C091E}"/>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385739" y="4203500"/>
            <a:ext cx="914400" cy="914400"/>
          </a:xfrm>
          <a:prstGeom prst="rect">
            <a:avLst/>
          </a:prstGeom>
        </p:spPr>
      </p:pic>
      <p:pic>
        <p:nvPicPr>
          <p:cNvPr id="72" name="Picture 71">
            <a:extLst>
              <a:ext uri="{FF2B5EF4-FFF2-40B4-BE49-F238E27FC236}">
                <a16:creationId xmlns:a16="http://schemas.microsoft.com/office/drawing/2014/main" id="{A85EA14D-DCF4-5747-A001-3C6FA5B2D48E}"/>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537702" y="3254077"/>
            <a:ext cx="914400" cy="914400"/>
          </a:xfrm>
          <a:prstGeom prst="rect">
            <a:avLst/>
          </a:prstGeom>
        </p:spPr>
      </p:pic>
      <p:pic>
        <p:nvPicPr>
          <p:cNvPr id="73" name="Picture 72">
            <a:extLst>
              <a:ext uri="{FF2B5EF4-FFF2-40B4-BE49-F238E27FC236}">
                <a16:creationId xmlns:a16="http://schemas.microsoft.com/office/drawing/2014/main" id="{CDFDA3EB-BBD7-824C-AB7C-F4C6F5539C18}"/>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4650109" y="4203500"/>
            <a:ext cx="914400" cy="914400"/>
          </a:xfrm>
          <a:prstGeom prst="rect">
            <a:avLst/>
          </a:prstGeom>
        </p:spPr>
      </p:pic>
      <p:pic>
        <p:nvPicPr>
          <p:cNvPr id="74" name="Picture 73">
            <a:extLst>
              <a:ext uri="{FF2B5EF4-FFF2-40B4-BE49-F238E27FC236}">
                <a16:creationId xmlns:a16="http://schemas.microsoft.com/office/drawing/2014/main" id="{02789A1D-B102-3646-B2BB-F92096E16E36}"/>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5782294" y="4203500"/>
            <a:ext cx="914400" cy="914400"/>
          </a:xfrm>
          <a:prstGeom prst="rect">
            <a:avLst/>
          </a:prstGeom>
        </p:spPr>
      </p:pic>
      <p:pic>
        <p:nvPicPr>
          <p:cNvPr id="75" name="Picture 74">
            <a:extLst>
              <a:ext uri="{FF2B5EF4-FFF2-40B4-BE49-F238E27FC236}">
                <a16:creationId xmlns:a16="http://schemas.microsoft.com/office/drawing/2014/main" id="{89D6DA3B-7AA2-5347-90FF-57B1CB13F194}"/>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5775769" y="2213342"/>
            <a:ext cx="914400" cy="914400"/>
          </a:xfrm>
          <a:prstGeom prst="rect">
            <a:avLst/>
          </a:prstGeom>
        </p:spPr>
      </p:pic>
      <p:pic>
        <p:nvPicPr>
          <p:cNvPr id="76" name="Picture 75">
            <a:extLst>
              <a:ext uri="{FF2B5EF4-FFF2-40B4-BE49-F238E27FC236}">
                <a16:creationId xmlns:a16="http://schemas.microsoft.com/office/drawing/2014/main" id="{4DFB7B07-3553-4C47-A70A-B62E6D2F5C27}"/>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21369" y="4203500"/>
            <a:ext cx="914400" cy="914400"/>
          </a:xfrm>
          <a:prstGeom prst="rect">
            <a:avLst/>
          </a:prstGeom>
        </p:spPr>
      </p:pic>
      <p:pic>
        <p:nvPicPr>
          <p:cNvPr id="77" name="Picture 76">
            <a:extLst>
              <a:ext uri="{FF2B5EF4-FFF2-40B4-BE49-F238E27FC236}">
                <a16:creationId xmlns:a16="http://schemas.microsoft.com/office/drawing/2014/main" id="{8017752F-5CEF-E443-80A4-A6C450A43F48}"/>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253554" y="4203500"/>
            <a:ext cx="914400" cy="914400"/>
          </a:xfrm>
          <a:prstGeom prst="rect">
            <a:avLst/>
          </a:prstGeom>
        </p:spPr>
      </p:pic>
      <p:pic>
        <p:nvPicPr>
          <p:cNvPr id="78" name="Picture 77">
            <a:extLst>
              <a:ext uri="{FF2B5EF4-FFF2-40B4-BE49-F238E27FC236}">
                <a16:creationId xmlns:a16="http://schemas.microsoft.com/office/drawing/2014/main" id="{BF8CE34C-50A7-6B4B-A5B9-6C4F2D6C1644}"/>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046661" y="4203500"/>
            <a:ext cx="914400" cy="914400"/>
          </a:xfrm>
          <a:prstGeom prst="rect">
            <a:avLst/>
          </a:prstGeom>
        </p:spPr>
      </p:pic>
      <p:sp>
        <p:nvSpPr>
          <p:cNvPr id="79" name="Text Placeholder 2"/>
          <p:cNvSpPr txBox="1">
            <a:spLocks/>
          </p:cNvSpPr>
          <p:nvPr userDrawn="1"/>
        </p:nvSpPr>
        <p:spPr>
          <a:xfrm>
            <a:off x="121369" y="522755"/>
            <a:ext cx="8757711" cy="15282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tx2"/>
                </a:solidFill>
              </a:rPr>
              <a:t>These white icons should be used over dark colored backgrounds. Copy and paste into your slide as needed. </a:t>
            </a:r>
          </a:p>
          <a:p>
            <a:pPr marL="0" indent="0">
              <a:buNone/>
            </a:pPr>
            <a:r>
              <a:rPr lang="en-US" sz="1600" dirty="0">
                <a:solidFill>
                  <a:schemeClr val="tx2"/>
                </a:solidFill>
              </a:rPr>
              <a:t>To resize an icon to make it larger or smaller, hold the SHIFT key, grab any corner of the icon, and drag to the needed size. </a:t>
            </a:r>
          </a:p>
          <a:p>
            <a:pPr marL="0" indent="0">
              <a:buNone/>
            </a:pPr>
            <a:r>
              <a:rPr lang="en-US" sz="1600" dirty="0">
                <a:solidFill>
                  <a:schemeClr val="tx2"/>
                </a:solidFill>
              </a:rPr>
              <a:t>There is a far more extensive library in the Icons PowerPoint on the SharePoint site.</a:t>
            </a:r>
          </a:p>
        </p:txBody>
      </p:sp>
    </p:spTree>
    <p:extLst>
      <p:ext uri="{BB962C8B-B14F-4D97-AF65-F5344CB8AC3E}">
        <p14:creationId xmlns:p14="http://schemas.microsoft.com/office/powerpoint/2010/main" val="26712253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Icons for Light or White Backgrounds">
    <p:spTree>
      <p:nvGrpSpPr>
        <p:cNvPr id="1" name=""/>
        <p:cNvGrpSpPr/>
        <p:nvPr/>
      </p:nvGrpSpPr>
      <p:grpSpPr>
        <a:xfrm>
          <a:off x="0" y="0"/>
          <a:ext cx="0" cy="0"/>
          <a:chOff x="0" y="0"/>
          <a:chExt cx="0" cy="0"/>
        </a:xfrm>
      </p:grpSpPr>
      <p:sp>
        <p:nvSpPr>
          <p:cNvPr id="2" name="Google Shape;208;p37"/>
          <p:cNvSpPr txBox="1"/>
          <p:nvPr userDrawn="1"/>
        </p:nvSpPr>
        <p:spPr>
          <a:xfrm>
            <a:off x="100020" y="165818"/>
            <a:ext cx="4728354" cy="287109"/>
          </a:xfrm>
          <a:prstGeom prst="rect">
            <a:avLst/>
          </a:prstGeom>
          <a:noFill/>
          <a:ln>
            <a:noFill/>
          </a:ln>
        </p:spPr>
        <p:txBody>
          <a:bodyPr spcFirstLastPara="1" wrap="square" lIns="91400" tIns="91400" rIns="91400" bIns="91400" anchor="ctr" anchorCtr="0">
            <a:noAutofit/>
          </a:bodyPr>
          <a:lstStyle/>
          <a:p>
            <a:pPr>
              <a:buClr>
                <a:srgbClr val="046B99"/>
              </a:buClr>
              <a:buSzPts val="2800"/>
            </a:pPr>
            <a:r>
              <a:rPr lang="en-US" sz="2000" b="1" dirty="0">
                <a:solidFill>
                  <a:schemeClr val="tx2"/>
                </a:solidFill>
                <a:latin typeface="Arial" panose="020B0604020202020204" pitchFamily="34" charset="0"/>
                <a:ea typeface="Helvetica Neue"/>
                <a:cs typeface="Arial" panose="020B0604020202020204" pitchFamily="34" charset="0"/>
                <a:sym typeface="Helvetica Neue"/>
              </a:rPr>
              <a:t>Icons for Light or White Backgrounds</a:t>
            </a:r>
            <a:endParaRPr sz="2000" dirty="0">
              <a:solidFill>
                <a:schemeClr val="tx2"/>
              </a:solidFill>
              <a:latin typeface="Arial" panose="020B0604020202020204" pitchFamily="34" charset="0"/>
              <a:cs typeface="Arial" panose="020B0604020202020204" pitchFamily="34" charset="0"/>
            </a:endParaRPr>
          </a:p>
        </p:txBody>
      </p:sp>
      <p:sp>
        <p:nvSpPr>
          <p:cNvPr id="3" name="Text Placeholder 2"/>
          <p:cNvSpPr txBox="1">
            <a:spLocks/>
          </p:cNvSpPr>
          <p:nvPr userDrawn="1"/>
        </p:nvSpPr>
        <p:spPr>
          <a:xfrm>
            <a:off x="121369" y="522755"/>
            <a:ext cx="8757711" cy="15282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tx2"/>
                </a:solidFill>
              </a:rPr>
              <a:t>These blue icons should be used over light colored or white backgrounds. Copy and paste into your slide as needed. </a:t>
            </a:r>
          </a:p>
          <a:p>
            <a:pPr marL="0" indent="0">
              <a:buNone/>
            </a:pPr>
            <a:r>
              <a:rPr lang="en-US" sz="1600" dirty="0">
                <a:solidFill>
                  <a:schemeClr val="tx2"/>
                </a:solidFill>
              </a:rPr>
              <a:t>To resize an icon to make it larger or smaller, hold the SHIFT key, grab any corner of the icon, and drag to the needed size. </a:t>
            </a:r>
          </a:p>
          <a:p>
            <a:pPr marL="0" indent="0">
              <a:buNone/>
            </a:pPr>
            <a:r>
              <a:rPr lang="en-US" sz="1600" dirty="0">
                <a:solidFill>
                  <a:schemeClr val="tx2"/>
                </a:solidFill>
              </a:rPr>
              <a:t>There is a far more extensive library in the Icons PowerPoint on the SharePoint site.</a:t>
            </a:r>
          </a:p>
        </p:txBody>
      </p:sp>
      <p:pic>
        <p:nvPicPr>
          <p:cNvPr id="4" name="Picture 3">
            <a:extLst>
              <a:ext uri="{FF2B5EF4-FFF2-40B4-BE49-F238E27FC236}">
                <a16:creationId xmlns:a16="http://schemas.microsoft.com/office/drawing/2014/main" id="{F95AB2D4-EC9E-3F4C-8DA0-E3C84A5AF2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37226" y="2209125"/>
            <a:ext cx="914400" cy="914400"/>
          </a:xfrm>
          <a:prstGeom prst="rect">
            <a:avLst/>
          </a:prstGeom>
        </p:spPr>
      </p:pic>
      <p:pic>
        <p:nvPicPr>
          <p:cNvPr id="5" name="Picture 4">
            <a:extLst>
              <a:ext uri="{FF2B5EF4-FFF2-40B4-BE49-F238E27FC236}">
                <a16:creationId xmlns:a16="http://schemas.microsoft.com/office/drawing/2014/main" id="{0938CEB5-280C-AC4C-BABB-D6F41BF956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59988" y="2209125"/>
            <a:ext cx="914400" cy="914400"/>
          </a:xfrm>
          <a:prstGeom prst="rect">
            <a:avLst/>
          </a:prstGeom>
        </p:spPr>
      </p:pic>
      <p:pic>
        <p:nvPicPr>
          <p:cNvPr id="6" name="Picture 5">
            <a:extLst>
              <a:ext uri="{FF2B5EF4-FFF2-40B4-BE49-F238E27FC236}">
                <a16:creationId xmlns:a16="http://schemas.microsoft.com/office/drawing/2014/main" id="{F6630800-2B0A-714A-AB99-ABB5F413764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1369" y="2209125"/>
            <a:ext cx="914400" cy="914400"/>
          </a:xfrm>
          <a:prstGeom prst="rect">
            <a:avLst/>
          </a:prstGeom>
        </p:spPr>
      </p:pic>
      <p:pic>
        <p:nvPicPr>
          <p:cNvPr id="7" name="Picture 6">
            <a:extLst>
              <a:ext uri="{FF2B5EF4-FFF2-40B4-BE49-F238E27FC236}">
                <a16:creationId xmlns:a16="http://schemas.microsoft.com/office/drawing/2014/main" id="{91B55421-89A0-5244-867C-F4D37A57408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98607" y="2209125"/>
            <a:ext cx="914400" cy="914400"/>
          </a:xfrm>
          <a:prstGeom prst="rect">
            <a:avLst/>
          </a:prstGeom>
        </p:spPr>
      </p:pic>
      <p:pic>
        <p:nvPicPr>
          <p:cNvPr id="8" name="Picture 7">
            <a:extLst>
              <a:ext uri="{FF2B5EF4-FFF2-40B4-BE49-F238E27FC236}">
                <a16:creationId xmlns:a16="http://schemas.microsoft.com/office/drawing/2014/main" id="{318F1B5C-6590-B147-8990-E8D579FBC32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695893" y="3120238"/>
            <a:ext cx="914400" cy="914400"/>
          </a:xfrm>
          <a:prstGeom prst="rect">
            <a:avLst/>
          </a:prstGeom>
        </p:spPr>
      </p:pic>
      <p:pic>
        <p:nvPicPr>
          <p:cNvPr id="9" name="Picture 8">
            <a:extLst>
              <a:ext uri="{FF2B5EF4-FFF2-40B4-BE49-F238E27FC236}">
                <a16:creationId xmlns:a16="http://schemas.microsoft.com/office/drawing/2014/main" id="{AF5805BE-3E9C-4645-9C5C-84AF913D4DE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550598" y="4010787"/>
            <a:ext cx="914400" cy="914400"/>
          </a:xfrm>
          <a:prstGeom prst="rect">
            <a:avLst/>
          </a:prstGeom>
        </p:spPr>
      </p:pic>
      <p:pic>
        <p:nvPicPr>
          <p:cNvPr id="10" name="Picture 9">
            <a:extLst>
              <a:ext uri="{FF2B5EF4-FFF2-40B4-BE49-F238E27FC236}">
                <a16:creationId xmlns:a16="http://schemas.microsoft.com/office/drawing/2014/main" id="{2B217F73-9BF0-494E-9E9C-D9DC6234D77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091702" y="3120238"/>
            <a:ext cx="914400" cy="914400"/>
          </a:xfrm>
          <a:prstGeom prst="rect">
            <a:avLst/>
          </a:prstGeom>
        </p:spPr>
      </p:pic>
      <p:pic>
        <p:nvPicPr>
          <p:cNvPr id="11" name="Picture 10">
            <a:extLst>
              <a:ext uri="{FF2B5EF4-FFF2-40B4-BE49-F238E27FC236}">
                <a16:creationId xmlns:a16="http://schemas.microsoft.com/office/drawing/2014/main" id="{50E93392-737D-684B-98C0-44A5A0CFF4B4}"/>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432019" y="3120238"/>
            <a:ext cx="914400" cy="914400"/>
          </a:xfrm>
          <a:prstGeom prst="rect">
            <a:avLst/>
          </a:prstGeom>
        </p:spPr>
      </p:pic>
      <p:pic>
        <p:nvPicPr>
          <p:cNvPr id="12" name="Picture 11">
            <a:extLst>
              <a:ext uri="{FF2B5EF4-FFF2-40B4-BE49-F238E27FC236}">
                <a16:creationId xmlns:a16="http://schemas.microsoft.com/office/drawing/2014/main" id="{10DAE0EE-D5B7-D34E-A089-76D895A95E7A}"/>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675845" y="2209125"/>
            <a:ext cx="914400" cy="914400"/>
          </a:xfrm>
          <a:prstGeom prst="rect">
            <a:avLst/>
          </a:prstGeom>
        </p:spPr>
      </p:pic>
      <p:pic>
        <p:nvPicPr>
          <p:cNvPr id="13" name="Picture 12">
            <a:extLst>
              <a:ext uri="{FF2B5EF4-FFF2-40B4-BE49-F238E27FC236}">
                <a16:creationId xmlns:a16="http://schemas.microsoft.com/office/drawing/2014/main" id="{86246F9C-CE4B-FC48-A7A8-E985A8B7D798}"/>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27830" y="3120238"/>
            <a:ext cx="914400" cy="914400"/>
          </a:xfrm>
          <a:prstGeom prst="rect">
            <a:avLst/>
          </a:prstGeom>
        </p:spPr>
      </p:pic>
      <p:pic>
        <p:nvPicPr>
          <p:cNvPr id="14" name="Picture 13">
            <a:extLst>
              <a:ext uri="{FF2B5EF4-FFF2-40B4-BE49-F238E27FC236}">
                <a16:creationId xmlns:a16="http://schemas.microsoft.com/office/drawing/2014/main" id="{232D8B1C-F450-3445-A3F4-BEBA5D792E8E}"/>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953083" y="2209125"/>
            <a:ext cx="914400" cy="914400"/>
          </a:xfrm>
          <a:prstGeom prst="rect">
            <a:avLst/>
          </a:prstGeom>
        </p:spPr>
      </p:pic>
      <p:pic>
        <p:nvPicPr>
          <p:cNvPr id="15" name="Picture 14">
            <a:extLst>
              <a:ext uri="{FF2B5EF4-FFF2-40B4-BE49-F238E27FC236}">
                <a16:creationId xmlns:a16="http://schemas.microsoft.com/office/drawing/2014/main" id="{E2879979-CB4C-D34E-B40A-FAF0A20B82C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8145" y="3120238"/>
            <a:ext cx="914400" cy="914400"/>
          </a:xfrm>
          <a:prstGeom prst="rect">
            <a:avLst/>
          </a:prstGeom>
        </p:spPr>
      </p:pic>
      <p:pic>
        <p:nvPicPr>
          <p:cNvPr id="16" name="Picture 15">
            <a:extLst>
              <a:ext uri="{FF2B5EF4-FFF2-40B4-BE49-F238E27FC236}">
                <a16:creationId xmlns:a16="http://schemas.microsoft.com/office/drawing/2014/main" id="{897F2D86-C5A2-A848-ABCA-BD7BA3BD26D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300082" y="3120238"/>
            <a:ext cx="914400" cy="914400"/>
          </a:xfrm>
          <a:prstGeom prst="rect">
            <a:avLst/>
          </a:prstGeom>
        </p:spPr>
      </p:pic>
      <p:pic>
        <p:nvPicPr>
          <p:cNvPr id="17" name="Picture 16">
            <a:extLst>
              <a:ext uri="{FF2B5EF4-FFF2-40B4-BE49-F238E27FC236}">
                <a16:creationId xmlns:a16="http://schemas.microsoft.com/office/drawing/2014/main" id="{E230303F-D2F2-2246-A56A-A85A6FD5B8BB}"/>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959767" y="3120238"/>
            <a:ext cx="914400" cy="914400"/>
          </a:xfrm>
          <a:prstGeom prst="rect">
            <a:avLst/>
          </a:prstGeom>
        </p:spPr>
      </p:pic>
      <p:pic>
        <p:nvPicPr>
          <p:cNvPr id="18" name="Picture 17">
            <a:extLst>
              <a:ext uri="{FF2B5EF4-FFF2-40B4-BE49-F238E27FC236}">
                <a16:creationId xmlns:a16="http://schemas.microsoft.com/office/drawing/2014/main" id="{D20187BD-C57C-C942-A5E2-FFDDD5D1FAE7}"/>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811270" y="4010787"/>
            <a:ext cx="914400" cy="914400"/>
          </a:xfrm>
          <a:prstGeom prst="rect">
            <a:avLst/>
          </a:prstGeom>
        </p:spPr>
      </p:pic>
      <p:pic>
        <p:nvPicPr>
          <p:cNvPr id="19" name="Picture 18">
            <a:extLst>
              <a:ext uri="{FF2B5EF4-FFF2-40B4-BE49-F238E27FC236}">
                <a16:creationId xmlns:a16="http://schemas.microsoft.com/office/drawing/2014/main" id="{025F20DC-2AA2-6C44-899F-3EFAADC6FBA2}"/>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680934" y="4010787"/>
            <a:ext cx="914400" cy="914400"/>
          </a:xfrm>
          <a:prstGeom prst="rect">
            <a:avLst/>
          </a:prstGeom>
        </p:spPr>
      </p:pic>
      <p:pic>
        <p:nvPicPr>
          <p:cNvPr id="20" name="Picture 19">
            <a:extLst>
              <a:ext uri="{FF2B5EF4-FFF2-40B4-BE49-F238E27FC236}">
                <a16:creationId xmlns:a16="http://schemas.microsoft.com/office/drawing/2014/main" id="{B608B81D-AFCE-BA4F-A50D-514CD51B6AAD}"/>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941606" y="4010787"/>
            <a:ext cx="914400" cy="914400"/>
          </a:xfrm>
          <a:prstGeom prst="rect">
            <a:avLst/>
          </a:prstGeom>
        </p:spPr>
      </p:pic>
      <p:pic>
        <p:nvPicPr>
          <p:cNvPr id="21" name="Picture 20">
            <a:extLst>
              <a:ext uri="{FF2B5EF4-FFF2-40B4-BE49-F238E27FC236}">
                <a16:creationId xmlns:a16="http://schemas.microsoft.com/office/drawing/2014/main" id="{62DB9889-76F5-054E-85FB-932A56BB238A}"/>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8091702" y="2209125"/>
            <a:ext cx="914400" cy="914400"/>
          </a:xfrm>
          <a:prstGeom prst="rect">
            <a:avLst/>
          </a:prstGeom>
        </p:spPr>
      </p:pic>
      <p:pic>
        <p:nvPicPr>
          <p:cNvPr id="22" name="Picture 21">
            <a:extLst>
              <a:ext uri="{FF2B5EF4-FFF2-40B4-BE49-F238E27FC236}">
                <a16:creationId xmlns:a16="http://schemas.microsoft.com/office/drawing/2014/main" id="{EDD607C5-9029-3942-A141-DC1535A8EE06}"/>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2420262" y="4010787"/>
            <a:ext cx="914400" cy="914400"/>
          </a:xfrm>
          <a:prstGeom prst="rect">
            <a:avLst/>
          </a:prstGeom>
        </p:spPr>
      </p:pic>
      <p:pic>
        <p:nvPicPr>
          <p:cNvPr id="23" name="Picture 22">
            <a:extLst>
              <a:ext uri="{FF2B5EF4-FFF2-40B4-BE49-F238E27FC236}">
                <a16:creationId xmlns:a16="http://schemas.microsoft.com/office/drawing/2014/main" id="{05A0F786-1640-254F-A941-E82EA4347A91}"/>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5814464" y="2209125"/>
            <a:ext cx="914400" cy="914400"/>
          </a:xfrm>
          <a:prstGeom prst="rect">
            <a:avLst/>
          </a:prstGeom>
        </p:spPr>
      </p:pic>
      <p:pic>
        <p:nvPicPr>
          <p:cNvPr id="24" name="Picture 23">
            <a:extLst>
              <a:ext uri="{FF2B5EF4-FFF2-40B4-BE49-F238E27FC236}">
                <a16:creationId xmlns:a16="http://schemas.microsoft.com/office/drawing/2014/main" id="{B0C518D4-5256-C54F-A12F-F4CA6D0E80EB}"/>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289926" y="4010787"/>
            <a:ext cx="914400" cy="914400"/>
          </a:xfrm>
          <a:prstGeom prst="rect">
            <a:avLst/>
          </a:prstGeom>
        </p:spPr>
      </p:pic>
      <p:pic>
        <p:nvPicPr>
          <p:cNvPr id="25" name="Picture 24">
            <a:extLst>
              <a:ext uri="{FF2B5EF4-FFF2-40B4-BE49-F238E27FC236}">
                <a16:creationId xmlns:a16="http://schemas.microsoft.com/office/drawing/2014/main" id="{5D952338-BEA0-3648-9A6D-833579CF0671}"/>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3563956" y="3120238"/>
            <a:ext cx="914400" cy="914400"/>
          </a:xfrm>
          <a:prstGeom prst="rect">
            <a:avLst/>
          </a:prstGeom>
        </p:spPr>
      </p:pic>
      <p:pic>
        <p:nvPicPr>
          <p:cNvPr id="26" name="Picture 25">
            <a:extLst>
              <a:ext uri="{FF2B5EF4-FFF2-40B4-BE49-F238E27FC236}">
                <a16:creationId xmlns:a16="http://schemas.microsoft.com/office/drawing/2014/main" id="{EE9BBDCC-36F0-5C49-B0B6-649617AC556A}"/>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59590" y="4010787"/>
            <a:ext cx="914400" cy="914400"/>
          </a:xfrm>
          <a:prstGeom prst="rect">
            <a:avLst/>
          </a:prstGeom>
        </p:spPr>
      </p:pic>
      <p:pic>
        <p:nvPicPr>
          <p:cNvPr id="27" name="Picture 26">
            <a:extLst>
              <a:ext uri="{FF2B5EF4-FFF2-40B4-BE49-F238E27FC236}">
                <a16:creationId xmlns:a16="http://schemas.microsoft.com/office/drawing/2014/main" id="{98820D13-6ABD-0A48-AE1A-7CD9C0D2693D}"/>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071942" y="4010787"/>
            <a:ext cx="914400" cy="914400"/>
          </a:xfrm>
          <a:prstGeom prst="rect">
            <a:avLst/>
          </a:prstGeom>
        </p:spPr>
      </p:pic>
    </p:spTree>
    <p:extLst>
      <p:ext uri="{BB962C8B-B14F-4D97-AF65-F5344CB8AC3E}">
        <p14:creationId xmlns:p14="http://schemas.microsoft.com/office/powerpoint/2010/main" val="686106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Page - Lodging">
    <p:spTree>
      <p:nvGrpSpPr>
        <p:cNvPr id="1" name=""/>
        <p:cNvGrpSpPr/>
        <p:nvPr/>
      </p:nvGrpSpPr>
      <p:grpSpPr>
        <a:xfrm>
          <a:off x="0" y="0"/>
          <a:ext cx="0" cy="0"/>
          <a:chOff x="0" y="0"/>
          <a:chExt cx="0" cy="0"/>
        </a:xfrm>
      </p:grpSpPr>
      <p:pic>
        <p:nvPicPr>
          <p:cNvPr id="8" name="Picture 7" descr="A room with a bed and a television&#10;&#10;Description automatically generated with low confidence">
            <a:extLst>
              <a:ext uri="{FF2B5EF4-FFF2-40B4-BE49-F238E27FC236}">
                <a16:creationId xmlns:a16="http://schemas.microsoft.com/office/drawing/2014/main" id="{E10096FB-8F3D-1C4A-9DDC-BFD20811882C}"/>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13286" y="-1"/>
            <a:ext cx="9130714" cy="5143501"/>
          </a:xfrm>
          <a:prstGeom prst="rect">
            <a:avLst/>
          </a:prstGeom>
        </p:spPr>
      </p:pic>
      <p:sp>
        <p:nvSpPr>
          <p:cNvPr id="21" name="Rectangle 20">
            <a:extLst>
              <a:ext uri="{FF2B5EF4-FFF2-40B4-BE49-F238E27FC236}">
                <a16:creationId xmlns:a16="http://schemas.microsoft.com/office/drawing/2014/main" id="{F3192DC2-8AC3-BB42-A2C0-4E070D3B8236}"/>
              </a:ext>
            </a:extLst>
          </p:cNvPr>
          <p:cNvSpPr/>
          <p:nvPr userDrawn="1"/>
        </p:nvSpPr>
        <p:spPr>
          <a:xfrm>
            <a:off x="-1" y="-1"/>
            <a:ext cx="4836921" cy="5143501"/>
          </a:xfrm>
          <a:prstGeom prst="rect">
            <a:avLst/>
          </a:prstGeom>
          <a:solidFill>
            <a:srgbClr val="FFFFFF">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6" name="TextBox 25">
            <a:extLst>
              <a:ext uri="{FF2B5EF4-FFF2-40B4-BE49-F238E27FC236}">
                <a16:creationId xmlns:a16="http://schemas.microsoft.com/office/drawing/2014/main" id="{B511DE5B-6C7C-2A44-9E96-412F506BD043}"/>
              </a:ext>
            </a:extLst>
          </p:cNvPr>
          <p:cNvSpPr txBox="1"/>
          <p:nvPr userDrawn="1"/>
        </p:nvSpPr>
        <p:spPr>
          <a:xfrm>
            <a:off x="484311" y="4733074"/>
            <a:ext cx="2016951" cy="230832"/>
          </a:xfrm>
          <a:prstGeom prst="rect">
            <a:avLst/>
          </a:prstGeom>
          <a:noFill/>
        </p:spPr>
        <p:txBody>
          <a:bodyPr wrap="square" rtlCol="0">
            <a:spAutoFit/>
          </a:bodyPr>
          <a:lstStyle/>
          <a:p>
            <a:r>
              <a:rPr lang="en-US" sz="900" dirty="0">
                <a:solidFill>
                  <a:schemeClr val="tx1">
                    <a:lumMod val="50000"/>
                  </a:schemeClr>
                </a:solidFill>
                <a:latin typeface="Arial" panose="020B0604020202020204" pitchFamily="34" charset="0"/>
                <a:cs typeface="Arial" panose="020B0604020202020204" pitchFamily="34" charset="0"/>
              </a:rPr>
              <a:t> </a:t>
            </a:r>
            <a:endParaRPr lang="en-US" sz="900" dirty="0">
              <a:solidFill>
                <a:schemeClr val="bg2">
                  <a:lumMod val="50000"/>
                </a:schemeClr>
              </a:solidFill>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399911" y="1765777"/>
            <a:ext cx="4131874" cy="1223701"/>
          </a:xfrm>
        </p:spPr>
        <p:txBody>
          <a:bodyPr anchor="t" anchorCtr="0"/>
          <a:lstStyle>
            <a:lvl1pPr>
              <a:lnSpc>
                <a:spcPct val="100000"/>
              </a:lnSpc>
              <a:defRPr sz="2400" b="0" cap="all" baseline="0">
                <a:solidFill>
                  <a:srgbClr val="15345D"/>
                </a:solidFill>
              </a:defRPr>
            </a:lvl1pPr>
          </a:lstStyle>
          <a:p>
            <a:r>
              <a:rPr lang="en-US" dirty="0"/>
              <a:t>Click to enter</a:t>
            </a:r>
            <a:br>
              <a:rPr lang="en-US" dirty="0"/>
            </a:br>
            <a:r>
              <a:rPr lang="en-US" dirty="0"/>
              <a:t>Presentation title</a:t>
            </a:r>
            <a:endParaRPr lang="en-GB" dirty="0"/>
          </a:p>
        </p:txBody>
      </p:sp>
      <p:sp>
        <p:nvSpPr>
          <p:cNvPr id="37" name="Text Placeholder 36"/>
          <p:cNvSpPr>
            <a:spLocks noGrp="1"/>
          </p:cNvSpPr>
          <p:nvPr>
            <p:ph type="body" sz="quarter" idx="10" hasCustomPrompt="1"/>
          </p:nvPr>
        </p:nvSpPr>
        <p:spPr>
          <a:xfrm>
            <a:off x="399911" y="3088240"/>
            <a:ext cx="4167933" cy="429763"/>
          </a:xfrm>
        </p:spPr>
        <p:txBody>
          <a:bodyPr/>
          <a:lstStyle>
            <a:lvl1pPr marL="0" indent="0">
              <a:buNone/>
              <a:defRPr sz="1800" baseline="0">
                <a:solidFill>
                  <a:srgbClr val="15345D"/>
                </a:solidFill>
              </a:defRPr>
            </a:lvl1pPr>
          </a:lstStyle>
          <a:p>
            <a:pPr lvl="0"/>
            <a:r>
              <a:rPr lang="en-US" dirty="0"/>
              <a:t>Click to enter presenter/subhead</a:t>
            </a:r>
          </a:p>
        </p:txBody>
      </p:sp>
      <p:sp>
        <p:nvSpPr>
          <p:cNvPr id="39" name="Text Placeholder 38"/>
          <p:cNvSpPr>
            <a:spLocks noGrp="1"/>
          </p:cNvSpPr>
          <p:nvPr>
            <p:ph type="body" sz="quarter" idx="11" hasCustomPrompt="1"/>
          </p:nvPr>
        </p:nvSpPr>
        <p:spPr>
          <a:xfrm>
            <a:off x="399911" y="3650479"/>
            <a:ext cx="2322512" cy="203126"/>
          </a:xfrm>
        </p:spPr>
        <p:txBody>
          <a:bodyPr/>
          <a:lstStyle>
            <a:lvl1pPr marL="0" indent="0">
              <a:buNone/>
              <a:defRPr sz="1400">
                <a:solidFill>
                  <a:srgbClr val="15345D"/>
                </a:solidFill>
              </a:defRPr>
            </a:lvl1pPr>
          </a:lstStyle>
          <a:p>
            <a:pPr lvl="0"/>
            <a:r>
              <a:rPr lang="en-US" dirty="0"/>
              <a:t>Click to enter date</a:t>
            </a:r>
          </a:p>
        </p:txBody>
      </p:sp>
      <p:grpSp>
        <p:nvGrpSpPr>
          <p:cNvPr id="31" name="Group 30">
            <a:extLst>
              <a:ext uri="{FF2B5EF4-FFF2-40B4-BE49-F238E27FC236}">
                <a16:creationId xmlns:a16="http://schemas.microsoft.com/office/drawing/2014/main" id="{E5039162-6BF8-694C-A1EE-0A31D55DE59A}"/>
              </a:ext>
            </a:extLst>
          </p:cNvPr>
          <p:cNvGrpSpPr/>
          <p:nvPr userDrawn="1"/>
        </p:nvGrpSpPr>
        <p:grpSpPr>
          <a:xfrm>
            <a:off x="-12533" y="5118156"/>
            <a:ext cx="9156533" cy="3573"/>
            <a:chOff x="263460" y="6521675"/>
            <a:chExt cx="8870801" cy="4764"/>
          </a:xfrm>
        </p:grpSpPr>
        <p:cxnSp>
          <p:nvCxnSpPr>
            <p:cNvPr id="32" name="Straight Connector 31">
              <a:extLst>
                <a:ext uri="{FF2B5EF4-FFF2-40B4-BE49-F238E27FC236}">
                  <a16:creationId xmlns:a16="http://schemas.microsoft.com/office/drawing/2014/main" id="{F9833D6A-C30C-0D4F-872E-13BE14419FF0}"/>
                </a:ext>
              </a:extLst>
            </p:cNvPr>
            <p:cNvCxnSpPr>
              <a:cxnSpLocks/>
            </p:cNvCxnSpPr>
            <p:nvPr/>
          </p:nvCxnSpPr>
          <p:spPr>
            <a:xfrm flipH="1" flipV="1">
              <a:off x="263460" y="6521675"/>
              <a:ext cx="2010915" cy="4764"/>
            </a:xfrm>
            <a:prstGeom prst="line">
              <a:avLst/>
            </a:prstGeom>
            <a:ln w="63500">
              <a:solidFill>
                <a:srgbClr val="65778F"/>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D94EBA5-0E2E-6349-B875-28A4F39F58DE}"/>
                </a:ext>
              </a:extLst>
            </p:cNvPr>
            <p:cNvCxnSpPr>
              <a:cxnSpLocks/>
            </p:cNvCxnSpPr>
            <p:nvPr/>
          </p:nvCxnSpPr>
          <p:spPr>
            <a:xfrm rot="16200000" flipV="1">
              <a:off x="5736230" y="5378270"/>
              <a:ext cx="0" cy="2296337"/>
            </a:xfrm>
            <a:prstGeom prst="line">
              <a:avLst/>
            </a:prstGeom>
            <a:ln w="63500">
              <a:solidFill>
                <a:srgbClr val="8AD3ED"/>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91C95BA-C171-4F4B-A7B3-7E23F886EE64}"/>
                </a:ext>
              </a:extLst>
            </p:cNvPr>
            <p:cNvCxnSpPr>
              <a:cxnSpLocks/>
            </p:cNvCxnSpPr>
            <p:nvPr/>
          </p:nvCxnSpPr>
          <p:spPr>
            <a:xfrm>
              <a:off x="2273267" y="6524056"/>
              <a:ext cx="2319408" cy="2383"/>
            </a:xfrm>
            <a:prstGeom prst="line">
              <a:avLst/>
            </a:prstGeom>
            <a:ln w="63500">
              <a:solidFill>
                <a:srgbClr val="AED18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974CF0D-1770-2842-8BB9-AEA4F0362C1B}"/>
                </a:ext>
              </a:extLst>
            </p:cNvPr>
            <p:cNvCxnSpPr>
              <a:cxnSpLocks/>
            </p:cNvCxnSpPr>
            <p:nvPr userDrawn="1"/>
          </p:nvCxnSpPr>
          <p:spPr>
            <a:xfrm flipH="1" flipV="1">
              <a:off x="6884771" y="6521675"/>
              <a:ext cx="2249490" cy="4763"/>
            </a:xfrm>
            <a:prstGeom prst="line">
              <a:avLst/>
            </a:prstGeom>
            <a:ln w="63500">
              <a:solidFill>
                <a:srgbClr val="FACC80"/>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E5AAF0DB-1E41-E641-93EF-6B52324DE6CD}"/>
              </a:ext>
            </a:extLst>
          </p:cNvPr>
          <p:cNvSpPr txBox="1"/>
          <p:nvPr userDrawn="1"/>
        </p:nvSpPr>
        <p:spPr>
          <a:xfrm>
            <a:off x="0" y="4731016"/>
            <a:ext cx="4836920" cy="246221"/>
          </a:xfrm>
          <a:prstGeom prst="rect">
            <a:avLst/>
          </a:prstGeom>
          <a:noFill/>
        </p:spPr>
        <p:txBody>
          <a:bodyPr wrap="square" rtlCol="0">
            <a:spAutoFit/>
          </a:bodyPr>
          <a:lstStyle/>
          <a:p>
            <a:pPr algn="ctr"/>
            <a:r>
              <a:rPr lang="en-US" sz="825" b="1" dirty="0">
                <a:solidFill>
                  <a:srgbClr val="17345C"/>
                </a:solidFill>
                <a:latin typeface="Arial" panose="020B0604020202020204" pitchFamily="34" charset="0"/>
                <a:cs typeface="Arial" panose="020B0604020202020204" pitchFamily="34" charset="0"/>
              </a:rPr>
              <a:t> </a:t>
            </a:r>
            <a:r>
              <a:rPr lang="en-US" sz="1000" b="1" dirty="0">
                <a:solidFill>
                  <a:srgbClr val="17345C"/>
                </a:solidFill>
                <a:latin typeface="Arial" panose="020B0604020202020204" pitchFamily="34" charset="0"/>
                <a:cs typeface="Arial" panose="020B0604020202020204" pitchFamily="34" charset="0"/>
              </a:rPr>
              <a:t>Department of Defense | Defense Human Resources Activity </a:t>
            </a:r>
          </a:p>
        </p:txBody>
      </p:sp>
      <p:pic>
        <p:nvPicPr>
          <p:cNvPr id="38" name="Picture 37" descr="Graphical user interface, text&#10;&#10;Description automatically generated">
            <a:extLst>
              <a:ext uri="{FF2B5EF4-FFF2-40B4-BE49-F238E27FC236}">
                <a16:creationId xmlns:a16="http://schemas.microsoft.com/office/drawing/2014/main" id="{C5F0F8E4-D22B-E14A-A754-71398960CFB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835"/>
          <a:stretch/>
        </p:blipFill>
        <p:spPr>
          <a:xfrm>
            <a:off x="0" y="115199"/>
            <a:ext cx="3988695" cy="1067465"/>
          </a:xfrm>
          <a:prstGeom prst="rect">
            <a:avLst/>
          </a:prstGeom>
        </p:spPr>
      </p:pic>
    </p:spTree>
    <p:extLst>
      <p:ext uri="{BB962C8B-B14F-4D97-AF65-F5344CB8AC3E}">
        <p14:creationId xmlns:p14="http://schemas.microsoft.com/office/powerpoint/2010/main" val="1169840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Page - Air">
    <p:spTree>
      <p:nvGrpSpPr>
        <p:cNvPr id="1" name=""/>
        <p:cNvGrpSpPr/>
        <p:nvPr/>
      </p:nvGrpSpPr>
      <p:grpSpPr>
        <a:xfrm>
          <a:off x="0" y="0"/>
          <a:ext cx="0" cy="0"/>
          <a:chOff x="0" y="0"/>
          <a:chExt cx="0" cy="0"/>
        </a:xfrm>
      </p:grpSpPr>
      <p:pic>
        <p:nvPicPr>
          <p:cNvPr id="4" name="Picture 3" descr="A picture containing sky, plane, outdoor, ground&#10;&#10;Description automatically generated">
            <a:extLst>
              <a:ext uri="{FF2B5EF4-FFF2-40B4-BE49-F238E27FC236}">
                <a16:creationId xmlns:a16="http://schemas.microsoft.com/office/drawing/2014/main" id="{4AE36195-0A3D-604D-967D-E4BE869DBC73}"/>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12535" y="-1"/>
            <a:ext cx="9156026" cy="5121729"/>
          </a:xfrm>
          <a:prstGeom prst="rect">
            <a:avLst/>
          </a:prstGeom>
        </p:spPr>
      </p:pic>
      <p:sp>
        <p:nvSpPr>
          <p:cNvPr id="20" name="Rectangle 19">
            <a:extLst>
              <a:ext uri="{FF2B5EF4-FFF2-40B4-BE49-F238E27FC236}">
                <a16:creationId xmlns:a16="http://schemas.microsoft.com/office/drawing/2014/main" id="{F3192DC2-8AC3-BB42-A2C0-4E070D3B8236}"/>
              </a:ext>
            </a:extLst>
          </p:cNvPr>
          <p:cNvSpPr/>
          <p:nvPr userDrawn="1"/>
        </p:nvSpPr>
        <p:spPr>
          <a:xfrm>
            <a:off x="-12535" y="0"/>
            <a:ext cx="4861986" cy="5143500"/>
          </a:xfrm>
          <a:prstGeom prst="rect">
            <a:avLst/>
          </a:prstGeom>
          <a:solidFill>
            <a:srgbClr val="FFFFFF">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6" name="TextBox 25">
            <a:extLst>
              <a:ext uri="{FF2B5EF4-FFF2-40B4-BE49-F238E27FC236}">
                <a16:creationId xmlns:a16="http://schemas.microsoft.com/office/drawing/2014/main" id="{B511DE5B-6C7C-2A44-9E96-412F506BD043}"/>
              </a:ext>
            </a:extLst>
          </p:cNvPr>
          <p:cNvSpPr txBox="1"/>
          <p:nvPr userDrawn="1"/>
        </p:nvSpPr>
        <p:spPr>
          <a:xfrm>
            <a:off x="484311" y="4733074"/>
            <a:ext cx="2016951" cy="230832"/>
          </a:xfrm>
          <a:prstGeom prst="rect">
            <a:avLst/>
          </a:prstGeom>
          <a:noFill/>
        </p:spPr>
        <p:txBody>
          <a:bodyPr wrap="square" rtlCol="0">
            <a:spAutoFit/>
          </a:bodyPr>
          <a:lstStyle/>
          <a:p>
            <a:r>
              <a:rPr lang="en-US" sz="900" dirty="0">
                <a:solidFill>
                  <a:schemeClr val="tx1">
                    <a:lumMod val="50000"/>
                  </a:schemeClr>
                </a:solidFill>
                <a:latin typeface="Arial" panose="020B0604020202020204" pitchFamily="34" charset="0"/>
                <a:cs typeface="Arial" panose="020B0604020202020204" pitchFamily="34" charset="0"/>
              </a:rPr>
              <a:t> </a:t>
            </a:r>
            <a:endParaRPr lang="en-US" sz="900" dirty="0">
              <a:solidFill>
                <a:schemeClr val="bg2">
                  <a:lumMod val="50000"/>
                </a:schemeClr>
              </a:solidFill>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399911" y="1765777"/>
            <a:ext cx="4131874" cy="1223701"/>
          </a:xfrm>
        </p:spPr>
        <p:txBody>
          <a:bodyPr anchor="t" anchorCtr="0"/>
          <a:lstStyle>
            <a:lvl1pPr>
              <a:lnSpc>
                <a:spcPct val="100000"/>
              </a:lnSpc>
              <a:defRPr sz="2400" b="0" cap="all" baseline="0">
                <a:solidFill>
                  <a:srgbClr val="15345D"/>
                </a:solidFill>
              </a:defRPr>
            </a:lvl1pPr>
          </a:lstStyle>
          <a:p>
            <a:r>
              <a:rPr lang="en-US" dirty="0"/>
              <a:t>Click to enter</a:t>
            </a:r>
            <a:br>
              <a:rPr lang="en-US" dirty="0"/>
            </a:br>
            <a:r>
              <a:rPr lang="en-US" dirty="0"/>
              <a:t>Presentation title</a:t>
            </a:r>
            <a:endParaRPr lang="en-GB" dirty="0"/>
          </a:p>
        </p:txBody>
      </p:sp>
      <p:sp>
        <p:nvSpPr>
          <p:cNvPr id="37" name="Text Placeholder 36"/>
          <p:cNvSpPr>
            <a:spLocks noGrp="1"/>
          </p:cNvSpPr>
          <p:nvPr>
            <p:ph type="body" sz="quarter" idx="10" hasCustomPrompt="1"/>
          </p:nvPr>
        </p:nvSpPr>
        <p:spPr>
          <a:xfrm>
            <a:off x="399911" y="3088240"/>
            <a:ext cx="4167933" cy="429763"/>
          </a:xfrm>
        </p:spPr>
        <p:txBody>
          <a:bodyPr/>
          <a:lstStyle>
            <a:lvl1pPr marL="0" indent="0">
              <a:buNone/>
              <a:defRPr sz="1800" baseline="0">
                <a:solidFill>
                  <a:srgbClr val="15345D"/>
                </a:solidFill>
              </a:defRPr>
            </a:lvl1pPr>
          </a:lstStyle>
          <a:p>
            <a:pPr lvl="0"/>
            <a:r>
              <a:rPr lang="en-US" dirty="0"/>
              <a:t>Click to enter presenter/subhead</a:t>
            </a:r>
          </a:p>
        </p:txBody>
      </p:sp>
      <p:sp>
        <p:nvSpPr>
          <p:cNvPr id="39" name="Text Placeholder 38"/>
          <p:cNvSpPr>
            <a:spLocks noGrp="1"/>
          </p:cNvSpPr>
          <p:nvPr>
            <p:ph type="body" sz="quarter" idx="11" hasCustomPrompt="1"/>
          </p:nvPr>
        </p:nvSpPr>
        <p:spPr>
          <a:xfrm>
            <a:off x="399911" y="3650479"/>
            <a:ext cx="2322512" cy="203126"/>
          </a:xfrm>
        </p:spPr>
        <p:txBody>
          <a:bodyPr/>
          <a:lstStyle>
            <a:lvl1pPr marL="0" indent="0">
              <a:buNone/>
              <a:defRPr sz="1400">
                <a:solidFill>
                  <a:srgbClr val="15345D"/>
                </a:solidFill>
              </a:defRPr>
            </a:lvl1pPr>
          </a:lstStyle>
          <a:p>
            <a:pPr lvl="0"/>
            <a:r>
              <a:rPr lang="en-US" dirty="0"/>
              <a:t>Click to enter date</a:t>
            </a:r>
          </a:p>
        </p:txBody>
      </p:sp>
      <p:grpSp>
        <p:nvGrpSpPr>
          <p:cNvPr id="31" name="Group 30">
            <a:extLst>
              <a:ext uri="{FF2B5EF4-FFF2-40B4-BE49-F238E27FC236}">
                <a16:creationId xmlns:a16="http://schemas.microsoft.com/office/drawing/2014/main" id="{E5039162-6BF8-694C-A1EE-0A31D55DE59A}"/>
              </a:ext>
            </a:extLst>
          </p:cNvPr>
          <p:cNvGrpSpPr/>
          <p:nvPr userDrawn="1"/>
        </p:nvGrpSpPr>
        <p:grpSpPr>
          <a:xfrm>
            <a:off x="-12533" y="5118156"/>
            <a:ext cx="9156533" cy="3573"/>
            <a:chOff x="263460" y="6521675"/>
            <a:chExt cx="8870801" cy="4764"/>
          </a:xfrm>
        </p:grpSpPr>
        <p:cxnSp>
          <p:nvCxnSpPr>
            <p:cNvPr id="32" name="Straight Connector 31">
              <a:extLst>
                <a:ext uri="{FF2B5EF4-FFF2-40B4-BE49-F238E27FC236}">
                  <a16:creationId xmlns:a16="http://schemas.microsoft.com/office/drawing/2014/main" id="{F9833D6A-C30C-0D4F-872E-13BE14419FF0}"/>
                </a:ext>
              </a:extLst>
            </p:cNvPr>
            <p:cNvCxnSpPr>
              <a:cxnSpLocks/>
            </p:cNvCxnSpPr>
            <p:nvPr/>
          </p:nvCxnSpPr>
          <p:spPr>
            <a:xfrm flipH="1" flipV="1">
              <a:off x="263460" y="6521675"/>
              <a:ext cx="2010915" cy="4764"/>
            </a:xfrm>
            <a:prstGeom prst="line">
              <a:avLst/>
            </a:prstGeom>
            <a:ln w="63500">
              <a:solidFill>
                <a:srgbClr val="65778F"/>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D94EBA5-0E2E-6349-B875-28A4F39F58DE}"/>
                </a:ext>
              </a:extLst>
            </p:cNvPr>
            <p:cNvCxnSpPr>
              <a:cxnSpLocks/>
            </p:cNvCxnSpPr>
            <p:nvPr/>
          </p:nvCxnSpPr>
          <p:spPr>
            <a:xfrm rot="16200000" flipV="1">
              <a:off x="5736230" y="5378270"/>
              <a:ext cx="0" cy="2296337"/>
            </a:xfrm>
            <a:prstGeom prst="line">
              <a:avLst/>
            </a:prstGeom>
            <a:ln w="63500">
              <a:solidFill>
                <a:srgbClr val="8AD3ED"/>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91C95BA-C171-4F4B-A7B3-7E23F886EE64}"/>
                </a:ext>
              </a:extLst>
            </p:cNvPr>
            <p:cNvCxnSpPr>
              <a:cxnSpLocks/>
            </p:cNvCxnSpPr>
            <p:nvPr/>
          </p:nvCxnSpPr>
          <p:spPr>
            <a:xfrm>
              <a:off x="2273267" y="6524056"/>
              <a:ext cx="2319408" cy="2383"/>
            </a:xfrm>
            <a:prstGeom prst="line">
              <a:avLst/>
            </a:prstGeom>
            <a:ln w="63500">
              <a:solidFill>
                <a:srgbClr val="AED18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974CF0D-1770-2842-8BB9-AEA4F0362C1B}"/>
                </a:ext>
              </a:extLst>
            </p:cNvPr>
            <p:cNvCxnSpPr>
              <a:cxnSpLocks/>
            </p:cNvCxnSpPr>
            <p:nvPr userDrawn="1"/>
          </p:nvCxnSpPr>
          <p:spPr>
            <a:xfrm flipH="1" flipV="1">
              <a:off x="6884771" y="6521675"/>
              <a:ext cx="2249490" cy="4763"/>
            </a:xfrm>
            <a:prstGeom prst="line">
              <a:avLst/>
            </a:prstGeom>
            <a:ln w="63500">
              <a:solidFill>
                <a:srgbClr val="FACC80"/>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E5AAF0DB-1E41-E641-93EF-6B52324DE6CD}"/>
              </a:ext>
            </a:extLst>
          </p:cNvPr>
          <p:cNvSpPr txBox="1"/>
          <p:nvPr userDrawn="1"/>
        </p:nvSpPr>
        <p:spPr>
          <a:xfrm>
            <a:off x="-2" y="4731016"/>
            <a:ext cx="4836921" cy="246221"/>
          </a:xfrm>
          <a:prstGeom prst="rect">
            <a:avLst/>
          </a:prstGeom>
          <a:noFill/>
        </p:spPr>
        <p:txBody>
          <a:bodyPr wrap="square" rtlCol="0">
            <a:spAutoFit/>
          </a:bodyPr>
          <a:lstStyle/>
          <a:p>
            <a:pPr algn="ctr"/>
            <a:r>
              <a:rPr lang="en-US" sz="825" b="1" dirty="0">
                <a:solidFill>
                  <a:srgbClr val="17345C"/>
                </a:solidFill>
                <a:latin typeface="Arial" panose="020B0604020202020204" pitchFamily="34" charset="0"/>
                <a:cs typeface="Arial" panose="020B0604020202020204" pitchFamily="34" charset="0"/>
              </a:rPr>
              <a:t> </a:t>
            </a:r>
            <a:r>
              <a:rPr lang="en-US" sz="1000" b="1" dirty="0">
                <a:solidFill>
                  <a:srgbClr val="17345C"/>
                </a:solidFill>
                <a:latin typeface="Arial" panose="020B0604020202020204" pitchFamily="34" charset="0"/>
                <a:cs typeface="Arial" panose="020B0604020202020204" pitchFamily="34" charset="0"/>
              </a:rPr>
              <a:t>Department of Defense | Defense Human Resources Activity </a:t>
            </a:r>
          </a:p>
        </p:txBody>
      </p:sp>
      <p:pic>
        <p:nvPicPr>
          <p:cNvPr id="38" name="Picture 37" descr="Graphical user interface, text&#10;&#10;Description automatically generated">
            <a:extLst>
              <a:ext uri="{FF2B5EF4-FFF2-40B4-BE49-F238E27FC236}">
                <a16:creationId xmlns:a16="http://schemas.microsoft.com/office/drawing/2014/main" id="{C5F0F8E4-D22B-E14A-A754-71398960CFB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835"/>
          <a:stretch/>
        </p:blipFill>
        <p:spPr>
          <a:xfrm>
            <a:off x="0" y="115199"/>
            <a:ext cx="3988695" cy="1067465"/>
          </a:xfrm>
          <a:prstGeom prst="rect">
            <a:avLst/>
          </a:prstGeom>
        </p:spPr>
      </p:pic>
    </p:spTree>
    <p:extLst>
      <p:ext uri="{BB962C8B-B14F-4D97-AF65-F5344CB8AC3E}">
        <p14:creationId xmlns:p14="http://schemas.microsoft.com/office/powerpoint/2010/main" val="3365452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Page - Rental">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E4F6C3-7C02-9945-812E-0D11A8F86EFE}"/>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7496" y="1784"/>
            <a:ext cx="9144000" cy="5118158"/>
          </a:xfrm>
          <a:prstGeom prst="rect">
            <a:avLst/>
          </a:prstGeom>
        </p:spPr>
      </p:pic>
      <p:sp>
        <p:nvSpPr>
          <p:cNvPr id="20" name="Rectangle 19">
            <a:extLst>
              <a:ext uri="{FF2B5EF4-FFF2-40B4-BE49-F238E27FC236}">
                <a16:creationId xmlns:a16="http://schemas.microsoft.com/office/drawing/2014/main" id="{F3192DC2-8AC3-BB42-A2C0-4E070D3B8236}"/>
              </a:ext>
            </a:extLst>
          </p:cNvPr>
          <p:cNvSpPr/>
          <p:nvPr userDrawn="1"/>
        </p:nvSpPr>
        <p:spPr>
          <a:xfrm>
            <a:off x="-7496" y="-1"/>
            <a:ext cx="4844416" cy="5143501"/>
          </a:xfrm>
          <a:prstGeom prst="rect">
            <a:avLst/>
          </a:prstGeom>
          <a:solidFill>
            <a:srgbClr val="FFFFFF">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6" name="TextBox 25">
            <a:extLst>
              <a:ext uri="{FF2B5EF4-FFF2-40B4-BE49-F238E27FC236}">
                <a16:creationId xmlns:a16="http://schemas.microsoft.com/office/drawing/2014/main" id="{B511DE5B-6C7C-2A44-9E96-412F506BD043}"/>
              </a:ext>
            </a:extLst>
          </p:cNvPr>
          <p:cNvSpPr txBox="1"/>
          <p:nvPr userDrawn="1"/>
        </p:nvSpPr>
        <p:spPr>
          <a:xfrm>
            <a:off x="484311" y="4733074"/>
            <a:ext cx="2016951" cy="230832"/>
          </a:xfrm>
          <a:prstGeom prst="rect">
            <a:avLst/>
          </a:prstGeom>
          <a:noFill/>
        </p:spPr>
        <p:txBody>
          <a:bodyPr wrap="square" rtlCol="0">
            <a:spAutoFit/>
          </a:bodyPr>
          <a:lstStyle/>
          <a:p>
            <a:r>
              <a:rPr lang="en-US" sz="900" dirty="0">
                <a:solidFill>
                  <a:schemeClr val="tx1">
                    <a:lumMod val="50000"/>
                  </a:schemeClr>
                </a:solidFill>
                <a:latin typeface="Arial" panose="020B0604020202020204" pitchFamily="34" charset="0"/>
                <a:cs typeface="Arial" panose="020B0604020202020204" pitchFamily="34" charset="0"/>
              </a:rPr>
              <a:t> </a:t>
            </a:r>
            <a:endParaRPr lang="en-US" sz="900" dirty="0">
              <a:solidFill>
                <a:schemeClr val="bg2">
                  <a:lumMod val="50000"/>
                </a:schemeClr>
              </a:solidFill>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399911" y="1765777"/>
            <a:ext cx="4131874" cy="1223701"/>
          </a:xfrm>
        </p:spPr>
        <p:txBody>
          <a:bodyPr anchor="t" anchorCtr="0"/>
          <a:lstStyle>
            <a:lvl1pPr>
              <a:lnSpc>
                <a:spcPct val="100000"/>
              </a:lnSpc>
              <a:defRPr sz="2400" b="0" cap="all" baseline="0">
                <a:solidFill>
                  <a:srgbClr val="15345D"/>
                </a:solidFill>
              </a:defRPr>
            </a:lvl1pPr>
          </a:lstStyle>
          <a:p>
            <a:r>
              <a:rPr lang="en-US" dirty="0"/>
              <a:t>Click to enter</a:t>
            </a:r>
            <a:br>
              <a:rPr lang="en-US" dirty="0"/>
            </a:br>
            <a:r>
              <a:rPr lang="en-US" dirty="0"/>
              <a:t>Presentation title</a:t>
            </a:r>
            <a:endParaRPr lang="en-GB" dirty="0"/>
          </a:p>
        </p:txBody>
      </p:sp>
      <p:sp>
        <p:nvSpPr>
          <p:cNvPr id="37" name="Text Placeholder 36"/>
          <p:cNvSpPr>
            <a:spLocks noGrp="1"/>
          </p:cNvSpPr>
          <p:nvPr>
            <p:ph type="body" sz="quarter" idx="10" hasCustomPrompt="1"/>
          </p:nvPr>
        </p:nvSpPr>
        <p:spPr>
          <a:xfrm>
            <a:off x="399911" y="3088240"/>
            <a:ext cx="4167933" cy="429763"/>
          </a:xfrm>
        </p:spPr>
        <p:txBody>
          <a:bodyPr/>
          <a:lstStyle>
            <a:lvl1pPr marL="0" indent="0">
              <a:buNone/>
              <a:defRPr sz="1800" baseline="0">
                <a:solidFill>
                  <a:srgbClr val="15345D"/>
                </a:solidFill>
              </a:defRPr>
            </a:lvl1pPr>
          </a:lstStyle>
          <a:p>
            <a:pPr lvl="0"/>
            <a:r>
              <a:rPr lang="en-US" dirty="0"/>
              <a:t>Click to enter presenter/subhead</a:t>
            </a:r>
          </a:p>
        </p:txBody>
      </p:sp>
      <p:sp>
        <p:nvSpPr>
          <p:cNvPr id="39" name="Text Placeholder 38"/>
          <p:cNvSpPr>
            <a:spLocks noGrp="1"/>
          </p:cNvSpPr>
          <p:nvPr>
            <p:ph type="body" sz="quarter" idx="11" hasCustomPrompt="1"/>
          </p:nvPr>
        </p:nvSpPr>
        <p:spPr>
          <a:xfrm>
            <a:off x="399911" y="3650479"/>
            <a:ext cx="2322512" cy="203126"/>
          </a:xfrm>
        </p:spPr>
        <p:txBody>
          <a:bodyPr/>
          <a:lstStyle>
            <a:lvl1pPr marL="0" indent="0">
              <a:buNone/>
              <a:defRPr sz="1400">
                <a:solidFill>
                  <a:srgbClr val="15345D"/>
                </a:solidFill>
              </a:defRPr>
            </a:lvl1pPr>
          </a:lstStyle>
          <a:p>
            <a:pPr lvl="0"/>
            <a:r>
              <a:rPr lang="en-US" dirty="0"/>
              <a:t>Click to enter date</a:t>
            </a:r>
          </a:p>
        </p:txBody>
      </p:sp>
      <p:grpSp>
        <p:nvGrpSpPr>
          <p:cNvPr id="31" name="Group 30">
            <a:extLst>
              <a:ext uri="{FF2B5EF4-FFF2-40B4-BE49-F238E27FC236}">
                <a16:creationId xmlns:a16="http://schemas.microsoft.com/office/drawing/2014/main" id="{E5039162-6BF8-694C-A1EE-0A31D55DE59A}"/>
              </a:ext>
            </a:extLst>
          </p:cNvPr>
          <p:cNvGrpSpPr/>
          <p:nvPr userDrawn="1"/>
        </p:nvGrpSpPr>
        <p:grpSpPr>
          <a:xfrm>
            <a:off x="-12533" y="5118156"/>
            <a:ext cx="9156533" cy="3573"/>
            <a:chOff x="263460" y="6521675"/>
            <a:chExt cx="8870801" cy="4764"/>
          </a:xfrm>
        </p:grpSpPr>
        <p:cxnSp>
          <p:nvCxnSpPr>
            <p:cNvPr id="32" name="Straight Connector 31">
              <a:extLst>
                <a:ext uri="{FF2B5EF4-FFF2-40B4-BE49-F238E27FC236}">
                  <a16:creationId xmlns:a16="http://schemas.microsoft.com/office/drawing/2014/main" id="{F9833D6A-C30C-0D4F-872E-13BE14419FF0}"/>
                </a:ext>
              </a:extLst>
            </p:cNvPr>
            <p:cNvCxnSpPr>
              <a:cxnSpLocks/>
            </p:cNvCxnSpPr>
            <p:nvPr/>
          </p:nvCxnSpPr>
          <p:spPr>
            <a:xfrm flipH="1" flipV="1">
              <a:off x="263460" y="6521675"/>
              <a:ext cx="2010915" cy="4764"/>
            </a:xfrm>
            <a:prstGeom prst="line">
              <a:avLst/>
            </a:prstGeom>
            <a:ln w="63500">
              <a:solidFill>
                <a:srgbClr val="65778F"/>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D94EBA5-0E2E-6349-B875-28A4F39F58DE}"/>
                </a:ext>
              </a:extLst>
            </p:cNvPr>
            <p:cNvCxnSpPr>
              <a:cxnSpLocks/>
            </p:cNvCxnSpPr>
            <p:nvPr/>
          </p:nvCxnSpPr>
          <p:spPr>
            <a:xfrm rot="16200000" flipV="1">
              <a:off x="5736230" y="5378270"/>
              <a:ext cx="0" cy="2296337"/>
            </a:xfrm>
            <a:prstGeom prst="line">
              <a:avLst/>
            </a:prstGeom>
            <a:ln w="63500">
              <a:solidFill>
                <a:srgbClr val="8AD3ED"/>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91C95BA-C171-4F4B-A7B3-7E23F886EE64}"/>
                </a:ext>
              </a:extLst>
            </p:cNvPr>
            <p:cNvCxnSpPr>
              <a:cxnSpLocks/>
            </p:cNvCxnSpPr>
            <p:nvPr/>
          </p:nvCxnSpPr>
          <p:spPr>
            <a:xfrm>
              <a:off x="2273267" y="6524056"/>
              <a:ext cx="2319408" cy="2383"/>
            </a:xfrm>
            <a:prstGeom prst="line">
              <a:avLst/>
            </a:prstGeom>
            <a:ln w="63500">
              <a:solidFill>
                <a:srgbClr val="AED18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974CF0D-1770-2842-8BB9-AEA4F0362C1B}"/>
                </a:ext>
              </a:extLst>
            </p:cNvPr>
            <p:cNvCxnSpPr>
              <a:cxnSpLocks/>
            </p:cNvCxnSpPr>
            <p:nvPr userDrawn="1"/>
          </p:nvCxnSpPr>
          <p:spPr>
            <a:xfrm flipH="1" flipV="1">
              <a:off x="6884771" y="6521675"/>
              <a:ext cx="2249490" cy="4763"/>
            </a:xfrm>
            <a:prstGeom prst="line">
              <a:avLst/>
            </a:prstGeom>
            <a:ln w="63500">
              <a:solidFill>
                <a:srgbClr val="FACC80"/>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E5AAF0DB-1E41-E641-93EF-6B52324DE6CD}"/>
              </a:ext>
            </a:extLst>
          </p:cNvPr>
          <p:cNvSpPr txBox="1"/>
          <p:nvPr userDrawn="1"/>
        </p:nvSpPr>
        <p:spPr>
          <a:xfrm>
            <a:off x="0" y="4731016"/>
            <a:ext cx="4836920" cy="246221"/>
          </a:xfrm>
          <a:prstGeom prst="rect">
            <a:avLst/>
          </a:prstGeom>
          <a:noFill/>
        </p:spPr>
        <p:txBody>
          <a:bodyPr wrap="square" rtlCol="0">
            <a:spAutoFit/>
          </a:bodyPr>
          <a:lstStyle/>
          <a:p>
            <a:pPr algn="ctr"/>
            <a:r>
              <a:rPr lang="en-US" sz="825" b="1" dirty="0">
                <a:solidFill>
                  <a:srgbClr val="17345C"/>
                </a:solidFill>
                <a:latin typeface="Arial" panose="020B0604020202020204" pitchFamily="34" charset="0"/>
                <a:cs typeface="Arial" panose="020B0604020202020204" pitchFamily="34" charset="0"/>
              </a:rPr>
              <a:t> </a:t>
            </a:r>
            <a:r>
              <a:rPr lang="en-US" sz="1000" b="1" dirty="0">
                <a:solidFill>
                  <a:srgbClr val="17345C"/>
                </a:solidFill>
                <a:latin typeface="Arial" panose="020B0604020202020204" pitchFamily="34" charset="0"/>
                <a:cs typeface="Arial" panose="020B0604020202020204" pitchFamily="34" charset="0"/>
              </a:rPr>
              <a:t>Department of Defense | Defense Human Resources Activity </a:t>
            </a:r>
          </a:p>
        </p:txBody>
      </p:sp>
      <p:pic>
        <p:nvPicPr>
          <p:cNvPr id="38" name="Picture 37" descr="Graphical user interface, text&#10;&#10;Description automatically generated">
            <a:extLst>
              <a:ext uri="{FF2B5EF4-FFF2-40B4-BE49-F238E27FC236}">
                <a16:creationId xmlns:a16="http://schemas.microsoft.com/office/drawing/2014/main" id="{C5F0F8E4-D22B-E14A-A754-71398960CFB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835"/>
          <a:stretch/>
        </p:blipFill>
        <p:spPr>
          <a:xfrm>
            <a:off x="0" y="115199"/>
            <a:ext cx="3988695" cy="1067465"/>
          </a:xfrm>
          <a:prstGeom prst="rect">
            <a:avLst/>
          </a:prstGeom>
        </p:spPr>
      </p:pic>
    </p:spTree>
    <p:extLst>
      <p:ext uri="{BB962C8B-B14F-4D97-AF65-F5344CB8AC3E}">
        <p14:creationId xmlns:p14="http://schemas.microsoft.com/office/powerpoint/2010/main" val="1946271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6" name="Title Placeholder 1"/>
          <p:cNvSpPr>
            <a:spLocks noGrp="1"/>
          </p:cNvSpPr>
          <p:nvPr>
            <p:ph type="title"/>
          </p:nvPr>
        </p:nvSpPr>
        <p:spPr>
          <a:xfrm>
            <a:off x="455303" y="271134"/>
            <a:ext cx="8350770" cy="498991"/>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18"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
        <p:nvSpPr>
          <p:cNvPr id="4" name="Content Placeholder 3"/>
          <p:cNvSpPr>
            <a:spLocks noGrp="1"/>
          </p:cNvSpPr>
          <p:nvPr>
            <p:ph sz="quarter" idx="10" hasCustomPrompt="1"/>
          </p:nvPr>
        </p:nvSpPr>
        <p:spPr>
          <a:xfrm>
            <a:off x="455303" y="877661"/>
            <a:ext cx="8350460" cy="3951514"/>
          </a:xfrm>
        </p:spPr>
        <p:txBody>
          <a:bodyPr>
            <a:normAutofit/>
          </a:bodyPr>
          <a:lstStyle>
            <a:lvl1pPr>
              <a:lnSpc>
                <a:spcPct val="100000"/>
              </a:lnSpc>
              <a:spcBef>
                <a:spcPts val="600"/>
              </a:spcBef>
              <a:buClr>
                <a:srgbClr val="17345C"/>
              </a:buClr>
              <a:defRPr>
                <a:solidFill>
                  <a:schemeClr val="tx2"/>
                </a:solidFill>
              </a:defRPr>
            </a:lvl1pPr>
            <a:lvl2pPr>
              <a:lnSpc>
                <a:spcPct val="100000"/>
              </a:lnSpc>
              <a:spcBef>
                <a:spcPts val="600"/>
              </a:spcBef>
              <a:buClr>
                <a:srgbClr val="17345C"/>
              </a:buClr>
              <a:defRPr>
                <a:solidFill>
                  <a:schemeClr val="tx2"/>
                </a:solidFill>
              </a:defRPr>
            </a:lvl2pPr>
            <a:lvl3pPr>
              <a:lnSpc>
                <a:spcPct val="100000"/>
              </a:lnSpc>
              <a:spcBef>
                <a:spcPts val="600"/>
              </a:spcBef>
              <a:defRPr>
                <a:solidFill>
                  <a:schemeClr val="tx2"/>
                </a:solidFill>
              </a:defRPr>
            </a:lvl3pPr>
            <a:lvl4pPr>
              <a:lnSpc>
                <a:spcPct val="100000"/>
              </a:lnSpc>
              <a:spcBef>
                <a:spcPts val="600"/>
              </a:spcBef>
              <a:defRPr>
                <a:solidFill>
                  <a:schemeClr val="tx2"/>
                </a:solidFill>
              </a:defRPr>
            </a:lvl4pPr>
            <a:lvl5pPr>
              <a:lnSpc>
                <a:spcPct val="100000"/>
              </a:lnSpc>
              <a:spcBef>
                <a:spcPts val="600"/>
              </a:spcBef>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9360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2 Col">
    <p:spTree>
      <p:nvGrpSpPr>
        <p:cNvPr id="1" name=""/>
        <p:cNvGrpSpPr/>
        <p:nvPr/>
      </p:nvGrpSpPr>
      <p:grpSpPr>
        <a:xfrm>
          <a:off x="0" y="0"/>
          <a:ext cx="0" cy="0"/>
          <a:chOff x="0" y="0"/>
          <a:chExt cx="0" cy="0"/>
        </a:xfrm>
      </p:grpSpPr>
      <p:sp>
        <p:nvSpPr>
          <p:cNvPr id="16" name="Title Placeholder 1"/>
          <p:cNvSpPr>
            <a:spLocks noGrp="1"/>
          </p:cNvSpPr>
          <p:nvPr>
            <p:ph type="title"/>
          </p:nvPr>
        </p:nvSpPr>
        <p:spPr>
          <a:xfrm>
            <a:off x="455303" y="271134"/>
            <a:ext cx="8350770" cy="498991"/>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18"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
        <p:nvSpPr>
          <p:cNvPr id="4" name="Content Placeholder 3"/>
          <p:cNvSpPr>
            <a:spLocks noGrp="1"/>
          </p:cNvSpPr>
          <p:nvPr>
            <p:ph sz="quarter" idx="10" hasCustomPrompt="1"/>
          </p:nvPr>
        </p:nvSpPr>
        <p:spPr>
          <a:xfrm>
            <a:off x="455303" y="877661"/>
            <a:ext cx="4018048" cy="3951514"/>
          </a:xfrm>
        </p:spPr>
        <p:txBody>
          <a:bodyPr>
            <a:normAutofit/>
          </a:bodyPr>
          <a:lstStyle>
            <a:lvl1pPr>
              <a:lnSpc>
                <a:spcPct val="100000"/>
              </a:lnSpc>
              <a:spcBef>
                <a:spcPts val="600"/>
              </a:spcBef>
              <a:defRPr>
                <a:solidFill>
                  <a:schemeClr val="tx2"/>
                </a:solidFill>
              </a:defRPr>
            </a:lvl1pPr>
            <a:lvl2pPr>
              <a:lnSpc>
                <a:spcPct val="100000"/>
              </a:lnSpc>
              <a:spcBef>
                <a:spcPts val="600"/>
              </a:spcBef>
              <a:defRPr>
                <a:solidFill>
                  <a:schemeClr val="tx2"/>
                </a:solidFill>
              </a:defRPr>
            </a:lvl2pPr>
            <a:lvl3pPr>
              <a:lnSpc>
                <a:spcPct val="100000"/>
              </a:lnSpc>
              <a:spcBef>
                <a:spcPts val="600"/>
              </a:spcBef>
              <a:defRPr>
                <a:solidFill>
                  <a:schemeClr val="tx2"/>
                </a:solidFill>
              </a:defRPr>
            </a:lvl3pPr>
            <a:lvl4pPr>
              <a:lnSpc>
                <a:spcPct val="100000"/>
              </a:lnSpc>
              <a:spcBef>
                <a:spcPts val="600"/>
              </a:spcBef>
              <a:defRPr>
                <a:solidFill>
                  <a:schemeClr val="tx2"/>
                </a:solidFill>
              </a:defRPr>
            </a:lvl4pPr>
            <a:lvl5pPr>
              <a:lnSpc>
                <a:spcPct val="100000"/>
              </a:lnSpc>
              <a:spcBef>
                <a:spcPts val="600"/>
              </a:spcBef>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3" hasCustomPrompt="1"/>
          </p:nvPr>
        </p:nvSpPr>
        <p:spPr>
          <a:xfrm>
            <a:off x="4784476" y="874980"/>
            <a:ext cx="3975153" cy="3992336"/>
          </a:xfrm>
          <a:prstGeom prst="rect">
            <a:avLst/>
          </a:prstGeom>
        </p:spPr>
        <p:txBody>
          <a:bodyPr>
            <a:normAutofit/>
          </a:bodyPr>
          <a:lstStyle>
            <a:lvl1pPr>
              <a:spcBef>
                <a:spcPts val="600"/>
              </a:spcBef>
              <a:defRPr>
                <a:solidFill>
                  <a:schemeClr val="tx2"/>
                </a:solidFill>
              </a:defRPr>
            </a:lvl1pPr>
            <a:lvl2pPr>
              <a:spcBef>
                <a:spcPts val="600"/>
              </a:spcBef>
              <a:defRPr>
                <a:solidFill>
                  <a:schemeClr val="tx2"/>
                </a:solidFill>
              </a:defRPr>
            </a:lvl2pPr>
            <a:lvl3pPr>
              <a:spcBef>
                <a:spcPts val="600"/>
              </a:spcBef>
              <a:defRPr>
                <a:solidFill>
                  <a:schemeClr val="tx2"/>
                </a:solidFill>
              </a:defRPr>
            </a:lvl3pPr>
            <a:lvl4pPr>
              <a:spcBef>
                <a:spcPts val="600"/>
              </a:spcBef>
              <a:defRPr>
                <a:solidFill>
                  <a:schemeClr val="tx2"/>
                </a:solidFill>
              </a:defRPr>
            </a:lvl4pPr>
            <a:lvl5pPr>
              <a:spcBef>
                <a:spcPts val="600"/>
              </a:spcBef>
              <a:defRPr>
                <a:solidFill>
                  <a:schemeClr val="tx2"/>
                </a:solidFill>
              </a:defRPr>
            </a:lvl5p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19439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2/3 Content Box">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303" y="271134"/>
            <a:ext cx="8350770" cy="486593"/>
          </a:xfrm>
        </p:spPr>
        <p:txBody>
          <a:bodyPr/>
          <a:lstStyle>
            <a:lvl1pPr>
              <a:defRPr/>
            </a:lvl1pPr>
          </a:lstStyle>
          <a:p>
            <a:r>
              <a:rPr lang="en-US" dirty="0"/>
              <a:t>Click to enter title</a:t>
            </a:r>
            <a:endParaRPr lang="en-GB" dirty="0"/>
          </a:p>
        </p:txBody>
      </p:sp>
      <p:sp>
        <p:nvSpPr>
          <p:cNvPr id="7" name="Content Placeholder 6"/>
          <p:cNvSpPr>
            <a:spLocks noGrp="1"/>
          </p:cNvSpPr>
          <p:nvPr>
            <p:ph sz="quarter" idx="13" hasCustomPrompt="1"/>
          </p:nvPr>
        </p:nvSpPr>
        <p:spPr>
          <a:xfrm>
            <a:off x="455303" y="881895"/>
            <a:ext cx="5171047" cy="3418721"/>
          </a:xfrm>
        </p:spPr>
        <p:txBody>
          <a:bodyPr>
            <a:normAutofit/>
          </a:bodyPr>
          <a:lstStyle>
            <a:lvl1pPr>
              <a:spcBef>
                <a:spcPts val="600"/>
              </a:spcBef>
              <a:buClr>
                <a:srgbClr val="00467F"/>
              </a:buClr>
              <a:defRPr sz="1650"/>
            </a:lvl1pPr>
            <a:lvl2pPr>
              <a:spcBef>
                <a:spcPts val="600"/>
              </a:spcBef>
              <a:buClr>
                <a:srgbClr val="17345C"/>
              </a:buClr>
              <a:defRPr sz="1650"/>
            </a:lvl2pPr>
            <a:lvl3pPr>
              <a:spcBef>
                <a:spcPts val="600"/>
              </a:spcBef>
              <a:defRPr sz="1650"/>
            </a:lvl3pPr>
            <a:lvl4pPr>
              <a:spcBef>
                <a:spcPts val="600"/>
              </a:spcBef>
              <a:defRPr sz="1650"/>
            </a:lvl4pPr>
            <a:lvl5pPr>
              <a:spcBef>
                <a:spcPts val="600"/>
              </a:spcBef>
              <a:defRPr sz="1650"/>
            </a:lvl5p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453278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With 1 Imag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5304" y="892078"/>
            <a:ext cx="4570930" cy="3804557"/>
          </a:xfrm>
          <a:prstGeom prst="rect">
            <a:avLst/>
          </a:prstGeom>
        </p:spPr>
        <p:txBody>
          <a:bodyPr>
            <a:normAutofit/>
          </a:bodyPr>
          <a:lstStyle>
            <a:lvl1pPr>
              <a:spcBef>
                <a:spcPts val="600"/>
              </a:spcBef>
              <a:defRPr>
                <a:solidFill>
                  <a:schemeClr val="tx2"/>
                </a:solidFill>
              </a:defRPr>
            </a:lvl1pPr>
            <a:lvl2pPr>
              <a:spcBef>
                <a:spcPts val="600"/>
              </a:spcBef>
              <a:defRPr>
                <a:solidFill>
                  <a:schemeClr val="tx2"/>
                </a:solidFill>
              </a:defRPr>
            </a:lvl2pPr>
            <a:lvl3pPr>
              <a:spcBef>
                <a:spcPts val="600"/>
              </a:spcBef>
              <a:defRPr>
                <a:solidFill>
                  <a:schemeClr val="tx2"/>
                </a:solidFill>
              </a:defRPr>
            </a:lvl3pPr>
            <a:lvl4pPr>
              <a:spcBef>
                <a:spcPts val="600"/>
              </a:spcBef>
              <a:defRPr>
                <a:solidFill>
                  <a:schemeClr val="tx2"/>
                </a:solidFill>
              </a:defRPr>
            </a:lvl4pPr>
            <a:lvl5pPr>
              <a:spcBef>
                <a:spcPts val="600"/>
              </a:spcBef>
              <a:defRPr>
                <a:solidFill>
                  <a:schemeClr val="tx2"/>
                </a:solidFill>
              </a:defRPr>
            </a:lvl5p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4"/>
          <p:cNvSpPr>
            <a:spLocks noGrp="1"/>
          </p:cNvSpPr>
          <p:nvPr>
            <p:ph type="pic" sz="quarter" idx="11" hasCustomPrompt="1"/>
          </p:nvPr>
        </p:nvSpPr>
        <p:spPr>
          <a:xfrm>
            <a:off x="5757864" y="1"/>
            <a:ext cx="3386137" cy="4487579"/>
          </a:xfrm>
        </p:spPr>
        <p:txBody>
          <a:bodyPr anchor="ctr"/>
          <a:lstStyle>
            <a:lvl1pPr marL="0" indent="0" algn="ctr">
              <a:buNone/>
              <a:defRPr/>
            </a:lvl1pPr>
          </a:lstStyle>
          <a:p>
            <a:r>
              <a:rPr lang="en-US" dirty="0"/>
              <a:t>Click to select image</a:t>
            </a:r>
          </a:p>
        </p:txBody>
      </p:sp>
      <p:sp>
        <p:nvSpPr>
          <p:cNvPr id="8"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
        <p:nvSpPr>
          <p:cNvPr id="7" name="Title Placeholder 1"/>
          <p:cNvSpPr>
            <a:spLocks noGrp="1"/>
          </p:cNvSpPr>
          <p:nvPr>
            <p:ph type="title"/>
          </p:nvPr>
        </p:nvSpPr>
        <p:spPr>
          <a:xfrm>
            <a:off x="455304" y="271134"/>
            <a:ext cx="4989361" cy="498991"/>
          </a:xfrm>
          <a:prstGeom prst="rect">
            <a:avLst/>
          </a:prstGeom>
        </p:spPr>
        <p:txBody>
          <a:bodyPr vert="horz" lIns="0" tIns="0" rIns="0" bIns="0" rtlCol="0" anchor="t" anchorCtr="0">
            <a:noAutofit/>
          </a:bodyPr>
          <a:lstStyle/>
          <a:p>
            <a:r>
              <a:rPr lang="en-US" noProof="0"/>
              <a:t>Click to edit Master title style</a:t>
            </a:r>
            <a:endParaRPr lang="en-US" noProof="0" dirty="0"/>
          </a:p>
        </p:txBody>
      </p:sp>
    </p:spTree>
    <p:extLst>
      <p:ext uri="{BB962C8B-B14F-4D97-AF65-F5344CB8AC3E}">
        <p14:creationId xmlns:p14="http://schemas.microsoft.com/office/powerpoint/2010/main" val="2365447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5303" y="271134"/>
            <a:ext cx="8350770" cy="601702"/>
          </a:xfrm>
          <a:prstGeom prst="rect">
            <a:avLst/>
          </a:prstGeom>
        </p:spPr>
        <p:txBody>
          <a:bodyPr vert="horz" lIns="0" tIns="0" rIns="0" bIns="0" rtlCol="0" anchor="t" anchorCtr="0">
            <a:noAutofit/>
          </a:bodyPr>
          <a:lstStyle/>
          <a:p>
            <a:r>
              <a:rPr lang="en-US" noProof="0" dirty="0"/>
              <a:t>Click to enter title</a:t>
            </a:r>
            <a:br>
              <a:rPr lang="en-US" noProof="0" dirty="0"/>
            </a:br>
            <a:endParaRPr lang="en-US" noProof="0" dirty="0"/>
          </a:p>
        </p:txBody>
      </p:sp>
      <p:sp>
        <p:nvSpPr>
          <p:cNvPr id="8" name="Text Placeholder 7"/>
          <p:cNvSpPr>
            <a:spLocks noGrp="1"/>
          </p:cNvSpPr>
          <p:nvPr>
            <p:ph type="body" idx="1"/>
          </p:nvPr>
        </p:nvSpPr>
        <p:spPr>
          <a:xfrm>
            <a:off x="459097" y="1039091"/>
            <a:ext cx="8346976" cy="3737016"/>
          </a:xfrm>
          <a:prstGeom prst="rect">
            <a:avLst/>
          </a:prstGeom>
        </p:spPr>
        <p:txBody>
          <a:bodyPr vert="horz" lIns="0" tIns="0" rIns="0" bIns="0" rtlCol="0" anchor="t" anchorCtr="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5" name="Slide Number Placeholder 5"/>
          <p:cNvSpPr>
            <a:spLocks noGrp="1"/>
          </p:cNvSpPr>
          <p:nvPr>
            <p:ph type="sldNum" sz="quarter" idx="4"/>
          </p:nvPr>
        </p:nvSpPr>
        <p:spPr>
          <a:xfrm>
            <a:off x="8534587" y="4891809"/>
            <a:ext cx="271487" cy="137392"/>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
        <p:nvSpPr>
          <p:cNvPr id="5" name="TextBox 4">
            <a:extLst>
              <a:ext uri="{FF2B5EF4-FFF2-40B4-BE49-F238E27FC236}">
                <a16:creationId xmlns:a16="http://schemas.microsoft.com/office/drawing/2014/main" id="{02478EAF-B3F1-5541-A5F4-4697B4003A3C}"/>
              </a:ext>
            </a:extLst>
          </p:cNvPr>
          <p:cNvSpPr txBox="1"/>
          <p:nvPr userDrawn="1"/>
        </p:nvSpPr>
        <p:spPr>
          <a:xfrm>
            <a:off x="362772" y="4858125"/>
            <a:ext cx="8171815" cy="213585"/>
          </a:xfrm>
          <a:prstGeom prst="rect">
            <a:avLst/>
          </a:prstGeom>
          <a:noFill/>
        </p:spPr>
        <p:txBody>
          <a:bodyPr wrap="square" rtlCol="0">
            <a:spAutoFit/>
          </a:bodyPr>
          <a:lstStyle/>
          <a:p>
            <a:pPr algn="l"/>
            <a:r>
              <a:rPr lang="en-US" sz="788" dirty="0">
                <a:solidFill>
                  <a:srgbClr val="15345D"/>
                </a:solidFill>
                <a:latin typeface="Arial" panose="020B0604020202020204" pitchFamily="34" charset="0"/>
                <a:cs typeface="Arial" panose="020B0604020202020204" pitchFamily="34" charset="0"/>
              </a:rPr>
              <a:t>Defense Travel Management Office</a:t>
            </a:r>
          </a:p>
        </p:txBody>
      </p:sp>
      <p:grpSp>
        <p:nvGrpSpPr>
          <p:cNvPr id="6" name="Group 5">
            <a:extLst>
              <a:ext uri="{FF2B5EF4-FFF2-40B4-BE49-F238E27FC236}">
                <a16:creationId xmlns:a16="http://schemas.microsoft.com/office/drawing/2014/main" id="{32E73619-2377-9E40-A7CC-FE9DC6BCAD8A}"/>
              </a:ext>
            </a:extLst>
          </p:cNvPr>
          <p:cNvGrpSpPr/>
          <p:nvPr userDrawn="1"/>
        </p:nvGrpSpPr>
        <p:grpSpPr>
          <a:xfrm rot="5400000">
            <a:off x="-2328259" y="2571750"/>
            <a:ext cx="5143500" cy="0"/>
            <a:chOff x="169672" y="5986196"/>
            <a:chExt cx="6857999" cy="3340101"/>
          </a:xfrm>
        </p:grpSpPr>
        <p:cxnSp>
          <p:nvCxnSpPr>
            <p:cNvPr id="7" name="Straight Connector 6">
              <a:extLst>
                <a:ext uri="{FF2B5EF4-FFF2-40B4-BE49-F238E27FC236}">
                  <a16:creationId xmlns:a16="http://schemas.microsoft.com/office/drawing/2014/main" id="{728A1466-0EC2-0140-B5F9-431AC9A9A3D3}"/>
                </a:ext>
              </a:extLst>
            </p:cNvPr>
            <p:cNvCxnSpPr>
              <a:cxnSpLocks/>
            </p:cNvCxnSpPr>
            <p:nvPr/>
          </p:nvCxnSpPr>
          <p:spPr>
            <a:xfrm rot="16200000" flipV="1">
              <a:off x="1029208" y="8466761"/>
              <a:ext cx="0" cy="1719072"/>
            </a:xfrm>
            <a:prstGeom prst="line">
              <a:avLst/>
            </a:prstGeom>
            <a:ln w="63500">
              <a:solidFill>
                <a:srgbClr val="65778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B32C13B-7C72-BB43-9B63-0E30C5034149}"/>
                </a:ext>
              </a:extLst>
            </p:cNvPr>
            <p:cNvCxnSpPr>
              <a:cxnSpLocks/>
            </p:cNvCxnSpPr>
            <p:nvPr/>
          </p:nvCxnSpPr>
          <p:spPr>
            <a:xfrm rot="16200000" flipV="1">
              <a:off x="4458207" y="5126660"/>
              <a:ext cx="0" cy="1719072"/>
            </a:xfrm>
            <a:prstGeom prst="line">
              <a:avLst/>
            </a:prstGeom>
            <a:ln w="63500">
              <a:solidFill>
                <a:srgbClr val="8AD3ED"/>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FDE8FAF-1C5A-064D-A5E1-351AFC80AF8F}"/>
                </a:ext>
              </a:extLst>
            </p:cNvPr>
            <p:cNvCxnSpPr>
              <a:cxnSpLocks/>
            </p:cNvCxnSpPr>
            <p:nvPr/>
          </p:nvCxnSpPr>
          <p:spPr>
            <a:xfrm rot="16200000">
              <a:off x="2744608" y="5126660"/>
              <a:ext cx="0" cy="1719072"/>
            </a:xfrm>
            <a:prstGeom prst="line">
              <a:avLst/>
            </a:prstGeom>
            <a:ln w="63500">
              <a:solidFill>
                <a:srgbClr val="AED18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71BFABB-6B74-2C4B-9904-5BEE64380B59}"/>
                </a:ext>
              </a:extLst>
            </p:cNvPr>
            <p:cNvCxnSpPr>
              <a:cxnSpLocks/>
            </p:cNvCxnSpPr>
            <p:nvPr/>
          </p:nvCxnSpPr>
          <p:spPr>
            <a:xfrm flipH="1">
              <a:off x="5308599" y="7656247"/>
              <a:ext cx="1719072" cy="0"/>
            </a:xfrm>
            <a:prstGeom prst="line">
              <a:avLst/>
            </a:prstGeom>
            <a:ln w="63500">
              <a:solidFill>
                <a:srgbClr val="FACC8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52361896"/>
      </p:ext>
    </p:extLst>
  </p:cSld>
  <p:clrMap bg1="lt1" tx1="dk1" bg2="lt2" tx2="dk2" accent1="accent1" accent2="accent2" accent3="accent3" accent4="accent4" accent5="accent5" accent6="accent6" hlink="hlink" folHlink="folHlink"/>
  <p:sldLayoutIdLst>
    <p:sldLayoutId id="2147483673" r:id="rId1"/>
    <p:sldLayoutId id="2147483706" r:id="rId2"/>
    <p:sldLayoutId id="2147483707" r:id="rId3"/>
    <p:sldLayoutId id="2147483708" r:id="rId4"/>
    <p:sldLayoutId id="2147483709" r:id="rId5"/>
    <p:sldLayoutId id="2147483680" r:id="rId6"/>
    <p:sldLayoutId id="2147483681" r:id="rId7"/>
    <p:sldLayoutId id="2147483688" r:id="rId8"/>
    <p:sldLayoutId id="2147483682" r:id="rId9"/>
    <p:sldLayoutId id="2147483683" r:id="rId10"/>
    <p:sldLayoutId id="2147483684" r:id="rId11"/>
    <p:sldLayoutId id="2147483685" r:id="rId12"/>
    <p:sldLayoutId id="2147483711" r:id="rId13"/>
    <p:sldLayoutId id="2147483712" r:id="rId14"/>
    <p:sldLayoutId id="2147483713" r:id="rId15"/>
    <p:sldLayoutId id="2147483714"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 id="2147483725" r:id="rId25"/>
    <p:sldLayoutId id="2147483726" r:id="rId26"/>
    <p:sldLayoutId id="2147483727" r:id="rId27"/>
    <p:sldLayoutId id="2147483728" r:id="rId28"/>
    <p:sldLayoutId id="2147483729" r:id="rId29"/>
  </p:sldLayoutIdLst>
  <p:hf hdr="0" ftr="0" dt="0"/>
  <p:txStyles>
    <p:titleStyle>
      <a:lvl1pPr algn="l" defTabSz="514351" rtl="0" eaLnBrk="1" latinLnBrk="0" hangingPunct="1">
        <a:lnSpc>
          <a:spcPct val="100000"/>
        </a:lnSpc>
        <a:spcBef>
          <a:spcPct val="0"/>
        </a:spcBef>
        <a:buNone/>
        <a:defRPr sz="2400" b="1" kern="1200" baseline="0">
          <a:solidFill>
            <a:srgbClr val="00467F"/>
          </a:solidFill>
          <a:latin typeface="+mj-lt"/>
          <a:ea typeface="+mj-ea"/>
          <a:cs typeface="+mj-cs"/>
        </a:defRPr>
      </a:lvl1pPr>
    </p:titleStyle>
    <p:bodyStyle>
      <a:lvl1pPr marL="342900" indent="-213122" algn="l" defTabSz="514351" rtl="0" eaLnBrk="1" latinLnBrk="0" hangingPunct="1">
        <a:lnSpc>
          <a:spcPct val="100000"/>
        </a:lnSpc>
        <a:spcBef>
          <a:spcPts val="600"/>
        </a:spcBef>
        <a:buClr>
          <a:srgbClr val="00467F"/>
        </a:buClr>
        <a:buSzPct val="110000"/>
        <a:buFont typeface="Arial" panose="020B0604020202020204" pitchFamily="34" charset="0"/>
        <a:buChar char="•"/>
        <a:defRPr sz="2000" kern="1200">
          <a:solidFill>
            <a:srgbClr val="000000"/>
          </a:solidFill>
          <a:latin typeface="+mn-lt"/>
          <a:ea typeface="+mn-ea"/>
          <a:cs typeface="+mn-cs"/>
        </a:defRPr>
      </a:lvl1pPr>
      <a:lvl2pPr marL="573088" indent="-228600" algn="l" defTabSz="514351" rtl="0" eaLnBrk="1" latinLnBrk="0" hangingPunct="1">
        <a:lnSpc>
          <a:spcPct val="100000"/>
        </a:lnSpc>
        <a:spcBef>
          <a:spcPts val="600"/>
        </a:spcBef>
        <a:buClr>
          <a:srgbClr val="00467F"/>
        </a:buClr>
        <a:buSzPct val="115000"/>
        <a:buFont typeface="Arial" panose="020B0604020202020204" pitchFamily="34" charset="0"/>
        <a:buChar char="-"/>
        <a:tabLst/>
        <a:defRPr lang="en-US" sz="1800" kern="1200" dirty="0" smtClean="0">
          <a:solidFill>
            <a:srgbClr val="000000"/>
          </a:solidFill>
          <a:latin typeface="+mn-lt"/>
          <a:ea typeface="+mn-ea"/>
          <a:cs typeface="+mn-cs"/>
        </a:defRPr>
      </a:lvl2pPr>
      <a:lvl3pPr marL="800100" indent="-200025" algn="l" defTabSz="514351" rtl="0" eaLnBrk="1" latinLnBrk="0" hangingPunct="1">
        <a:lnSpc>
          <a:spcPct val="100000"/>
        </a:lnSpc>
        <a:spcBef>
          <a:spcPts val="600"/>
        </a:spcBef>
        <a:buClr>
          <a:srgbClr val="00467F"/>
        </a:buClr>
        <a:buSzPct val="100000"/>
        <a:buFont typeface="Wingdings" panose="05000000000000000000" pitchFamily="2" charset="2"/>
        <a:buChar char="§"/>
        <a:defRPr lang="en-US" sz="1800" kern="1200" dirty="0">
          <a:solidFill>
            <a:srgbClr val="000000"/>
          </a:solidFill>
          <a:latin typeface="+mn-lt"/>
          <a:ea typeface="+mn-ea"/>
          <a:cs typeface="+mn-cs"/>
        </a:defRPr>
      </a:lvl3pPr>
      <a:lvl4pPr marL="1028700" marR="0" indent="-228600" algn="l" defTabSz="514351" rtl="0" eaLnBrk="1" fontAlgn="auto" latinLnBrk="0" hangingPunct="1">
        <a:lnSpc>
          <a:spcPct val="100000"/>
        </a:lnSpc>
        <a:spcBef>
          <a:spcPts val="600"/>
        </a:spcBef>
        <a:spcAft>
          <a:spcPts val="0"/>
        </a:spcAft>
        <a:buClr>
          <a:srgbClr val="00467F"/>
        </a:buClr>
        <a:buSzPct val="100000"/>
        <a:buFont typeface="Arial" panose="020B0604020202020204" pitchFamily="34" charset="0"/>
        <a:buChar char="○"/>
        <a:tabLst/>
        <a:defRPr lang="en-US" sz="1800" kern="1200" dirty="0">
          <a:solidFill>
            <a:srgbClr val="000000"/>
          </a:solidFill>
          <a:latin typeface="+mn-lt"/>
          <a:ea typeface="+mn-ea"/>
          <a:cs typeface="+mn-cs"/>
        </a:defRPr>
      </a:lvl4pPr>
      <a:lvl5pPr marL="1198563" indent="-169863" algn="l" defTabSz="514351" rtl="0" eaLnBrk="1" latinLnBrk="0" hangingPunct="1">
        <a:lnSpc>
          <a:spcPct val="100000"/>
        </a:lnSpc>
        <a:spcBef>
          <a:spcPts val="600"/>
        </a:spcBef>
        <a:buClr>
          <a:srgbClr val="00467F"/>
        </a:buClr>
        <a:buSzPct val="100000"/>
        <a:buFont typeface="Arial" panose="020B0604020202020204" pitchFamily="34" charset="0"/>
        <a:buChar char="•"/>
        <a:defRPr lang="en-US" sz="1800" kern="1200" dirty="0" smtClean="0">
          <a:solidFill>
            <a:schemeClr val="tx2"/>
          </a:solidFill>
          <a:latin typeface="+mn-lt"/>
          <a:ea typeface="+mn-ea"/>
          <a:cs typeface="+mn-cs"/>
        </a:defRPr>
      </a:lvl5pPr>
      <a:lvl6pPr marL="1414463"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9"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1" rtl="0" eaLnBrk="1" latinLnBrk="0" hangingPunct="1">
        <a:defRPr sz="1013" kern="1200">
          <a:solidFill>
            <a:schemeClr val="tx1"/>
          </a:solidFill>
          <a:latin typeface="+mn-lt"/>
          <a:ea typeface="+mn-ea"/>
          <a:cs typeface="+mn-cs"/>
        </a:defRPr>
      </a:lvl1pPr>
      <a:lvl2pPr marL="257174" algn="l" defTabSz="514351" rtl="0" eaLnBrk="1" latinLnBrk="0" hangingPunct="1">
        <a:defRPr sz="1013" kern="1200">
          <a:solidFill>
            <a:schemeClr val="tx1"/>
          </a:solidFill>
          <a:latin typeface="+mn-lt"/>
          <a:ea typeface="+mn-ea"/>
          <a:cs typeface="+mn-cs"/>
        </a:defRPr>
      </a:lvl2pPr>
      <a:lvl3pPr marL="514351" algn="l" defTabSz="514351" rtl="0" eaLnBrk="1" latinLnBrk="0" hangingPunct="1">
        <a:defRPr sz="1013" kern="1200">
          <a:solidFill>
            <a:schemeClr val="tx1"/>
          </a:solidFill>
          <a:latin typeface="+mn-lt"/>
          <a:ea typeface="+mn-ea"/>
          <a:cs typeface="+mn-cs"/>
        </a:defRPr>
      </a:lvl3pPr>
      <a:lvl4pPr marL="771525" algn="l" defTabSz="514351" rtl="0" eaLnBrk="1" latinLnBrk="0" hangingPunct="1">
        <a:defRPr sz="1013" kern="1200">
          <a:solidFill>
            <a:schemeClr val="tx1"/>
          </a:solidFill>
          <a:latin typeface="+mn-lt"/>
          <a:ea typeface="+mn-ea"/>
          <a:cs typeface="+mn-cs"/>
        </a:defRPr>
      </a:lvl4pPr>
      <a:lvl5pPr marL="1028701" algn="l" defTabSz="514351" rtl="0" eaLnBrk="1" latinLnBrk="0" hangingPunct="1">
        <a:defRPr sz="1013" kern="1200">
          <a:solidFill>
            <a:schemeClr val="tx1"/>
          </a:solidFill>
          <a:latin typeface="+mn-lt"/>
          <a:ea typeface="+mn-ea"/>
          <a:cs typeface="+mn-cs"/>
        </a:defRPr>
      </a:lvl5pPr>
      <a:lvl6pPr marL="1285877" algn="l" defTabSz="514351" rtl="0" eaLnBrk="1" latinLnBrk="0" hangingPunct="1">
        <a:defRPr sz="1013" kern="1200">
          <a:solidFill>
            <a:schemeClr val="tx1"/>
          </a:solidFill>
          <a:latin typeface="+mn-lt"/>
          <a:ea typeface="+mn-ea"/>
          <a:cs typeface="+mn-cs"/>
        </a:defRPr>
      </a:lvl6pPr>
      <a:lvl7pPr marL="1543052" algn="l" defTabSz="514351" rtl="0" eaLnBrk="1" latinLnBrk="0" hangingPunct="1">
        <a:defRPr sz="1013" kern="1200">
          <a:solidFill>
            <a:schemeClr val="tx1"/>
          </a:solidFill>
          <a:latin typeface="+mn-lt"/>
          <a:ea typeface="+mn-ea"/>
          <a:cs typeface="+mn-cs"/>
        </a:defRPr>
      </a:lvl7pPr>
      <a:lvl8pPr marL="1800225" algn="l" defTabSz="514351" rtl="0" eaLnBrk="1" latinLnBrk="0" hangingPunct="1">
        <a:defRPr sz="1013" kern="1200">
          <a:solidFill>
            <a:schemeClr val="tx1"/>
          </a:solidFill>
          <a:latin typeface="+mn-lt"/>
          <a:ea typeface="+mn-ea"/>
          <a:cs typeface="+mn-cs"/>
        </a:defRPr>
      </a:lvl8pPr>
      <a:lvl9pPr marL="2057399" algn="l" defTabSz="514351"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84.svg"/><Relationship Id="rId2" Type="http://schemas.openxmlformats.org/officeDocument/2006/relationships/image" Target="../media/image83.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hyperlink" Target="https://www.defensetravel.dod.mil/passport"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hyperlink" Target="https://www.defensetravel.dod.mil/passport/" TargetMode="External"/><Relationship Id="rId5" Type="http://schemas.openxmlformats.org/officeDocument/2006/relationships/hyperlink" Target="https://www.defensetravel.dod.mil/Docs/Training/Cancel_A_Trip_Tri-fold.pdf" TargetMode="External"/><Relationship Id="rId4" Type="http://schemas.openxmlformats.org/officeDocument/2006/relationships/hyperlink" Target="https://www.defensetravel.dod.mil/Docs/Cancellation_Procedures_Information_Paper.pdf"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8647616B-7E97-4550-8816-07BDF6E5C8A8}"/>
              </a:ext>
            </a:extLst>
          </p:cNvPr>
          <p:cNvSpPr>
            <a:spLocks noGrp="1"/>
          </p:cNvSpPr>
          <p:nvPr>
            <p:ph type="title"/>
          </p:nvPr>
        </p:nvSpPr>
        <p:spPr/>
        <p:txBody>
          <a:bodyPr/>
          <a:lstStyle/>
          <a:p>
            <a:r>
              <a:rPr lang="en-US" dirty="0"/>
              <a:t>Welcome to the TAC Outreach Call</a:t>
            </a:r>
          </a:p>
        </p:txBody>
      </p:sp>
      <p:sp>
        <p:nvSpPr>
          <p:cNvPr id="27" name="Content Placeholder 26">
            <a:extLst>
              <a:ext uri="{FF2B5EF4-FFF2-40B4-BE49-F238E27FC236}">
                <a16:creationId xmlns:a16="http://schemas.microsoft.com/office/drawing/2014/main" id="{BB76C96F-C0F3-41CD-9FE6-B18FA8B4FC17}"/>
              </a:ext>
            </a:extLst>
          </p:cNvPr>
          <p:cNvSpPr>
            <a:spLocks noGrp="1"/>
          </p:cNvSpPr>
          <p:nvPr>
            <p:ph sz="quarter" idx="10"/>
          </p:nvPr>
        </p:nvSpPr>
        <p:spPr>
          <a:xfrm>
            <a:off x="455303" y="877661"/>
            <a:ext cx="8350460" cy="1614079"/>
          </a:xfrm>
        </p:spPr>
        <p:txBody>
          <a:bodyPr/>
          <a:lstStyle/>
          <a:p>
            <a:pPr marL="129778" indent="0">
              <a:buNone/>
            </a:pPr>
            <a:r>
              <a:rPr lang="en-US" dirty="0"/>
              <a:t>Presenter(s) 	– Dan Greene</a:t>
            </a:r>
            <a:br>
              <a:rPr lang="en-US" dirty="0"/>
            </a:br>
            <a:r>
              <a:rPr lang="en-US" dirty="0"/>
              <a:t>				– Jason Prado</a:t>
            </a:r>
          </a:p>
          <a:p>
            <a:pPr marL="129778" indent="0">
              <a:buNone/>
            </a:pPr>
            <a:r>
              <a:rPr lang="en-US" dirty="0"/>
              <a:t>	Date 		– January 11, 2022</a:t>
            </a:r>
          </a:p>
          <a:p>
            <a:pPr marL="129778" indent="0">
              <a:buNone/>
            </a:pPr>
            <a:r>
              <a:rPr lang="en-US" dirty="0"/>
              <a:t>	Topic		– Trip Cancel</a:t>
            </a:r>
          </a:p>
        </p:txBody>
      </p:sp>
      <p:sp>
        <p:nvSpPr>
          <p:cNvPr id="28" name="Content Placeholder 26">
            <a:extLst>
              <a:ext uri="{FF2B5EF4-FFF2-40B4-BE49-F238E27FC236}">
                <a16:creationId xmlns:a16="http://schemas.microsoft.com/office/drawing/2014/main" id="{7635D9DE-38B0-433E-9BB9-52C6974D3753}"/>
              </a:ext>
            </a:extLst>
          </p:cNvPr>
          <p:cNvSpPr txBox="1">
            <a:spLocks/>
          </p:cNvSpPr>
          <p:nvPr/>
        </p:nvSpPr>
        <p:spPr>
          <a:xfrm>
            <a:off x="455613" y="2644140"/>
            <a:ext cx="8350460" cy="1614079"/>
          </a:xfrm>
          <a:prstGeom prst="rect">
            <a:avLst/>
          </a:prstGeom>
        </p:spPr>
        <p:txBody>
          <a:bodyPr vert="horz" lIns="0" tIns="0" rIns="0" bIns="0" rtlCol="0" anchor="t" anchorCtr="0">
            <a:noAutofit/>
          </a:bodyPr>
          <a:lstStyle>
            <a:lvl1pPr marL="342900" indent="-213122" algn="l" defTabSz="514351" rtl="0" eaLnBrk="1" latinLnBrk="0" hangingPunct="1">
              <a:lnSpc>
                <a:spcPct val="100000"/>
              </a:lnSpc>
              <a:spcBef>
                <a:spcPts val="750"/>
              </a:spcBef>
              <a:buClr>
                <a:srgbClr val="17345C"/>
              </a:buClr>
              <a:buSzPct val="110000"/>
              <a:buFont typeface="Arial" panose="020B0604020202020204" pitchFamily="34" charset="0"/>
              <a:buChar char="•"/>
              <a:defRPr sz="2000" kern="1200">
                <a:solidFill>
                  <a:schemeClr val="tx2"/>
                </a:solidFill>
                <a:latin typeface="+mn-lt"/>
                <a:ea typeface="+mn-ea"/>
                <a:cs typeface="+mn-cs"/>
              </a:defRPr>
            </a:lvl1pPr>
            <a:lvl2pPr marL="573088" indent="-228600" algn="l" defTabSz="514351" rtl="0" eaLnBrk="1" latinLnBrk="0" hangingPunct="1">
              <a:lnSpc>
                <a:spcPct val="100000"/>
              </a:lnSpc>
              <a:spcBef>
                <a:spcPts val="750"/>
              </a:spcBef>
              <a:buClr>
                <a:srgbClr val="17345C"/>
              </a:buClr>
              <a:buSzPct val="115000"/>
              <a:buFont typeface="Arial" panose="020B0604020202020204" pitchFamily="34" charset="0"/>
              <a:buChar char="-"/>
              <a:tabLst/>
              <a:defRPr lang="en-US" sz="1800" kern="1200">
                <a:solidFill>
                  <a:schemeClr val="tx2"/>
                </a:solidFill>
                <a:latin typeface="+mn-lt"/>
                <a:ea typeface="+mn-ea"/>
                <a:cs typeface="+mn-cs"/>
              </a:defRPr>
            </a:lvl2pPr>
            <a:lvl3pPr marL="800100" indent="-200025" algn="l" defTabSz="514351" rtl="0" eaLnBrk="1" latinLnBrk="0" hangingPunct="1">
              <a:lnSpc>
                <a:spcPct val="100000"/>
              </a:lnSpc>
              <a:spcBef>
                <a:spcPts val="750"/>
              </a:spcBef>
              <a:buClr>
                <a:srgbClr val="00467F"/>
              </a:buClr>
              <a:buSzPct val="100000"/>
              <a:buFont typeface="Wingdings" panose="05000000000000000000" pitchFamily="2" charset="2"/>
              <a:buChar char="§"/>
              <a:defRPr lang="en-US" sz="1800" kern="1200">
                <a:solidFill>
                  <a:schemeClr val="tx2"/>
                </a:solidFill>
                <a:latin typeface="+mn-lt"/>
                <a:ea typeface="+mn-ea"/>
                <a:cs typeface="+mn-cs"/>
              </a:defRPr>
            </a:lvl3pPr>
            <a:lvl4pPr marL="1028700" marR="0" indent="-228600" algn="l" defTabSz="514351" rtl="0" eaLnBrk="1" fontAlgn="auto" latinLnBrk="0" hangingPunct="1">
              <a:lnSpc>
                <a:spcPct val="100000"/>
              </a:lnSpc>
              <a:spcBef>
                <a:spcPts val="750"/>
              </a:spcBef>
              <a:spcAft>
                <a:spcPts val="0"/>
              </a:spcAft>
              <a:buClr>
                <a:srgbClr val="00467F"/>
              </a:buClr>
              <a:buSzPct val="100000"/>
              <a:buFont typeface="Arial" panose="020B0604020202020204" pitchFamily="34" charset="0"/>
              <a:buChar char="○"/>
              <a:tabLst/>
              <a:defRPr lang="en-US" sz="1800" kern="1200">
                <a:solidFill>
                  <a:schemeClr val="tx2"/>
                </a:solidFill>
                <a:latin typeface="+mn-lt"/>
                <a:ea typeface="+mn-ea"/>
                <a:cs typeface="+mn-cs"/>
              </a:defRPr>
            </a:lvl4pPr>
            <a:lvl5pPr marL="1198563" indent="-169863" algn="l" defTabSz="514351" rtl="0" eaLnBrk="1" latinLnBrk="0" hangingPunct="1">
              <a:lnSpc>
                <a:spcPct val="100000"/>
              </a:lnSpc>
              <a:spcBef>
                <a:spcPts val="750"/>
              </a:spcBef>
              <a:buClr>
                <a:srgbClr val="00467F"/>
              </a:buClr>
              <a:buSzPct val="100000"/>
              <a:buFont typeface="Arial" panose="020B0604020202020204" pitchFamily="34" charset="0"/>
              <a:buChar char="•"/>
              <a:defRPr lang="en-US" sz="1800" kern="1200">
                <a:solidFill>
                  <a:schemeClr val="tx2"/>
                </a:solidFill>
                <a:latin typeface="+mn-lt"/>
                <a:ea typeface="+mn-ea"/>
                <a:cs typeface="+mn-cs"/>
              </a:defRPr>
            </a:lvl5pPr>
            <a:lvl6pPr marL="1414463"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9"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129778" indent="0" algn="ctr">
              <a:buNone/>
            </a:pPr>
            <a:r>
              <a:rPr lang="en-US" b="1" u="sng" dirty="0"/>
              <a:t>The presentation will begin shortly</a:t>
            </a:r>
          </a:p>
          <a:p>
            <a:pPr marL="129778" indent="0">
              <a:buNone/>
            </a:pPr>
            <a:r>
              <a:rPr lang="en-US" dirty="0"/>
              <a:t>			</a:t>
            </a:r>
            <a:r>
              <a:rPr lang="en-US" sz="1800" dirty="0"/>
              <a:t>Audio is available through ZoomGov and Telephone.</a:t>
            </a:r>
            <a:br>
              <a:rPr lang="en-US" sz="1800" dirty="0"/>
            </a:br>
            <a:r>
              <a:rPr lang="en-US" dirty="0"/>
              <a:t>				Phone Number 		– 703-679-6200</a:t>
            </a:r>
          </a:p>
          <a:p>
            <a:pPr marL="129778" indent="0">
              <a:buNone/>
            </a:pPr>
            <a:r>
              <a:rPr lang="en-US" dirty="0"/>
              <a:t>				Conference Call ID 	– 8210518109</a:t>
            </a:r>
          </a:p>
          <a:p>
            <a:pPr marL="129778" indent="0">
              <a:buNone/>
            </a:pPr>
            <a:r>
              <a:rPr lang="en-US" dirty="0"/>
              <a:t>				Participant Pin 		– HELP1GO (4357146)</a:t>
            </a:r>
          </a:p>
        </p:txBody>
      </p:sp>
    </p:spTree>
    <p:extLst>
      <p:ext uri="{BB962C8B-B14F-4D97-AF65-F5344CB8AC3E}">
        <p14:creationId xmlns:p14="http://schemas.microsoft.com/office/powerpoint/2010/main" val="1788630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Cancelling Trips in DTS</a:t>
            </a:r>
          </a:p>
        </p:txBody>
      </p:sp>
      <p:sp>
        <p:nvSpPr>
          <p:cNvPr id="3" name="Slide Number Placeholder 2"/>
          <p:cNvSpPr>
            <a:spLocks noGrp="1"/>
          </p:cNvSpPr>
          <p:nvPr>
            <p:ph type="sldNum" sz="quarter" idx="4"/>
          </p:nvPr>
        </p:nvSpPr>
        <p:spPr/>
        <p:txBody>
          <a:bodyPr/>
          <a:lstStyle/>
          <a:p>
            <a:fld id="{4C6B7127-9F77-471E-BA61-1540CB2C57B2}" type="slidenum">
              <a:rPr lang="en-US" smtClean="0"/>
              <a:pPr/>
              <a:t>10</a:t>
            </a:fld>
            <a:endParaRPr lang="en-US" dirty="0"/>
          </a:p>
        </p:txBody>
      </p:sp>
      <p:sp>
        <p:nvSpPr>
          <p:cNvPr id="4" name="Content Placeholder 3"/>
          <p:cNvSpPr>
            <a:spLocks noGrp="1"/>
          </p:cNvSpPr>
          <p:nvPr>
            <p:ph sz="quarter" idx="10"/>
          </p:nvPr>
        </p:nvSpPr>
        <p:spPr/>
        <p:txBody>
          <a:bodyPr>
            <a:normAutofit/>
          </a:bodyPr>
          <a:lstStyle/>
          <a:p>
            <a:r>
              <a:rPr lang="en-US" dirty="0"/>
              <a:t>The required actions taken will depend on:</a:t>
            </a:r>
          </a:p>
          <a:p>
            <a:pPr lvl="1"/>
            <a:r>
              <a:rPr lang="en-US" dirty="0"/>
              <a:t>What is the current or past statuses of the document?</a:t>
            </a:r>
          </a:p>
          <a:p>
            <a:pPr lvl="2"/>
            <a:r>
              <a:rPr lang="en-US" dirty="0"/>
              <a:t>Was it Signed?</a:t>
            </a:r>
          </a:p>
          <a:p>
            <a:pPr lvl="2"/>
            <a:r>
              <a:rPr lang="en-US" dirty="0"/>
              <a:t>Was it Approved?</a:t>
            </a:r>
          </a:p>
          <a:p>
            <a:pPr lvl="1"/>
            <a:r>
              <a:rPr lang="en-US" dirty="0"/>
              <a:t>Were tickets ever issued? </a:t>
            </a:r>
          </a:p>
          <a:p>
            <a:pPr lvl="1"/>
            <a:r>
              <a:rPr lang="en-US" dirty="0"/>
              <a:t>Did the document contain reservations at any point? </a:t>
            </a:r>
          </a:p>
          <a:p>
            <a:pPr lvl="1"/>
            <a:r>
              <a:rPr lang="en-US" dirty="0"/>
              <a:t>Is the traveler owed any money?</a:t>
            </a:r>
          </a:p>
          <a:p>
            <a:pPr lvl="1"/>
            <a:r>
              <a:rPr lang="en-US" dirty="0"/>
              <a:t>Is the Government owed any money?</a:t>
            </a:r>
          </a:p>
        </p:txBody>
      </p:sp>
    </p:spTree>
    <p:extLst>
      <p:ext uri="{BB962C8B-B14F-4D97-AF65-F5344CB8AC3E}">
        <p14:creationId xmlns:p14="http://schemas.microsoft.com/office/powerpoint/2010/main" val="2856972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69781-BCF5-4BC4-9B69-0BFFF71E8887}"/>
              </a:ext>
            </a:extLst>
          </p:cNvPr>
          <p:cNvSpPr>
            <a:spLocks noGrp="1"/>
          </p:cNvSpPr>
          <p:nvPr>
            <p:ph type="title"/>
          </p:nvPr>
        </p:nvSpPr>
        <p:spPr/>
        <p:txBody>
          <a:bodyPr/>
          <a:lstStyle/>
          <a:p>
            <a:r>
              <a:rPr lang="en-US" dirty="0"/>
              <a:t>Removing an Authorization</a:t>
            </a:r>
          </a:p>
        </p:txBody>
      </p:sp>
      <p:sp>
        <p:nvSpPr>
          <p:cNvPr id="3" name="Slide Number Placeholder 2">
            <a:extLst>
              <a:ext uri="{FF2B5EF4-FFF2-40B4-BE49-F238E27FC236}">
                <a16:creationId xmlns:a16="http://schemas.microsoft.com/office/drawing/2014/main" id="{0E85CA2D-A4F7-4B5C-983F-7EEA6D21D9DF}"/>
              </a:ext>
            </a:extLst>
          </p:cNvPr>
          <p:cNvSpPr>
            <a:spLocks noGrp="1"/>
          </p:cNvSpPr>
          <p:nvPr>
            <p:ph type="sldNum" sz="quarter" idx="4"/>
          </p:nvPr>
        </p:nvSpPr>
        <p:spPr/>
        <p:txBody>
          <a:bodyPr/>
          <a:lstStyle/>
          <a:p>
            <a:fld id="{4C6B7127-9F77-471E-BA61-1540CB2C57B2}" type="slidenum">
              <a:rPr lang="en-US" smtClean="0"/>
              <a:pPr/>
              <a:t>11</a:t>
            </a:fld>
            <a:endParaRPr lang="en-US" dirty="0"/>
          </a:p>
        </p:txBody>
      </p:sp>
      <p:sp>
        <p:nvSpPr>
          <p:cNvPr id="4" name="Content Placeholder 3">
            <a:extLst>
              <a:ext uri="{FF2B5EF4-FFF2-40B4-BE49-F238E27FC236}">
                <a16:creationId xmlns:a16="http://schemas.microsoft.com/office/drawing/2014/main" id="{49206DCB-2381-4401-BA3F-BC6A4110FA3F}"/>
              </a:ext>
            </a:extLst>
          </p:cNvPr>
          <p:cNvSpPr>
            <a:spLocks noGrp="1"/>
          </p:cNvSpPr>
          <p:nvPr>
            <p:ph sz="quarter" idx="10"/>
          </p:nvPr>
        </p:nvSpPr>
        <p:spPr/>
        <p:txBody>
          <a:bodyPr/>
          <a:lstStyle/>
          <a:p>
            <a:r>
              <a:rPr lang="en-US" dirty="0"/>
              <a:t>If the document has been CREATED, but never SIGNED, then the document should be removed.</a:t>
            </a:r>
          </a:p>
          <a:p>
            <a:endParaRPr lang="en-US" dirty="0"/>
          </a:p>
          <a:p>
            <a:r>
              <a:rPr lang="en-US" dirty="0"/>
              <a:t>From the DTS Traveler Dashboard, select “Options &gt; Remove Authorization”.</a:t>
            </a:r>
          </a:p>
          <a:p>
            <a:endParaRPr lang="en-US" dirty="0"/>
          </a:p>
        </p:txBody>
      </p:sp>
      <p:pic>
        <p:nvPicPr>
          <p:cNvPr id="5" name="Picture 4">
            <a:extLst>
              <a:ext uri="{FF2B5EF4-FFF2-40B4-BE49-F238E27FC236}">
                <a16:creationId xmlns:a16="http://schemas.microsoft.com/office/drawing/2014/main" id="{8F5934FF-0F33-4103-9712-1630B61B457A}"/>
              </a:ext>
            </a:extLst>
          </p:cNvPr>
          <p:cNvPicPr>
            <a:picLocks noChangeAspect="1"/>
          </p:cNvPicPr>
          <p:nvPr/>
        </p:nvPicPr>
        <p:blipFill>
          <a:blip r:embed="rId2"/>
          <a:stretch>
            <a:fillRect/>
          </a:stretch>
        </p:blipFill>
        <p:spPr>
          <a:xfrm>
            <a:off x="1154430" y="2853418"/>
            <a:ext cx="6835140" cy="1811650"/>
          </a:xfrm>
          <a:prstGeom prst="rect">
            <a:avLst/>
          </a:prstGeom>
        </p:spPr>
      </p:pic>
    </p:spTree>
    <p:extLst>
      <p:ext uri="{BB962C8B-B14F-4D97-AF65-F5344CB8AC3E}">
        <p14:creationId xmlns:p14="http://schemas.microsoft.com/office/powerpoint/2010/main" val="2018906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B1DB9-CFFE-4BC3-8DCD-7FFD48507002}"/>
              </a:ext>
            </a:extLst>
          </p:cNvPr>
          <p:cNvSpPr>
            <a:spLocks noGrp="1"/>
          </p:cNvSpPr>
          <p:nvPr>
            <p:ph type="title"/>
          </p:nvPr>
        </p:nvSpPr>
        <p:spPr/>
        <p:txBody>
          <a:bodyPr/>
          <a:lstStyle/>
          <a:p>
            <a:r>
              <a:rPr lang="en-US" dirty="0"/>
              <a:t>Removing an Authorization (cont.)</a:t>
            </a:r>
          </a:p>
        </p:txBody>
      </p:sp>
      <p:sp>
        <p:nvSpPr>
          <p:cNvPr id="3" name="Slide Number Placeholder 2">
            <a:extLst>
              <a:ext uri="{FF2B5EF4-FFF2-40B4-BE49-F238E27FC236}">
                <a16:creationId xmlns:a16="http://schemas.microsoft.com/office/drawing/2014/main" id="{C7355B7E-95B7-4033-8DAD-B2AED0E27A5E}"/>
              </a:ext>
            </a:extLst>
          </p:cNvPr>
          <p:cNvSpPr>
            <a:spLocks noGrp="1"/>
          </p:cNvSpPr>
          <p:nvPr>
            <p:ph type="sldNum" sz="quarter" idx="4"/>
          </p:nvPr>
        </p:nvSpPr>
        <p:spPr/>
        <p:txBody>
          <a:bodyPr/>
          <a:lstStyle/>
          <a:p>
            <a:fld id="{4C6B7127-9F77-471E-BA61-1540CB2C57B2}" type="slidenum">
              <a:rPr lang="en-US" smtClean="0"/>
              <a:pPr/>
              <a:t>12</a:t>
            </a:fld>
            <a:endParaRPr lang="en-US" dirty="0"/>
          </a:p>
        </p:txBody>
      </p:sp>
      <p:sp>
        <p:nvSpPr>
          <p:cNvPr id="4" name="Content Placeholder 3">
            <a:extLst>
              <a:ext uri="{FF2B5EF4-FFF2-40B4-BE49-F238E27FC236}">
                <a16:creationId xmlns:a16="http://schemas.microsoft.com/office/drawing/2014/main" id="{9BA3EDF8-8D2E-4A6F-AB20-A2DD0A886F74}"/>
              </a:ext>
            </a:extLst>
          </p:cNvPr>
          <p:cNvSpPr>
            <a:spLocks noGrp="1"/>
          </p:cNvSpPr>
          <p:nvPr>
            <p:ph sz="quarter" idx="10"/>
          </p:nvPr>
        </p:nvSpPr>
        <p:spPr/>
        <p:txBody>
          <a:bodyPr/>
          <a:lstStyle/>
          <a:p>
            <a:r>
              <a:rPr lang="en-US" dirty="0"/>
              <a:t>You will get prompted to confirm the removal of the document. </a:t>
            </a:r>
          </a:p>
          <a:p>
            <a:endParaRPr lang="en-US" dirty="0"/>
          </a:p>
          <a:p>
            <a:endParaRPr lang="en-US" dirty="0"/>
          </a:p>
          <a:p>
            <a:endParaRPr lang="en-US" dirty="0"/>
          </a:p>
          <a:p>
            <a:endParaRPr lang="en-US" dirty="0"/>
          </a:p>
          <a:p>
            <a:endParaRPr lang="en-US" dirty="0"/>
          </a:p>
          <a:p>
            <a:endParaRPr lang="en-US" dirty="0"/>
          </a:p>
          <a:p>
            <a:endParaRPr lang="en-US" dirty="0"/>
          </a:p>
          <a:p>
            <a:r>
              <a:rPr lang="en-US" dirty="0"/>
              <a:t>If you made no reservations, DTS deletes the authorization. </a:t>
            </a:r>
          </a:p>
          <a:p>
            <a:endParaRPr lang="en-US" dirty="0"/>
          </a:p>
        </p:txBody>
      </p:sp>
      <p:pic>
        <p:nvPicPr>
          <p:cNvPr id="5" name="Picture 4">
            <a:extLst>
              <a:ext uri="{FF2B5EF4-FFF2-40B4-BE49-F238E27FC236}">
                <a16:creationId xmlns:a16="http://schemas.microsoft.com/office/drawing/2014/main" id="{7E0251F1-1169-4AD2-B8C6-1A83A1D4CB14}"/>
              </a:ext>
            </a:extLst>
          </p:cNvPr>
          <p:cNvPicPr>
            <a:picLocks noChangeAspect="1"/>
          </p:cNvPicPr>
          <p:nvPr/>
        </p:nvPicPr>
        <p:blipFill>
          <a:blip r:embed="rId2"/>
          <a:stretch>
            <a:fillRect/>
          </a:stretch>
        </p:blipFill>
        <p:spPr>
          <a:xfrm>
            <a:off x="1652587" y="1481137"/>
            <a:ext cx="5838825" cy="2181225"/>
          </a:xfrm>
          <a:prstGeom prst="rect">
            <a:avLst/>
          </a:prstGeom>
        </p:spPr>
      </p:pic>
    </p:spTree>
    <p:extLst>
      <p:ext uri="{BB962C8B-B14F-4D97-AF65-F5344CB8AC3E}">
        <p14:creationId xmlns:p14="http://schemas.microsoft.com/office/powerpoint/2010/main" val="2276130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F1766-5FE5-4C11-A6AE-823ECA29FC5B}"/>
              </a:ext>
            </a:extLst>
          </p:cNvPr>
          <p:cNvSpPr>
            <a:spLocks noGrp="1"/>
          </p:cNvSpPr>
          <p:nvPr>
            <p:ph type="title"/>
          </p:nvPr>
        </p:nvSpPr>
        <p:spPr/>
        <p:txBody>
          <a:bodyPr/>
          <a:lstStyle/>
          <a:p>
            <a:r>
              <a:rPr lang="en-US" dirty="0"/>
              <a:t>Unable to Remove Authorization</a:t>
            </a:r>
          </a:p>
        </p:txBody>
      </p:sp>
      <p:sp>
        <p:nvSpPr>
          <p:cNvPr id="3" name="Slide Number Placeholder 2">
            <a:extLst>
              <a:ext uri="{FF2B5EF4-FFF2-40B4-BE49-F238E27FC236}">
                <a16:creationId xmlns:a16="http://schemas.microsoft.com/office/drawing/2014/main" id="{45D66DBF-E60F-4471-8E1C-05B54850F8BE}"/>
              </a:ext>
            </a:extLst>
          </p:cNvPr>
          <p:cNvSpPr>
            <a:spLocks noGrp="1"/>
          </p:cNvSpPr>
          <p:nvPr>
            <p:ph type="sldNum" sz="quarter" idx="4"/>
          </p:nvPr>
        </p:nvSpPr>
        <p:spPr/>
        <p:txBody>
          <a:bodyPr/>
          <a:lstStyle/>
          <a:p>
            <a:fld id="{4C6B7127-9F77-471E-BA61-1540CB2C57B2}" type="slidenum">
              <a:rPr lang="en-US" smtClean="0"/>
              <a:pPr/>
              <a:t>13</a:t>
            </a:fld>
            <a:endParaRPr lang="en-US" dirty="0"/>
          </a:p>
        </p:txBody>
      </p:sp>
      <p:sp>
        <p:nvSpPr>
          <p:cNvPr id="4" name="Content Placeholder 3">
            <a:extLst>
              <a:ext uri="{FF2B5EF4-FFF2-40B4-BE49-F238E27FC236}">
                <a16:creationId xmlns:a16="http://schemas.microsoft.com/office/drawing/2014/main" id="{912991E4-4FE7-4E2F-959B-BE2AD385D99A}"/>
              </a:ext>
            </a:extLst>
          </p:cNvPr>
          <p:cNvSpPr>
            <a:spLocks noGrp="1"/>
          </p:cNvSpPr>
          <p:nvPr>
            <p:ph sz="quarter" idx="10"/>
          </p:nvPr>
        </p:nvSpPr>
        <p:spPr/>
        <p:txBody>
          <a:bodyPr/>
          <a:lstStyle/>
          <a:p>
            <a:r>
              <a:rPr lang="en-US" dirty="0"/>
              <a:t>If you have made reservations, you will </a:t>
            </a:r>
            <a:r>
              <a:rPr lang="en-US" b="1" u="sng" dirty="0">
                <a:solidFill>
                  <a:srgbClr val="FF0000"/>
                </a:solidFill>
              </a:rPr>
              <a:t>NOT</a:t>
            </a:r>
            <a:r>
              <a:rPr lang="en-US" dirty="0"/>
              <a:t> be able to remove the document until the reservations have been deleted from the document.</a:t>
            </a:r>
          </a:p>
          <a:p>
            <a:endParaRPr lang="en-US" dirty="0"/>
          </a:p>
        </p:txBody>
      </p:sp>
      <p:pic>
        <p:nvPicPr>
          <p:cNvPr id="5" name="Picture 4">
            <a:extLst>
              <a:ext uri="{FF2B5EF4-FFF2-40B4-BE49-F238E27FC236}">
                <a16:creationId xmlns:a16="http://schemas.microsoft.com/office/drawing/2014/main" id="{3092EEC2-BBF5-4E66-AF1D-2BF6831DD38C}"/>
              </a:ext>
            </a:extLst>
          </p:cNvPr>
          <p:cNvPicPr>
            <a:picLocks noChangeAspect="1"/>
          </p:cNvPicPr>
          <p:nvPr/>
        </p:nvPicPr>
        <p:blipFill>
          <a:blip r:embed="rId2"/>
          <a:stretch>
            <a:fillRect/>
          </a:stretch>
        </p:blipFill>
        <p:spPr>
          <a:xfrm>
            <a:off x="1557337" y="1970314"/>
            <a:ext cx="6029325" cy="2295525"/>
          </a:xfrm>
          <a:prstGeom prst="rect">
            <a:avLst/>
          </a:prstGeom>
        </p:spPr>
      </p:pic>
    </p:spTree>
    <p:extLst>
      <p:ext uri="{BB962C8B-B14F-4D97-AF65-F5344CB8AC3E}">
        <p14:creationId xmlns:p14="http://schemas.microsoft.com/office/powerpoint/2010/main" val="3576139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F1766-5FE5-4C11-A6AE-823ECA29FC5B}"/>
              </a:ext>
            </a:extLst>
          </p:cNvPr>
          <p:cNvSpPr>
            <a:spLocks noGrp="1"/>
          </p:cNvSpPr>
          <p:nvPr>
            <p:ph type="title"/>
          </p:nvPr>
        </p:nvSpPr>
        <p:spPr/>
        <p:txBody>
          <a:bodyPr/>
          <a:lstStyle/>
          <a:p>
            <a:r>
              <a:rPr lang="en-US" dirty="0"/>
              <a:t>Removing Authorization with Active Reservations</a:t>
            </a:r>
          </a:p>
        </p:txBody>
      </p:sp>
      <p:sp>
        <p:nvSpPr>
          <p:cNvPr id="3" name="Slide Number Placeholder 2">
            <a:extLst>
              <a:ext uri="{FF2B5EF4-FFF2-40B4-BE49-F238E27FC236}">
                <a16:creationId xmlns:a16="http://schemas.microsoft.com/office/drawing/2014/main" id="{45D66DBF-E60F-4471-8E1C-05B54850F8BE}"/>
              </a:ext>
            </a:extLst>
          </p:cNvPr>
          <p:cNvSpPr>
            <a:spLocks noGrp="1"/>
          </p:cNvSpPr>
          <p:nvPr>
            <p:ph type="sldNum" sz="quarter" idx="4"/>
          </p:nvPr>
        </p:nvSpPr>
        <p:spPr/>
        <p:txBody>
          <a:bodyPr/>
          <a:lstStyle/>
          <a:p>
            <a:fld id="{4C6B7127-9F77-471E-BA61-1540CB2C57B2}" type="slidenum">
              <a:rPr lang="en-US" smtClean="0"/>
              <a:pPr/>
              <a:t>14</a:t>
            </a:fld>
            <a:endParaRPr lang="en-US" dirty="0"/>
          </a:p>
        </p:txBody>
      </p:sp>
      <p:sp>
        <p:nvSpPr>
          <p:cNvPr id="4" name="Content Placeholder 3">
            <a:extLst>
              <a:ext uri="{FF2B5EF4-FFF2-40B4-BE49-F238E27FC236}">
                <a16:creationId xmlns:a16="http://schemas.microsoft.com/office/drawing/2014/main" id="{912991E4-4FE7-4E2F-959B-BE2AD385D99A}"/>
              </a:ext>
            </a:extLst>
          </p:cNvPr>
          <p:cNvSpPr>
            <a:spLocks noGrp="1"/>
          </p:cNvSpPr>
          <p:nvPr>
            <p:ph sz="quarter" idx="10"/>
          </p:nvPr>
        </p:nvSpPr>
        <p:spPr/>
        <p:txBody>
          <a:bodyPr>
            <a:normAutofit lnSpcReduction="10000"/>
          </a:bodyPr>
          <a:lstStyle/>
          <a:p>
            <a:r>
              <a:rPr lang="en-US" dirty="0"/>
              <a:t>Active Reservations are reservations that are still being held by the vendor.</a:t>
            </a:r>
          </a:p>
          <a:p>
            <a:pPr lvl="1"/>
            <a:r>
              <a:rPr lang="en-US" dirty="0"/>
              <a:t>These are normally reservations that will take place in the future.</a:t>
            </a:r>
          </a:p>
          <a:p>
            <a:endParaRPr lang="en-US" dirty="0"/>
          </a:p>
          <a:p>
            <a:r>
              <a:rPr lang="en-US" dirty="0"/>
              <a:t>If the reservations are still active in the document:</a:t>
            </a:r>
          </a:p>
          <a:p>
            <a:pPr marL="800100" lvl="1" indent="-342900">
              <a:buSzPct val="100000"/>
              <a:buFont typeface="+mj-lt"/>
              <a:buAutoNum type="arabicPeriod"/>
            </a:pPr>
            <a:r>
              <a:rPr lang="en-US" dirty="0"/>
              <a:t>Select Edit next to the affected authorization.</a:t>
            </a:r>
          </a:p>
          <a:p>
            <a:pPr marL="800100" lvl="1" indent="-342900">
              <a:buSzPct val="100000"/>
              <a:buFont typeface="+mj-lt"/>
              <a:buAutoNum type="arabicPeriod"/>
            </a:pPr>
            <a:r>
              <a:rPr lang="en-US" dirty="0"/>
              <a:t>Navigate to the DTS Reservations module and cancel all reservations.</a:t>
            </a:r>
          </a:p>
          <a:p>
            <a:pPr marL="800100" lvl="1" indent="-342900">
              <a:buSzPct val="100000"/>
              <a:buFont typeface="+mj-lt"/>
              <a:buAutoNum type="arabicPeriod"/>
            </a:pPr>
            <a:r>
              <a:rPr lang="en-US" dirty="0"/>
              <a:t>Return to the DTS Dashboard and select Remove Authorization again.</a:t>
            </a:r>
          </a:p>
          <a:p>
            <a:pPr marL="914400" lvl="1" indent="-457200">
              <a:buFont typeface="+mj-lt"/>
              <a:buAutoNum type="arabicPeriod"/>
            </a:pPr>
            <a:endParaRPr lang="en-US" dirty="0"/>
          </a:p>
          <a:p>
            <a:pPr marL="514350" indent="-457200"/>
            <a:r>
              <a:rPr lang="en-US" dirty="0"/>
              <a:t>Always contact the vendor (e.g. airline, hotel, rental car company) to ensure all your reservations are fully cancelled to avoid incurring additional charges or fees.</a:t>
            </a:r>
          </a:p>
        </p:txBody>
      </p:sp>
    </p:spTree>
    <p:extLst>
      <p:ext uri="{BB962C8B-B14F-4D97-AF65-F5344CB8AC3E}">
        <p14:creationId xmlns:p14="http://schemas.microsoft.com/office/powerpoint/2010/main" val="1937388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C6B76-51F8-4541-B119-04BB1AF7C2C7}"/>
              </a:ext>
            </a:extLst>
          </p:cNvPr>
          <p:cNvSpPr>
            <a:spLocks noGrp="1"/>
          </p:cNvSpPr>
          <p:nvPr>
            <p:ph type="title"/>
          </p:nvPr>
        </p:nvSpPr>
        <p:spPr/>
        <p:txBody>
          <a:bodyPr/>
          <a:lstStyle/>
          <a:p>
            <a:r>
              <a:rPr lang="en-US" dirty="0"/>
              <a:t>Cancelling a Trip</a:t>
            </a:r>
          </a:p>
        </p:txBody>
      </p:sp>
      <p:sp>
        <p:nvSpPr>
          <p:cNvPr id="3" name="Slide Number Placeholder 2">
            <a:extLst>
              <a:ext uri="{FF2B5EF4-FFF2-40B4-BE49-F238E27FC236}">
                <a16:creationId xmlns:a16="http://schemas.microsoft.com/office/drawing/2014/main" id="{D6657B99-F8F7-4C9D-A437-8289C16455EA}"/>
              </a:ext>
            </a:extLst>
          </p:cNvPr>
          <p:cNvSpPr>
            <a:spLocks noGrp="1"/>
          </p:cNvSpPr>
          <p:nvPr>
            <p:ph type="sldNum" sz="quarter" idx="4"/>
          </p:nvPr>
        </p:nvSpPr>
        <p:spPr/>
        <p:txBody>
          <a:bodyPr/>
          <a:lstStyle/>
          <a:p>
            <a:fld id="{4C6B7127-9F77-471E-BA61-1540CB2C57B2}" type="slidenum">
              <a:rPr lang="en-US" smtClean="0"/>
              <a:pPr/>
              <a:t>15</a:t>
            </a:fld>
            <a:endParaRPr lang="en-US" dirty="0"/>
          </a:p>
        </p:txBody>
      </p:sp>
      <p:sp>
        <p:nvSpPr>
          <p:cNvPr id="4" name="Content Placeholder 3">
            <a:extLst>
              <a:ext uri="{FF2B5EF4-FFF2-40B4-BE49-F238E27FC236}">
                <a16:creationId xmlns:a16="http://schemas.microsoft.com/office/drawing/2014/main" id="{384894D6-0EB1-4F57-B396-C23B7D69F5F6}"/>
              </a:ext>
            </a:extLst>
          </p:cNvPr>
          <p:cNvSpPr>
            <a:spLocks noGrp="1"/>
          </p:cNvSpPr>
          <p:nvPr>
            <p:ph sz="quarter" idx="10"/>
          </p:nvPr>
        </p:nvSpPr>
        <p:spPr/>
        <p:txBody>
          <a:bodyPr/>
          <a:lstStyle/>
          <a:p>
            <a:r>
              <a:rPr lang="en-US" dirty="0"/>
              <a:t>DTS has an automated Trip Cancel process that allows for:</a:t>
            </a:r>
          </a:p>
          <a:p>
            <a:pPr lvl="1"/>
            <a:r>
              <a:rPr lang="en-US" dirty="0"/>
              <a:t>Reservations to be cancelled automatically by DTS.</a:t>
            </a:r>
          </a:p>
          <a:p>
            <a:pPr lvl="1"/>
            <a:r>
              <a:rPr lang="en-US" dirty="0"/>
              <a:t>Existing expenses in the document to be handled properly.</a:t>
            </a:r>
          </a:p>
          <a:p>
            <a:pPr lvl="1"/>
            <a:r>
              <a:rPr lang="en-US" dirty="0"/>
              <a:t>Documents to route differently.</a:t>
            </a:r>
          </a:p>
          <a:p>
            <a:pPr lvl="1"/>
            <a:r>
              <a:rPr lang="en-US" dirty="0"/>
              <a:t>De-Obligations to be performed.</a:t>
            </a:r>
          </a:p>
          <a:p>
            <a:endParaRPr lang="en-US" dirty="0"/>
          </a:p>
        </p:txBody>
      </p:sp>
      <p:pic>
        <p:nvPicPr>
          <p:cNvPr id="5" name="Picture 4">
            <a:extLst>
              <a:ext uri="{FF2B5EF4-FFF2-40B4-BE49-F238E27FC236}">
                <a16:creationId xmlns:a16="http://schemas.microsoft.com/office/drawing/2014/main" id="{FCD655F5-0D1A-4F65-81C6-4B2ED739AC5A}"/>
              </a:ext>
            </a:extLst>
          </p:cNvPr>
          <p:cNvPicPr>
            <a:picLocks noChangeAspect="1"/>
          </p:cNvPicPr>
          <p:nvPr/>
        </p:nvPicPr>
        <p:blipFill>
          <a:blip r:embed="rId2"/>
          <a:stretch>
            <a:fillRect/>
          </a:stretch>
        </p:blipFill>
        <p:spPr>
          <a:xfrm>
            <a:off x="1590198" y="2853418"/>
            <a:ext cx="5963603" cy="1832923"/>
          </a:xfrm>
          <a:prstGeom prst="rect">
            <a:avLst/>
          </a:prstGeom>
        </p:spPr>
      </p:pic>
    </p:spTree>
    <p:extLst>
      <p:ext uri="{BB962C8B-B14F-4D97-AF65-F5344CB8AC3E}">
        <p14:creationId xmlns:p14="http://schemas.microsoft.com/office/powerpoint/2010/main" val="4209859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7661AB-34D5-4AD6-B754-0D220D758F2C}"/>
              </a:ext>
            </a:extLst>
          </p:cNvPr>
          <p:cNvSpPr>
            <a:spLocks noGrp="1"/>
          </p:cNvSpPr>
          <p:nvPr>
            <p:ph type="title"/>
          </p:nvPr>
        </p:nvSpPr>
        <p:spPr/>
        <p:txBody>
          <a:bodyPr/>
          <a:lstStyle/>
          <a:p>
            <a:r>
              <a:rPr lang="en-US" dirty="0"/>
              <a:t>Cancelling a Trip - Options</a:t>
            </a:r>
          </a:p>
        </p:txBody>
      </p:sp>
      <p:sp>
        <p:nvSpPr>
          <p:cNvPr id="3" name="Slide Number Placeholder 2">
            <a:extLst>
              <a:ext uri="{FF2B5EF4-FFF2-40B4-BE49-F238E27FC236}">
                <a16:creationId xmlns:a16="http://schemas.microsoft.com/office/drawing/2014/main" id="{378CF2FE-AE41-4C7F-AF46-E99939AD4358}"/>
              </a:ext>
            </a:extLst>
          </p:cNvPr>
          <p:cNvSpPr>
            <a:spLocks noGrp="1"/>
          </p:cNvSpPr>
          <p:nvPr>
            <p:ph type="sldNum" sz="quarter" idx="4"/>
          </p:nvPr>
        </p:nvSpPr>
        <p:spPr/>
        <p:txBody>
          <a:bodyPr/>
          <a:lstStyle/>
          <a:p>
            <a:fld id="{4C6B7127-9F77-471E-BA61-1540CB2C57B2}" type="slidenum">
              <a:rPr lang="en-US" smtClean="0"/>
              <a:pPr/>
              <a:t>16</a:t>
            </a:fld>
            <a:endParaRPr lang="en-US" dirty="0"/>
          </a:p>
        </p:txBody>
      </p:sp>
      <p:sp>
        <p:nvSpPr>
          <p:cNvPr id="6" name="Content Placeholder 5">
            <a:extLst>
              <a:ext uri="{FF2B5EF4-FFF2-40B4-BE49-F238E27FC236}">
                <a16:creationId xmlns:a16="http://schemas.microsoft.com/office/drawing/2014/main" id="{006F109C-8806-4BF5-BB2E-F3669F77DC6A}"/>
              </a:ext>
            </a:extLst>
          </p:cNvPr>
          <p:cNvSpPr>
            <a:spLocks noGrp="1"/>
          </p:cNvSpPr>
          <p:nvPr>
            <p:ph sz="quarter" idx="10"/>
          </p:nvPr>
        </p:nvSpPr>
        <p:spPr/>
        <p:txBody>
          <a:bodyPr>
            <a:normAutofit fontScale="92500" lnSpcReduction="20000"/>
          </a:bodyPr>
          <a:lstStyle/>
          <a:p>
            <a:r>
              <a:rPr lang="en-US" dirty="0"/>
              <a:t>There are two ways to Cancel a Trip in DTS:</a:t>
            </a:r>
          </a:p>
          <a:p>
            <a:pPr marL="687388" lvl="1" indent="-342900">
              <a:buSzPct val="100000"/>
              <a:buFont typeface="+mj-lt"/>
              <a:buAutoNum type="arabicPeriod"/>
            </a:pPr>
            <a:r>
              <a:rPr lang="en-US" b="1" dirty="0"/>
              <a:t>No Expenses were incurred</a:t>
            </a:r>
          </a:p>
          <a:p>
            <a:pPr marL="687388" lvl="1" indent="-342900">
              <a:buSzPct val="100000"/>
              <a:buFont typeface="+mj-lt"/>
              <a:buAutoNum type="arabicPeriod"/>
            </a:pPr>
            <a:endParaRPr lang="en-US" b="1" dirty="0"/>
          </a:p>
          <a:p>
            <a:pPr marL="687388" lvl="1" indent="-342900">
              <a:buSzPct val="100000"/>
              <a:buFont typeface="+mj-lt"/>
              <a:buAutoNum type="arabicPeriod"/>
            </a:pPr>
            <a:r>
              <a:rPr lang="en-US" b="1" dirty="0"/>
              <a:t>Expenses were incurred or the traveler received a non-ATM advance or scheduled partial payment</a:t>
            </a:r>
          </a:p>
          <a:p>
            <a:pPr lvl="1"/>
            <a:endParaRPr lang="en-US" dirty="0"/>
          </a:p>
          <a:p>
            <a:r>
              <a:rPr lang="en-US" dirty="0"/>
              <a:t>DTS will not always present the user with this pop-up.</a:t>
            </a:r>
          </a:p>
          <a:p>
            <a:pPr lvl="1"/>
            <a:r>
              <a:rPr lang="en-US" dirty="0"/>
              <a:t>If the DTS can determine how your </a:t>
            </a:r>
            <a:br>
              <a:rPr lang="en-US" dirty="0"/>
            </a:br>
            <a:r>
              <a:rPr lang="en-US" dirty="0"/>
              <a:t>document should be cancelled; it will choose one of these two options automatically.</a:t>
            </a:r>
          </a:p>
          <a:p>
            <a:endParaRPr lang="en-US" dirty="0"/>
          </a:p>
        </p:txBody>
      </p:sp>
      <p:pic>
        <p:nvPicPr>
          <p:cNvPr id="8" name="Content Placeholder 7">
            <a:extLst>
              <a:ext uri="{FF2B5EF4-FFF2-40B4-BE49-F238E27FC236}">
                <a16:creationId xmlns:a16="http://schemas.microsoft.com/office/drawing/2014/main" id="{DA36C333-677D-491D-AB12-E9B0B2B852B7}"/>
              </a:ext>
            </a:extLst>
          </p:cNvPr>
          <p:cNvPicPr>
            <a:picLocks noGrp="1" noChangeAspect="1"/>
          </p:cNvPicPr>
          <p:nvPr>
            <p:ph idx="13"/>
          </p:nvPr>
        </p:nvPicPr>
        <p:blipFill>
          <a:blip r:embed="rId2"/>
          <a:stretch>
            <a:fillRect/>
          </a:stretch>
        </p:blipFill>
        <p:spPr>
          <a:xfrm>
            <a:off x="4784725" y="1208077"/>
            <a:ext cx="3975100" cy="3325833"/>
          </a:xfrm>
          <a:prstGeom prst="rect">
            <a:avLst/>
          </a:prstGeom>
          <a:ln>
            <a:solidFill>
              <a:schemeClr val="tx1"/>
            </a:solidFill>
          </a:ln>
        </p:spPr>
      </p:pic>
    </p:spTree>
    <p:extLst>
      <p:ext uri="{BB962C8B-B14F-4D97-AF65-F5344CB8AC3E}">
        <p14:creationId xmlns:p14="http://schemas.microsoft.com/office/powerpoint/2010/main" val="3956836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E080F4C-FC09-4A49-AB4C-AA52025C167E}"/>
              </a:ext>
            </a:extLst>
          </p:cNvPr>
          <p:cNvSpPr>
            <a:spLocks noGrp="1"/>
          </p:cNvSpPr>
          <p:nvPr>
            <p:ph type="title"/>
          </p:nvPr>
        </p:nvSpPr>
        <p:spPr/>
        <p:txBody>
          <a:bodyPr/>
          <a:lstStyle/>
          <a:p>
            <a:r>
              <a:rPr lang="en-US" dirty="0"/>
              <a:t>Cancelling a Trip – No Expenses were Incurred</a:t>
            </a:r>
          </a:p>
        </p:txBody>
      </p:sp>
      <p:sp>
        <p:nvSpPr>
          <p:cNvPr id="3" name="Slide Number Placeholder 2">
            <a:extLst>
              <a:ext uri="{FF2B5EF4-FFF2-40B4-BE49-F238E27FC236}">
                <a16:creationId xmlns:a16="http://schemas.microsoft.com/office/drawing/2014/main" id="{2A49CFF4-3DEC-4A4F-AB62-82BB0ECBB487}"/>
              </a:ext>
            </a:extLst>
          </p:cNvPr>
          <p:cNvSpPr>
            <a:spLocks noGrp="1"/>
          </p:cNvSpPr>
          <p:nvPr>
            <p:ph type="sldNum" sz="quarter" idx="4"/>
          </p:nvPr>
        </p:nvSpPr>
        <p:spPr/>
        <p:txBody>
          <a:bodyPr/>
          <a:lstStyle/>
          <a:p>
            <a:fld id="{4C6B7127-9F77-471E-BA61-1540CB2C57B2}" type="slidenum">
              <a:rPr lang="en-US" smtClean="0"/>
              <a:pPr/>
              <a:t>17</a:t>
            </a:fld>
            <a:endParaRPr lang="en-US" dirty="0"/>
          </a:p>
        </p:txBody>
      </p:sp>
      <p:sp>
        <p:nvSpPr>
          <p:cNvPr id="7" name="Content Placeholder 6">
            <a:extLst>
              <a:ext uri="{FF2B5EF4-FFF2-40B4-BE49-F238E27FC236}">
                <a16:creationId xmlns:a16="http://schemas.microsoft.com/office/drawing/2014/main" id="{F1AAE927-E281-4620-A4AC-569BF8A80CCA}"/>
              </a:ext>
            </a:extLst>
          </p:cNvPr>
          <p:cNvSpPr>
            <a:spLocks noGrp="1"/>
          </p:cNvSpPr>
          <p:nvPr>
            <p:ph sz="quarter" idx="10"/>
          </p:nvPr>
        </p:nvSpPr>
        <p:spPr/>
        <p:txBody>
          <a:bodyPr>
            <a:normAutofit fontScale="92500" lnSpcReduction="10000"/>
          </a:bodyPr>
          <a:lstStyle/>
          <a:p>
            <a:pPr>
              <a:defRPr/>
            </a:pPr>
            <a:r>
              <a:rPr lang="en-US" dirty="0"/>
              <a:t>No expenses were incurred by the traveler.</a:t>
            </a:r>
          </a:p>
          <a:p>
            <a:pPr lvl="1">
              <a:defRPr/>
            </a:pPr>
            <a:r>
              <a:rPr lang="en-US" dirty="0"/>
              <a:t>DTS realizes that there is no voucher is required for reimbursement.</a:t>
            </a:r>
          </a:p>
          <a:p>
            <a:endParaRPr lang="en-US" dirty="0"/>
          </a:p>
          <a:p>
            <a:r>
              <a:rPr lang="en-US" dirty="0"/>
              <a:t>Voucher can no longer be created from the Authorization.</a:t>
            </a:r>
          </a:p>
          <a:p>
            <a:endParaRPr lang="en-US" dirty="0"/>
          </a:p>
          <a:p>
            <a:pPr>
              <a:defRPr/>
            </a:pPr>
            <a:r>
              <a:rPr lang="en-US" dirty="0"/>
              <a:t>Routing for the document is altered to only allow the SIGNED, RETURNED, or CANCELLED stamp.</a:t>
            </a:r>
          </a:p>
          <a:p>
            <a:pPr lvl="1">
              <a:defRPr/>
            </a:pPr>
            <a:r>
              <a:rPr lang="en-US" dirty="0"/>
              <a:t>The document can no longer be stamped APPROVED.</a:t>
            </a:r>
          </a:p>
          <a:p>
            <a:endParaRPr lang="en-US" dirty="0"/>
          </a:p>
          <a:p>
            <a:r>
              <a:rPr lang="en-US" dirty="0"/>
              <a:t>Expenses do not need to be removed from the document.</a:t>
            </a:r>
          </a:p>
          <a:p>
            <a:endParaRPr lang="en-US" dirty="0"/>
          </a:p>
          <a:p>
            <a:r>
              <a:rPr lang="en-US" dirty="0"/>
              <a:t>The CANCELLED stamp is the final stamp on this document.</a:t>
            </a:r>
          </a:p>
          <a:p>
            <a:pPr marL="129778" indent="0">
              <a:buNone/>
            </a:pPr>
            <a:endParaRPr lang="en-US" dirty="0"/>
          </a:p>
        </p:txBody>
      </p:sp>
    </p:spTree>
    <p:extLst>
      <p:ext uri="{BB962C8B-B14F-4D97-AF65-F5344CB8AC3E}">
        <p14:creationId xmlns:p14="http://schemas.microsoft.com/office/powerpoint/2010/main" val="719801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3D84C-A08A-4179-98FB-840EFCE34240}"/>
              </a:ext>
            </a:extLst>
          </p:cNvPr>
          <p:cNvSpPr>
            <a:spLocks noGrp="1"/>
          </p:cNvSpPr>
          <p:nvPr>
            <p:ph type="title"/>
          </p:nvPr>
        </p:nvSpPr>
        <p:spPr/>
        <p:txBody>
          <a:bodyPr/>
          <a:lstStyle/>
          <a:p>
            <a:r>
              <a:rPr lang="en-US" dirty="0"/>
              <a:t>Cancelling a Trip – No Expenses were Incurred</a:t>
            </a:r>
          </a:p>
        </p:txBody>
      </p:sp>
      <p:sp>
        <p:nvSpPr>
          <p:cNvPr id="3" name="Slide Number Placeholder 2">
            <a:extLst>
              <a:ext uri="{FF2B5EF4-FFF2-40B4-BE49-F238E27FC236}">
                <a16:creationId xmlns:a16="http://schemas.microsoft.com/office/drawing/2014/main" id="{344D8F11-E874-4247-9280-F2E378C1FED1}"/>
              </a:ext>
            </a:extLst>
          </p:cNvPr>
          <p:cNvSpPr>
            <a:spLocks noGrp="1"/>
          </p:cNvSpPr>
          <p:nvPr>
            <p:ph type="sldNum" sz="quarter" idx="4"/>
          </p:nvPr>
        </p:nvSpPr>
        <p:spPr/>
        <p:txBody>
          <a:bodyPr/>
          <a:lstStyle/>
          <a:p>
            <a:fld id="{4C6B7127-9F77-471E-BA61-1540CB2C57B2}" type="slidenum">
              <a:rPr lang="en-US" smtClean="0"/>
              <a:pPr/>
              <a:t>18</a:t>
            </a:fld>
            <a:endParaRPr lang="en-US" dirty="0"/>
          </a:p>
        </p:txBody>
      </p:sp>
      <p:pic>
        <p:nvPicPr>
          <p:cNvPr id="5" name="Content Placeholder 4">
            <a:extLst>
              <a:ext uri="{FF2B5EF4-FFF2-40B4-BE49-F238E27FC236}">
                <a16:creationId xmlns:a16="http://schemas.microsoft.com/office/drawing/2014/main" id="{E4AB1863-3AC8-4A84-957A-070AD35EBF63}"/>
              </a:ext>
            </a:extLst>
          </p:cNvPr>
          <p:cNvPicPr>
            <a:picLocks noGrp="1" noChangeAspect="1"/>
          </p:cNvPicPr>
          <p:nvPr>
            <p:ph sz="quarter" idx="10"/>
          </p:nvPr>
        </p:nvPicPr>
        <p:blipFill>
          <a:blip r:embed="rId2"/>
          <a:stretch>
            <a:fillRect/>
          </a:stretch>
        </p:blipFill>
        <p:spPr>
          <a:xfrm>
            <a:off x="758775" y="1083851"/>
            <a:ext cx="7743825" cy="2219325"/>
          </a:xfrm>
          <a:prstGeom prst="rect">
            <a:avLst/>
          </a:prstGeom>
        </p:spPr>
      </p:pic>
      <p:sp>
        <p:nvSpPr>
          <p:cNvPr id="4" name="TextBox 3">
            <a:extLst>
              <a:ext uri="{FF2B5EF4-FFF2-40B4-BE49-F238E27FC236}">
                <a16:creationId xmlns:a16="http://schemas.microsoft.com/office/drawing/2014/main" id="{22C589D6-D07E-4AD4-9D87-4C66F8A76B10}"/>
              </a:ext>
            </a:extLst>
          </p:cNvPr>
          <p:cNvSpPr txBox="1"/>
          <p:nvPr/>
        </p:nvSpPr>
        <p:spPr>
          <a:xfrm>
            <a:off x="455303" y="2523194"/>
            <a:ext cx="1696631" cy="1093708"/>
          </a:xfrm>
          <a:prstGeom prst="rect">
            <a:avLst/>
          </a:prstGeom>
          <a:solidFill>
            <a:schemeClr val="bg1"/>
          </a:solidFill>
          <a:ln>
            <a:solidFill>
              <a:schemeClr val="tx2"/>
            </a:solidFill>
          </a:ln>
        </p:spPr>
        <p:txBody>
          <a:bodyPr wrap="square" lIns="91440" tIns="91440" rIns="91440" bIns="91440" rtlCol="0" anchor="ctr">
            <a:normAutofit/>
          </a:bodyPr>
          <a:lstStyle/>
          <a:p>
            <a:pPr algn="l"/>
            <a:r>
              <a:rPr lang="en-US" sz="1200" dirty="0">
                <a:solidFill>
                  <a:schemeClr val="tx2"/>
                </a:solidFill>
              </a:rPr>
              <a:t>The Trip Cancel process can begin by pressing “Options”, then “Cancel Trip…”.</a:t>
            </a:r>
          </a:p>
        </p:txBody>
      </p:sp>
    </p:spTree>
    <p:extLst>
      <p:ext uri="{BB962C8B-B14F-4D97-AF65-F5344CB8AC3E}">
        <p14:creationId xmlns:p14="http://schemas.microsoft.com/office/powerpoint/2010/main" val="2479981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D2ABE-10E5-4F96-B5BD-095DCE09F46B}"/>
              </a:ext>
            </a:extLst>
          </p:cNvPr>
          <p:cNvSpPr>
            <a:spLocks noGrp="1"/>
          </p:cNvSpPr>
          <p:nvPr>
            <p:ph type="title"/>
          </p:nvPr>
        </p:nvSpPr>
        <p:spPr/>
        <p:txBody>
          <a:bodyPr/>
          <a:lstStyle/>
          <a:p>
            <a:r>
              <a:rPr lang="en-US" dirty="0"/>
              <a:t>Cancelling a Trip – No Expenses were Incurred</a:t>
            </a:r>
          </a:p>
        </p:txBody>
      </p:sp>
      <p:sp>
        <p:nvSpPr>
          <p:cNvPr id="3" name="Slide Number Placeholder 2">
            <a:extLst>
              <a:ext uri="{FF2B5EF4-FFF2-40B4-BE49-F238E27FC236}">
                <a16:creationId xmlns:a16="http://schemas.microsoft.com/office/drawing/2014/main" id="{A0BB6BA3-026B-46CC-8708-F7921DFC11CC}"/>
              </a:ext>
            </a:extLst>
          </p:cNvPr>
          <p:cNvSpPr>
            <a:spLocks noGrp="1"/>
          </p:cNvSpPr>
          <p:nvPr>
            <p:ph type="sldNum" sz="quarter" idx="4"/>
          </p:nvPr>
        </p:nvSpPr>
        <p:spPr/>
        <p:txBody>
          <a:bodyPr/>
          <a:lstStyle/>
          <a:p>
            <a:fld id="{4C6B7127-9F77-471E-BA61-1540CB2C57B2}" type="slidenum">
              <a:rPr lang="en-US" smtClean="0"/>
              <a:pPr/>
              <a:t>19</a:t>
            </a:fld>
            <a:endParaRPr lang="en-US" dirty="0"/>
          </a:p>
        </p:txBody>
      </p:sp>
      <p:pic>
        <p:nvPicPr>
          <p:cNvPr id="5" name="Content Placeholder 4">
            <a:extLst>
              <a:ext uri="{FF2B5EF4-FFF2-40B4-BE49-F238E27FC236}">
                <a16:creationId xmlns:a16="http://schemas.microsoft.com/office/drawing/2014/main" id="{9E65241B-DCBB-453A-B6E5-AF9BE10C6E99}"/>
              </a:ext>
            </a:extLst>
          </p:cNvPr>
          <p:cNvPicPr>
            <a:picLocks noGrp="1" noChangeAspect="1"/>
          </p:cNvPicPr>
          <p:nvPr>
            <p:ph sz="quarter" idx="10"/>
          </p:nvPr>
        </p:nvPicPr>
        <p:blipFill>
          <a:blip r:embed="rId2"/>
          <a:stretch>
            <a:fillRect/>
          </a:stretch>
        </p:blipFill>
        <p:spPr>
          <a:xfrm>
            <a:off x="2079019" y="877888"/>
            <a:ext cx="5103437" cy="3951287"/>
          </a:xfrm>
          <a:prstGeom prst="rect">
            <a:avLst/>
          </a:prstGeom>
        </p:spPr>
      </p:pic>
      <p:sp>
        <p:nvSpPr>
          <p:cNvPr id="4" name="Arrow: Right 3">
            <a:extLst>
              <a:ext uri="{FF2B5EF4-FFF2-40B4-BE49-F238E27FC236}">
                <a16:creationId xmlns:a16="http://schemas.microsoft.com/office/drawing/2014/main" id="{0411FB0D-3A08-41BD-96BB-046EC7E2FA82}"/>
              </a:ext>
            </a:extLst>
          </p:cNvPr>
          <p:cNvSpPr/>
          <p:nvPr/>
        </p:nvSpPr>
        <p:spPr>
          <a:xfrm>
            <a:off x="1773799" y="1727912"/>
            <a:ext cx="797522" cy="498991"/>
          </a:xfrm>
          <a:prstGeom prst="rightArrow">
            <a:avLst/>
          </a:prstGeom>
          <a:solidFill>
            <a:srgbClr val="FF0000"/>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
        <p:nvSpPr>
          <p:cNvPr id="6" name="Arrow: Right 5">
            <a:extLst>
              <a:ext uri="{FF2B5EF4-FFF2-40B4-BE49-F238E27FC236}">
                <a16:creationId xmlns:a16="http://schemas.microsoft.com/office/drawing/2014/main" id="{AB202FE3-CC06-4594-BF90-AA79EADFE10D}"/>
              </a:ext>
            </a:extLst>
          </p:cNvPr>
          <p:cNvSpPr/>
          <p:nvPr/>
        </p:nvSpPr>
        <p:spPr>
          <a:xfrm rot="8368401">
            <a:off x="6573827" y="3766622"/>
            <a:ext cx="797522" cy="498991"/>
          </a:xfrm>
          <a:prstGeom prst="rightArrow">
            <a:avLst/>
          </a:prstGeom>
          <a:solidFill>
            <a:srgbClr val="FF0000"/>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
        <p:nvSpPr>
          <p:cNvPr id="8" name="TextBox 7">
            <a:extLst>
              <a:ext uri="{FF2B5EF4-FFF2-40B4-BE49-F238E27FC236}">
                <a16:creationId xmlns:a16="http://schemas.microsoft.com/office/drawing/2014/main" id="{61FC6BDB-83BE-407F-8921-D8B552ED9247}"/>
              </a:ext>
            </a:extLst>
          </p:cNvPr>
          <p:cNvSpPr txBox="1"/>
          <p:nvPr/>
        </p:nvSpPr>
        <p:spPr>
          <a:xfrm>
            <a:off x="7064981" y="1133195"/>
            <a:ext cx="1696631" cy="1093708"/>
          </a:xfrm>
          <a:prstGeom prst="rect">
            <a:avLst/>
          </a:prstGeom>
          <a:solidFill>
            <a:schemeClr val="bg1"/>
          </a:solidFill>
          <a:ln>
            <a:solidFill>
              <a:schemeClr val="tx2"/>
            </a:solidFill>
          </a:ln>
        </p:spPr>
        <p:txBody>
          <a:bodyPr wrap="square" lIns="91440" tIns="91440" rIns="91440" bIns="91440" rtlCol="0" anchor="ctr">
            <a:normAutofit fontScale="92500" lnSpcReduction="10000"/>
          </a:bodyPr>
          <a:lstStyle/>
          <a:p>
            <a:pPr algn="l"/>
            <a:r>
              <a:rPr lang="en-US" sz="1200" dirty="0">
                <a:solidFill>
                  <a:schemeClr val="tx2"/>
                </a:solidFill>
              </a:rPr>
              <a:t>If the traveler did not incur any expenses, “No trip expenses were incurred” should be selected, then “Cancel Trip”.</a:t>
            </a:r>
          </a:p>
        </p:txBody>
      </p:sp>
    </p:spTree>
    <p:extLst>
      <p:ext uri="{BB962C8B-B14F-4D97-AF65-F5344CB8AC3E}">
        <p14:creationId xmlns:p14="http://schemas.microsoft.com/office/powerpoint/2010/main" val="2542759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99911" y="1695934"/>
            <a:ext cx="4131874" cy="1223701"/>
          </a:xfrm>
        </p:spPr>
        <p:txBody>
          <a:bodyPr/>
          <a:lstStyle/>
          <a:p>
            <a:r>
              <a:rPr lang="en-US" dirty="0"/>
              <a:t>TAC Outreach Call</a:t>
            </a:r>
            <a:br>
              <a:rPr lang="en-US" dirty="0"/>
            </a:br>
            <a:r>
              <a:rPr lang="en-US" sz="1800" dirty="0"/>
              <a:t>Trip Cancel</a:t>
            </a:r>
            <a:endParaRPr lang="en-US" dirty="0"/>
          </a:p>
        </p:txBody>
      </p:sp>
      <p:sp>
        <p:nvSpPr>
          <p:cNvPr id="9" name="Text Placeholder 8"/>
          <p:cNvSpPr>
            <a:spLocks noGrp="1"/>
          </p:cNvSpPr>
          <p:nvPr>
            <p:ph type="body" sz="quarter" idx="10"/>
          </p:nvPr>
        </p:nvSpPr>
        <p:spPr/>
        <p:txBody>
          <a:bodyPr/>
          <a:lstStyle/>
          <a:p>
            <a:r>
              <a:rPr lang="en-US" sz="1600" dirty="0"/>
              <a:t>Dan Greene – TAC Outreach Call Coordinator</a:t>
            </a:r>
          </a:p>
          <a:p>
            <a:r>
              <a:rPr lang="en-US" sz="1600" dirty="0"/>
              <a:t>Jason Prado – TAC Manager</a:t>
            </a:r>
          </a:p>
        </p:txBody>
      </p:sp>
      <p:sp>
        <p:nvSpPr>
          <p:cNvPr id="10" name="Text Placeholder 9"/>
          <p:cNvSpPr>
            <a:spLocks noGrp="1"/>
          </p:cNvSpPr>
          <p:nvPr>
            <p:ph type="body" sz="quarter" idx="11"/>
          </p:nvPr>
        </p:nvSpPr>
        <p:spPr>
          <a:xfrm>
            <a:off x="399911" y="4166118"/>
            <a:ext cx="2322512" cy="203126"/>
          </a:xfrm>
        </p:spPr>
        <p:txBody>
          <a:bodyPr/>
          <a:lstStyle/>
          <a:p>
            <a:r>
              <a:rPr lang="en-US" dirty="0"/>
              <a:t>January 11, 2022</a:t>
            </a:r>
          </a:p>
        </p:txBody>
      </p:sp>
    </p:spTree>
    <p:extLst>
      <p:ext uri="{BB962C8B-B14F-4D97-AF65-F5344CB8AC3E}">
        <p14:creationId xmlns:p14="http://schemas.microsoft.com/office/powerpoint/2010/main" val="2711156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2E078-86DD-47FF-81AC-0CB3829084E4}"/>
              </a:ext>
            </a:extLst>
          </p:cNvPr>
          <p:cNvSpPr>
            <a:spLocks noGrp="1"/>
          </p:cNvSpPr>
          <p:nvPr>
            <p:ph type="title"/>
          </p:nvPr>
        </p:nvSpPr>
        <p:spPr/>
        <p:txBody>
          <a:bodyPr/>
          <a:lstStyle/>
          <a:p>
            <a:r>
              <a:rPr lang="en-US" dirty="0"/>
              <a:t>Cancelling a Trip – No Expenses were Incurred</a:t>
            </a:r>
          </a:p>
        </p:txBody>
      </p:sp>
      <p:sp>
        <p:nvSpPr>
          <p:cNvPr id="3" name="Slide Number Placeholder 2">
            <a:extLst>
              <a:ext uri="{FF2B5EF4-FFF2-40B4-BE49-F238E27FC236}">
                <a16:creationId xmlns:a16="http://schemas.microsoft.com/office/drawing/2014/main" id="{17A49470-EDEB-407F-B0AF-D2C680224BBF}"/>
              </a:ext>
            </a:extLst>
          </p:cNvPr>
          <p:cNvSpPr>
            <a:spLocks noGrp="1"/>
          </p:cNvSpPr>
          <p:nvPr>
            <p:ph type="sldNum" sz="quarter" idx="4"/>
          </p:nvPr>
        </p:nvSpPr>
        <p:spPr/>
        <p:txBody>
          <a:bodyPr/>
          <a:lstStyle/>
          <a:p>
            <a:fld id="{4C6B7127-9F77-471E-BA61-1540CB2C57B2}" type="slidenum">
              <a:rPr lang="en-US" smtClean="0"/>
              <a:pPr/>
              <a:t>20</a:t>
            </a:fld>
            <a:endParaRPr lang="en-US" dirty="0"/>
          </a:p>
        </p:txBody>
      </p:sp>
      <p:pic>
        <p:nvPicPr>
          <p:cNvPr id="5" name="Content Placeholder 4">
            <a:extLst>
              <a:ext uri="{FF2B5EF4-FFF2-40B4-BE49-F238E27FC236}">
                <a16:creationId xmlns:a16="http://schemas.microsoft.com/office/drawing/2014/main" id="{670C8429-4208-487E-8C00-75F2B1D7D4A1}"/>
              </a:ext>
            </a:extLst>
          </p:cNvPr>
          <p:cNvPicPr>
            <a:picLocks noGrp="1" noChangeAspect="1"/>
          </p:cNvPicPr>
          <p:nvPr>
            <p:ph sz="quarter" idx="10"/>
          </p:nvPr>
        </p:nvPicPr>
        <p:blipFill>
          <a:blip r:embed="rId2"/>
          <a:stretch>
            <a:fillRect/>
          </a:stretch>
        </p:blipFill>
        <p:spPr>
          <a:xfrm>
            <a:off x="2289096" y="877888"/>
            <a:ext cx="4683283" cy="3951287"/>
          </a:xfrm>
          <a:prstGeom prst="rect">
            <a:avLst/>
          </a:prstGeom>
        </p:spPr>
      </p:pic>
      <p:sp>
        <p:nvSpPr>
          <p:cNvPr id="6" name="TextBox 5">
            <a:extLst>
              <a:ext uri="{FF2B5EF4-FFF2-40B4-BE49-F238E27FC236}">
                <a16:creationId xmlns:a16="http://schemas.microsoft.com/office/drawing/2014/main" id="{93119FBF-4078-473E-AACB-06B6C5525464}"/>
              </a:ext>
            </a:extLst>
          </p:cNvPr>
          <p:cNvSpPr txBox="1"/>
          <p:nvPr/>
        </p:nvSpPr>
        <p:spPr>
          <a:xfrm>
            <a:off x="455303" y="1952553"/>
            <a:ext cx="1696631" cy="1664349"/>
          </a:xfrm>
          <a:prstGeom prst="rect">
            <a:avLst/>
          </a:prstGeom>
          <a:solidFill>
            <a:schemeClr val="bg1"/>
          </a:solidFill>
          <a:ln>
            <a:solidFill>
              <a:schemeClr val="tx2"/>
            </a:solidFill>
          </a:ln>
        </p:spPr>
        <p:txBody>
          <a:bodyPr wrap="square" lIns="91440" tIns="91440" rIns="91440" bIns="91440" rtlCol="0" anchor="ctr">
            <a:normAutofit lnSpcReduction="10000"/>
          </a:bodyPr>
          <a:lstStyle/>
          <a:p>
            <a:pPr algn="l"/>
            <a:r>
              <a:rPr lang="en-US" sz="1200" dirty="0">
                <a:solidFill>
                  <a:schemeClr val="tx2"/>
                </a:solidFill>
              </a:rPr>
              <a:t>Upon hitting “Cancel Trip”, DTS has begun the trip cancel process.</a:t>
            </a:r>
          </a:p>
          <a:p>
            <a:pPr algn="l"/>
            <a:endParaRPr lang="en-US" sz="1200" dirty="0">
              <a:solidFill>
                <a:schemeClr val="tx2"/>
              </a:solidFill>
            </a:endParaRPr>
          </a:p>
          <a:p>
            <a:pPr algn="l"/>
            <a:r>
              <a:rPr lang="en-US" sz="1200" dirty="0">
                <a:solidFill>
                  <a:schemeClr val="tx2"/>
                </a:solidFill>
              </a:rPr>
              <a:t>There is no way to stop this process once it has begun and it cannot be undone.</a:t>
            </a:r>
          </a:p>
        </p:txBody>
      </p:sp>
    </p:spTree>
    <p:extLst>
      <p:ext uri="{BB962C8B-B14F-4D97-AF65-F5344CB8AC3E}">
        <p14:creationId xmlns:p14="http://schemas.microsoft.com/office/powerpoint/2010/main" val="817043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6B37-D609-4D67-A69E-7F40D4B3F8E2}"/>
              </a:ext>
            </a:extLst>
          </p:cNvPr>
          <p:cNvSpPr>
            <a:spLocks noGrp="1"/>
          </p:cNvSpPr>
          <p:nvPr>
            <p:ph type="title"/>
          </p:nvPr>
        </p:nvSpPr>
        <p:spPr/>
        <p:txBody>
          <a:bodyPr/>
          <a:lstStyle/>
          <a:p>
            <a:r>
              <a:rPr lang="en-US" dirty="0"/>
              <a:t>Cancelling a Trip – No Expenses were Incurred</a:t>
            </a:r>
          </a:p>
        </p:txBody>
      </p:sp>
      <p:sp>
        <p:nvSpPr>
          <p:cNvPr id="3" name="Slide Number Placeholder 2">
            <a:extLst>
              <a:ext uri="{FF2B5EF4-FFF2-40B4-BE49-F238E27FC236}">
                <a16:creationId xmlns:a16="http://schemas.microsoft.com/office/drawing/2014/main" id="{00C40A27-DB91-4D3F-AFC9-E4B5B9FFAAC1}"/>
              </a:ext>
            </a:extLst>
          </p:cNvPr>
          <p:cNvSpPr>
            <a:spLocks noGrp="1"/>
          </p:cNvSpPr>
          <p:nvPr>
            <p:ph type="sldNum" sz="quarter" idx="4"/>
          </p:nvPr>
        </p:nvSpPr>
        <p:spPr/>
        <p:txBody>
          <a:bodyPr/>
          <a:lstStyle/>
          <a:p>
            <a:fld id="{4C6B7127-9F77-471E-BA61-1540CB2C57B2}" type="slidenum">
              <a:rPr lang="en-US" smtClean="0"/>
              <a:pPr/>
              <a:t>21</a:t>
            </a:fld>
            <a:endParaRPr lang="en-US" dirty="0"/>
          </a:p>
        </p:txBody>
      </p:sp>
      <p:pic>
        <p:nvPicPr>
          <p:cNvPr id="5" name="Content Placeholder 4">
            <a:extLst>
              <a:ext uri="{FF2B5EF4-FFF2-40B4-BE49-F238E27FC236}">
                <a16:creationId xmlns:a16="http://schemas.microsoft.com/office/drawing/2014/main" id="{24FB91EF-20C9-4B59-81A9-47D7A5F0A634}"/>
              </a:ext>
            </a:extLst>
          </p:cNvPr>
          <p:cNvPicPr>
            <a:picLocks noGrp="1" noChangeAspect="1"/>
          </p:cNvPicPr>
          <p:nvPr>
            <p:ph sz="quarter" idx="10"/>
          </p:nvPr>
        </p:nvPicPr>
        <p:blipFill>
          <a:blip r:embed="rId2"/>
          <a:stretch>
            <a:fillRect/>
          </a:stretch>
        </p:blipFill>
        <p:spPr>
          <a:xfrm>
            <a:off x="1415264" y="877888"/>
            <a:ext cx="6430948" cy="3951287"/>
          </a:xfrm>
          <a:prstGeom prst="rect">
            <a:avLst/>
          </a:prstGeom>
        </p:spPr>
      </p:pic>
      <p:sp>
        <p:nvSpPr>
          <p:cNvPr id="6" name="TextBox 5">
            <a:extLst>
              <a:ext uri="{FF2B5EF4-FFF2-40B4-BE49-F238E27FC236}">
                <a16:creationId xmlns:a16="http://schemas.microsoft.com/office/drawing/2014/main" id="{4AB4F207-9113-48D5-9C5A-EC31E861816C}"/>
              </a:ext>
            </a:extLst>
          </p:cNvPr>
          <p:cNvSpPr txBox="1"/>
          <p:nvPr/>
        </p:nvSpPr>
        <p:spPr>
          <a:xfrm>
            <a:off x="6861438" y="1244409"/>
            <a:ext cx="2145059" cy="1629420"/>
          </a:xfrm>
          <a:prstGeom prst="rect">
            <a:avLst/>
          </a:prstGeom>
          <a:solidFill>
            <a:schemeClr val="bg1"/>
          </a:solidFill>
          <a:ln>
            <a:solidFill>
              <a:schemeClr val="tx2"/>
            </a:solidFill>
          </a:ln>
        </p:spPr>
        <p:txBody>
          <a:bodyPr wrap="square" lIns="91440" tIns="91440" rIns="91440" bIns="91440" rtlCol="0" anchor="ctr">
            <a:normAutofit/>
          </a:bodyPr>
          <a:lstStyle/>
          <a:p>
            <a:pPr algn="l"/>
            <a:r>
              <a:rPr lang="en-US" sz="1200" dirty="0">
                <a:solidFill>
                  <a:schemeClr val="tx2"/>
                </a:solidFill>
              </a:rPr>
              <a:t>The user will be brought to the Digital Signature of the Authorization.</a:t>
            </a:r>
          </a:p>
          <a:p>
            <a:pPr algn="l"/>
            <a:endParaRPr lang="en-US" sz="1200" dirty="0">
              <a:solidFill>
                <a:schemeClr val="tx2"/>
              </a:solidFill>
            </a:endParaRPr>
          </a:p>
          <a:p>
            <a:pPr algn="l"/>
            <a:r>
              <a:rPr lang="en-US" sz="1200" dirty="0">
                <a:solidFill>
                  <a:schemeClr val="tx2"/>
                </a:solidFill>
              </a:rPr>
              <a:t>DTS has placed a banner at the top and cancelled the reservations.</a:t>
            </a:r>
          </a:p>
        </p:txBody>
      </p:sp>
    </p:spTree>
    <p:extLst>
      <p:ext uri="{BB962C8B-B14F-4D97-AF65-F5344CB8AC3E}">
        <p14:creationId xmlns:p14="http://schemas.microsoft.com/office/powerpoint/2010/main" val="2343253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EF235-C287-42F3-BB98-A776669493A3}"/>
              </a:ext>
            </a:extLst>
          </p:cNvPr>
          <p:cNvSpPr>
            <a:spLocks noGrp="1"/>
          </p:cNvSpPr>
          <p:nvPr>
            <p:ph type="title"/>
          </p:nvPr>
        </p:nvSpPr>
        <p:spPr/>
        <p:txBody>
          <a:bodyPr/>
          <a:lstStyle/>
          <a:p>
            <a:r>
              <a:rPr lang="en-US" dirty="0"/>
              <a:t>Cancelling a Trip – No Expenses were Incurred</a:t>
            </a:r>
          </a:p>
        </p:txBody>
      </p:sp>
      <p:sp>
        <p:nvSpPr>
          <p:cNvPr id="3" name="Slide Number Placeholder 2">
            <a:extLst>
              <a:ext uri="{FF2B5EF4-FFF2-40B4-BE49-F238E27FC236}">
                <a16:creationId xmlns:a16="http://schemas.microsoft.com/office/drawing/2014/main" id="{3B234066-063E-42C7-8F23-DE03D109DA7A}"/>
              </a:ext>
            </a:extLst>
          </p:cNvPr>
          <p:cNvSpPr>
            <a:spLocks noGrp="1"/>
          </p:cNvSpPr>
          <p:nvPr>
            <p:ph type="sldNum" sz="quarter" idx="4"/>
          </p:nvPr>
        </p:nvSpPr>
        <p:spPr/>
        <p:txBody>
          <a:bodyPr/>
          <a:lstStyle/>
          <a:p>
            <a:fld id="{4C6B7127-9F77-471E-BA61-1540CB2C57B2}" type="slidenum">
              <a:rPr lang="en-US" smtClean="0"/>
              <a:pPr/>
              <a:t>22</a:t>
            </a:fld>
            <a:endParaRPr lang="en-US" dirty="0"/>
          </a:p>
        </p:txBody>
      </p:sp>
      <p:sp>
        <p:nvSpPr>
          <p:cNvPr id="4" name="Content Placeholder 3">
            <a:extLst>
              <a:ext uri="{FF2B5EF4-FFF2-40B4-BE49-F238E27FC236}">
                <a16:creationId xmlns:a16="http://schemas.microsoft.com/office/drawing/2014/main" id="{1A73490B-64BF-40D2-B3B7-79F34E9C1AD5}"/>
              </a:ext>
            </a:extLst>
          </p:cNvPr>
          <p:cNvSpPr>
            <a:spLocks noGrp="1"/>
          </p:cNvSpPr>
          <p:nvPr>
            <p:ph sz="quarter" idx="10"/>
          </p:nvPr>
        </p:nvSpPr>
        <p:spPr/>
        <p:txBody>
          <a:bodyPr>
            <a:normAutofit fontScale="92500" lnSpcReduction="10000"/>
          </a:bodyPr>
          <a:lstStyle/>
          <a:p>
            <a:r>
              <a:rPr lang="en-US" dirty="0"/>
              <a:t>Be careful on the Digital Signature screen because the traveler will be “bumped back” to Pre-Audits.</a:t>
            </a:r>
          </a:p>
          <a:p>
            <a:pPr lvl="1"/>
            <a:r>
              <a:rPr lang="en-US" dirty="0"/>
              <a:t>If this happens, the traveler must access the Sign and Submit page again and attempt the signature afterwards.</a:t>
            </a:r>
          </a:p>
          <a:p>
            <a:endParaRPr lang="en-US" dirty="0"/>
          </a:p>
          <a:p>
            <a:r>
              <a:rPr lang="en-US" dirty="0"/>
              <a:t>At this point, the traveler needs to apply the SIGNED stamp so the document can route to the AO for cancellation.</a:t>
            </a:r>
          </a:p>
          <a:p>
            <a:endParaRPr lang="en-US" dirty="0"/>
          </a:p>
          <a:p>
            <a:r>
              <a:rPr lang="en-US" b="1" u="sng" dirty="0">
                <a:solidFill>
                  <a:srgbClr val="FF0000"/>
                </a:solidFill>
              </a:rPr>
              <a:t>The Approving Official is the only person who can stamp the authorization CANCELLED.</a:t>
            </a:r>
          </a:p>
          <a:p>
            <a:endParaRPr lang="en-US" dirty="0"/>
          </a:p>
          <a:p>
            <a:r>
              <a:rPr lang="en-US" dirty="0"/>
              <a:t>Any previously approved obligations will de-obligate once the CANCELLED stamp is applied.</a:t>
            </a:r>
          </a:p>
        </p:txBody>
      </p:sp>
    </p:spTree>
    <p:extLst>
      <p:ext uri="{BB962C8B-B14F-4D97-AF65-F5344CB8AC3E}">
        <p14:creationId xmlns:p14="http://schemas.microsoft.com/office/powerpoint/2010/main" val="756406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86E74-765C-4E1F-B534-6988644CFD02}"/>
              </a:ext>
            </a:extLst>
          </p:cNvPr>
          <p:cNvSpPr>
            <a:spLocks noGrp="1"/>
          </p:cNvSpPr>
          <p:nvPr>
            <p:ph type="title"/>
          </p:nvPr>
        </p:nvSpPr>
        <p:spPr/>
        <p:txBody>
          <a:bodyPr/>
          <a:lstStyle/>
          <a:p>
            <a:r>
              <a:rPr lang="en-US" dirty="0"/>
              <a:t>Cancelling a Trip – Expenses were Incurred</a:t>
            </a:r>
          </a:p>
        </p:txBody>
      </p:sp>
      <p:sp>
        <p:nvSpPr>
          <p:cNvPr id="3" name="Slide Number Placeholder 2">
            <a:extLst>
              <a:ext uri="{FF2B5EF4-FFF2-40B4-BE49-F238E27FC236}">
                <a16:creationId xmlns:a16="http://schemas.microsoft.com/office/drawing/2014/main" id="{8202CEDF-AB83-4699-8C87-C0C0BB2F0CB1}"/>
              </a:ext>
            </a:extLst>
          </p:cNvPr>
          <p:cNvSpPr>
            <a:spLocks noGrp="1"/>
          </p:cNvSpPr>
          <p:nvPr>
            <p:ph type="sldNum" sz="quarter" idx="4"/>
          </p:nvPr>
        </p:nvSpPr>
        <p:spPr/>
        <p:txBody>
          <a:bodyPr/>
          <a:lstStyle/>
          <a:p>
            <a:fld id="{4C6B7127-9F77-471E-BA61-1540CB2C57B2}" type="slidenum">
              <a:rPr lang="en-US" smtClean="0"/>
              <a:pPr/>
              <a:t>23</a:t>
            </a:fld>
            <a:endParaRPr lang="en-US" dirty="0"/>
          </a:p>
        </p:txBody>
      </p:sp>
      <p:sp>
        <p:nvSpPr>
          <p:cNvPr id="4" name="Content Placeholder 3">
            <a:extLst>
              <a:ext uri="{FF2B5EF4-FFF2-40B4-BE49-F238E27FC236}">
                <a16:creationId xmlns:a16="http://schemas.microsoft.com/office/drawing/2014/main" id="{C0551D64-3E18-4F0C-96FF-F7D6283CA344}"/>
              </a:ext>
            </a:extLst>
          </p:cNvPr>
          <p:cNvSpPr>
            <a:spLocks noGrp="1"/>
          </p:cNvSpPr>
          <p:nvPr>
            <p:ph sz="quarter" idx="10"/>
          </p:nvPr>
        </p:nvSpPr>
        <p:spPr/>
        <p:txBody>
          <a:bodyPr/>
          <a:lstStyle/>
          <a:p>
            <a:r>
              <a:rPr lang="en-US" dirty="0"/>
              <a:t>If you incurred any expenses (e.g., TMC fee) or earned any allowances, you must file a voucher to claim them.</a:t>
            </a:r>
          </a:p>
          <a:p>
            <a:pPr lvl="1"/>
            <a:r>
              <a:rPr lang="en-US" dirty="0"/>
              <a:t>DTS realizes that reimbursement will need to be made, so the goal is to create a voucher as soon as possible.</a:t>
            </a:r>
          </a:p>
          <a:p>
            <a:pPr lvl="1"/>
            <a:endParaRPr lang="en-US" dirty="0"/>
          </a:p>
          <a:p>
            <a:r>
              <a:rPr lang="en-US" dirty="0"/>
              <a:t>For documents that were currently in the routing process, DTS will prevent the CANCELLED stamp from appearing.</a:t>
            </a:r>
          </a:p>
          <a:p>
            <a:pPr lvl="1"/>
            <a:r>
              <a:rPr lang="en-US" dirty="0"/>
              <a:t>Authorization needs to be APPROVED, so a voucher can be created and processed.</a:t>
            </a:r>
          </a:p>
          <a:p>
            <a:pPr lvl="1"/>
            <a:r>
              <a:rPr lang="en-US" dirty="0"/>
              <a:t>After the AO approves the authorization, the user can create and submit a voucher following the usual voucher process to receive reimbursement for expenses incurred for the cancelled trip.</a:t>
            </a:r>
          </a:p>
        </p:txBody>
      </p:sp>
    </p:spTree>
    <p:extLst>
      <p:ext uri="{BB962C8B-B14F-4D97-AF65-F5344CB8AC3E}">
        <p14:creationId xmlns:p14="http://schemas.microsoft.com/office/powerpoint/2010/main" val="42221970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86E74-765C-4E1F-B534-6988644CFD02}"/>
              </a:ext>
            </a:extLst>
          </p:cNvPr>
          <p:cNvSpPr>
            <a:spLocks noGrp="1"/>
          </p:cNvSpPr>
          <p:nvPr>
            <p:ph type="title"/>
          </p:nvPr>
        </p:nvSpPr>
        <p:spPr/>
        <p:txBody>
          <a:bodyPr/>
          <a:lstStyle/>
          <a:p>
            <a:r>
              <a:rPr lang="en-US" dirty="0"/>
              <a:t>Cancelling a Trip – Expenses were Incurred (cont.)</a:t>
            </a:r>
          </a:p>
        </p:txBody>
      </p:sp>
      <p:sp>
        <p:nvSpPr>
          <p:cNvPr id="3" name="Slide Number Placeholder 2">
            <a:extLst>
              <a:ext uri="{FF2B5EF4-FFF2-40B4-BE49-F238E27FC236}">
                <a16:creationId xmlns:a16="http://schemas.microsoft.com/office/drawing/2014/main" id="{8202CEDF-AB83-4699-8C87-C0C0BB2F0CB1}"/>
              </a:ext>
            </a:extLst>
          </p:cNvPr>
          <p:cNvSpPr>
            <a:spLocks noGrp="1"/>
          </p:cNvSpPr>
          <p:nvPr>
            <p:ph type="sldNum" sz="quarter" idx="4"/>
          </p:nvPr>
        </p:nvSpPr>
        <p:spPr/>
        <p:txBody>
          <a:bodyPr/>
          <a:lstStyle/>
          <a:p>
            <a:fld id="{4C6B7127-9F77-471E-BA61-1540CB2C57B2}" type="slidenum">
              <a:rPr lang="en-US" smtClean="0"/>
              <a:pPr/>
              <a:t>24</a:t>
            </a:fld>
            <a:endParaRPr lang="en-US" dirty="0"/>
          </a:p>
        </p:txBody>
      </p:sp>
      <p:sp>
        <p:nvSpPr>
          <p:cNvPr id="4" name="Content Placeholder 3">
            <a:extLst>
              <a:ext uri="{FF2B5EF4-FFF2-40B4-BE49-F238E27FC236}">
                <a16:creationId xmlns:a16="http://schemas.microsoft.com/office/drawing/2014/main" id="{C0551D64-3E18-4F0C-96FF-F7D6283CA344}"/>
              </a:ext>
            </a:extLst>
          </p:cNvPr>
          <p:cNvSpPr>
            <a:spLocks noGrp="1"/>
          </p:cNvSpPr>
          <p:nvPr>
            <p:ph sz="quarter" idx="10"/>
          </p:nvPr>
        </p:nvSpPr>
        <p:spPr/>
        <p:txBody>
          <a:bodyPr>
            <a:normAutofit lnSpcReduction="10000"/>
          </a:bodyPr>
          <a:lstStyle/>
          <a:p>
            <a:r>
              <a:rPr lang="en-US" dirty="0"/>
              <a:t>For documents that have been APPROVED and are not currently routing, DTS will:</a:t>
            </a:r>
          </a:p>
          <a:p>
            <a:pPr lvl="1"/>
            <a:r>
              <a:rPr lang="en-US" dirty="0"/>
              <a:t>Amend the document.</a:t>
            </a:r>
          </a:p>
          <a:p>
            <a:pPr lvl="1"/>
            <a:r>
              <a:rPr lang="en-US" dirty="0"/>
              <a:t>Cancel any existing reservations through the reservation module.</a:t>
            </a:r>
          </a:p>
          <a:p>
            <a:pPr lvl="1"/>
            <a:r>
              <a:rPr lang="en-US" dirty="0"/>
              <a:t>Auto-approve the authorization.</a:t>
            </a:r>
          </a:p>
          <a:p>
            <a:pPr lvl="1"/>
            <a:r>
              <a:rPr lang="en-US" dirty="0"/>
              <a:t>Create a voucher.</a:t>
            </a:r>
          </a:p>
          <a:p>
            <a:pPr lvl="1"/>
            <a:r>
              <a:rPr lang="en-US" dirty="0"/>
              <a:t>Zero out all expenses (including per diem entitlements) except for TMC Fees.</a:t>
            </a:r>
          </a:p>
          <a:p>
            <a:pPr lvl="1"/>
            <a:endParaRPr lang="en-US" dirty="0"/>
          </a:p>
          <a:p>
            <a:r>
              <a:rPr lang="en-US" dirty="0"/>
              <a:t>For this trip cancellation method, the final step is to stamp the voucher APPROVED.</a:t>
            </a:r>
          </a:p>
          <a:p>
            <a:pPr lvl="1"/>
            <a:r>
              <a:rPr lang="en-US" dirty="0"/>
              <a:t>The APPROVED stamp begins the de-obligation process for any previous obligations.</a:t>
            </a:r>
          </a:p>
        </p:txBody>
      </p:sp>
    </p:spTree>
    <p:extLst>
      <p:ext uri="{BB962C8B-B14F-4D97-AF65-F5344CB8AC3E}">
        <p14:creationId xmlns:p14="http://schemas.microsoft.com/office/powerpoint/2010/main" val="1687012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3D84C-A08A-4179-98FB-840EFCE34240}"/>
              </a:ext>
            </a:extLst>
          </p:cNvPr>
          <p:cNvSpPr>
            <a:spLocks noGrp="1"/>
          </p:cNvSpPr>
          <p:nvPr>
            <p:ph type="title"/>
          </p:nvPr>
        </p:nvSpPr>
        <p:spPr/>
        <p:txBody>
          <a:bodyPr/>
          <a:lstStyle/>
          <a:p>
            <a:r>
              <a:rPr lang="en-US" dirty="0"/>
              <a:t>Cancelling a Trip – Expenses were Incurred</a:t>
            </a:r>
          </a:p>
        </p:txBody>
      </p:sp>
      <p:sp>
        <p:nvSpPr>
          <p:cNvPr id="3" name="Slide Number Placeholder 2">
            <a:extLst>
              <a:ext uri="{FF2B5EF4-FFF2-40B4-BE49-F238E27FC236}">
                <a16:creationId xmlns:a16="http://schemas.microsoft.com/office/drawing/2014/main" id="{344D8F11-E874-4247-9280-F2E378C1FED1}"/>
              </a:ext>
            </a:extLst>
          </p:cNvPr>
          <p:cNvSpPr>
            <a:spLocks noGrp="1"/>
          </p:cNvSpPr>
          <p:nvPr>
            <p:ph type="sldNum" sz="quarter" idx="4"/>
          </p:nvPr>
        </p:nvSpPr>
        <p:spPr/>
        <p:txBody>
          <a:bodyPr/>
          <a:lstStyle/>
          <a:p>
            <a:fld id="{4C6B7127-9F77-471E-BA61-1540CB2C57B2}" type="slidenum">
              <a:rPr lang="en-US" smtClean="0"/>
              <a:pPr/>
              <a:t>25</a:t>
            </a:fld>
            <a:endParaRPr lang="en-US" dirty="0"/>
          </a:p>
        </p:txBody>
      </p:sp>
      <p:pic>
        <p:nvPicPr>
          <p:cNvPr id="8" name="Content Placeholder 7">
            <a:extLst>
              <a:ext uri="{FF2B5EF4-FFF2-40B4-BE49-F238E27FC236}">
                <a16:creationId xmlns:a16="http://schemas.microsoft.com/office/drawing/2014/main" id="{1B11A66C-8222-41FE-8292-E7D67E76D722}"/>
              </a:ext>
            </a:extLst>
          </p:cNvPr>
          <p:cNvPicPr>
            <a:picLocks noGrp="1" noChangeAspect="1"/>
          </p:cNvPicPr>
          <p:nvPr>
            <p:ph sz="quarter" idx="10"/>
          </p:nvPr>
        </p:nvPicPr>
        <p:blipFill>
          <a:blip r:embed="rId2"/>
          <a:stretch>
            <a:fillRect/>
          </a:stretch>
        </p:blipFill>
        <p:spPr>
          <a:xfrm>
            <a:off x="663575" y="1191419"/>
            <a:ext cx="7934325" cy="3324225"/>
          </a:xfrm>
          <a:prstGeom prst="rect">
            <a:avLst/>
          </a:prstGeom>
        </p:spPr>
      </p:pic>
      <p:sp>
        <p:nvSpPr>
          <p:cNvPr id="5" name="TextBox 4">
            <a:extLst>
              <a:ext uri="{FF2B5EF4-FFF2-40B4-BE49-F238E27FC236}">
                <a16:creationId xmlns:a16="http://schemas.microsoft.com/office/drawing/2014/main" id="{6BD42244-4AB0-47B7-9BE5-F9E14ED03211}"/>
              </a:ext>
            </a:extLst>
          </p:cNvPr>
          <p:cNvSpPr txBox="1"/>
          <p:nvPr/>
        </p:nvSpPr>
        <p:spPr>
          <a:xfrm>
            <a:off x="455303" y="2523194"/>
            <a:ext cx="1696631" cy="1093708"/>
          </a:xfrm>
          <a:prstGeom prst="rect">
            <a:avLst/>
          </a:prstGeom>
          <a:solidFill>
            <a:schemeClr val="bg1"/>
          </a:solidFill>
          <a:ln>
            <a:solidFill>
              <a:schemeClr val="tx2"/>
            </a:solidFill>
          </a:ln>
        </p:spPr>
        <p:txBody>
          <a:bodyPr wrap="square" lIns="91440" tIns="91440" rIns="91440" bIns="91440" rtlCol="0" anchor="ctr">
            <a:normAutofit/>
          </a:bodyPr>
          <a:lstStyle/>
          <a:p>
            <a:pPr algn="l"/>
            <a:r>
              <a:rPr lang="en-US" sz="1200" dirty="0">
                <a:solidFill>
                  <a:schemeClr val="tx2"/>
                </a:solidFill>
              </a:rPr>
              <a:t>The Trip Cancel process can begin by pressing “Options”, then “Cancel Trip…”.</a:t>
            </a:r>
          </a:p>
        </p:txBody>
      </p:sp>
    </p:spTree>
    <p:extLst>
      <p:ext uri="{BB962C8B-B14F-4D97-AF65-F5344CB8AC3E}">
        <p14:creationId xmlns:p14="http://schemas.microsoft.com/office/powerpoint/2010/main" val="36937079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D2ABE-10E5-4F96-B5BD-095DCE09F46B}"/>
              </a:ext>
            </a:extLst>
          </p:cNvPr>
          <p:cNvSpPr>
            <a:spLocks noGrp="1"/>
          </p:cNvSpPr>
          <p:nvPr>
            <p:ph type="title"/>
          </p:nvPr>
        </p:nvSpPr>
        <p:spPr/>
        <p:txBody>
          <a:bodyPr/>
          <a:lstStyle/>
          <a:p>
            <a:r>
              <a:rPr lang="en-US" dirty="0"/>
              <a:t>Cancelling a Trip – Expenses were Incurred</a:t>
            </a:r>
          </a:p>
        </p:txBody>
      </p:sp>
      <p:sp>
        <p:nvSpPr>
          <p:cNvPr id="3" name="Slide Number Placeholder 2">
            <a:extLst>
              <a:ext uri="{FF2B5EF4-FFF2-40B4-BE49-F238E27FC236}">
                <a16:creationId xmlns:a16="http://schemas.microsoft.com/office/drawing/2014/main" id="{A0BB6BA3-026B-46CC-8708-F7921DFC11CC}"/>
              </a:ext>
            </a:extLst>
          </p:cNvPr>
          <p:cNvSpPr>
            <a:spLocks noGrp="1"/>
          </p:cNvSpPr>
          <p:nvPr>
            <p:ph type="sldNum" sz="quarter" idx="4"/>
          </p:nvPr>
        </p:nvSpPr>
        <p:spPr/>
        <p:txBody>
          <a:bodyPr/>
          <a:lstStyle/>
          <a:p>
            <a:fld id="{4C6B7127-9F77-471E-BA61-1540CB2C57B2}" type="slidenum">
              <a:rPr lang="en-US" smtClean="0"/>
              <a:pPr/>
              <a:t>26</a:t>
            </a:fld>
            <a:endParaRPr lang="en-US" dirty="0"/>
          </a:p>
        </p:txBody>
      </p:sp>
      <p:pic>
        <p:nvPicPr>
          <p:cNvPr id="5" name="Content Placeholder 4">
            <a:extLst>
              <a:ext uri="{FF2B5EF4-FFF2-40B4-BE49-F238E27FC236}">
                <a16:creationId xmlns:a16="http://schemas.microsoft.com/office/drawing/2014/main" id="{9E65241B-DCBB-453A-B6E5-AF9BE10C6E99}"/>
              </a:ext>
            </a:extLst>
          </p:cNvPr>
          <p:cNvPicPr>
            <a:picLocks noGrp="1" noChangeAspect="1"/>
          </p:cNvPicPr>
          <p:nvPr>
            <p:ph sz="quarter" idx="10"/>
          </p:nvPr>
        </p:nvPicPr>
        <p:blipFill>
          <a:blip r:embed="rId2"/>
          <a:stretch>
            <a:fillRect/>
          </a:stretch>
        </p:blipFill>
        <p:spPr>
          <a:xfrm>
            <a:off x="2079019" y="877888"/>
            <a:ext cx="5103437" cy="3951287"/>
          </a:xfrm>
          <a:prstGeom prst="rect">
            <a:avLst/>
          </a:prstGeom>
        </p:spPr>
      </p:pic>
      <p:sp>
        <p:nvSpPr>
          <p:cNvPr id="6" name="TextBox 5">
            <a:extLst>
              <a:ext uri="{FF2B5EF4-FFF2-40B4-BE49-F238E27FC236}">
                <a16:creationId xmlns:a16="http://schemas.microsoft.com/office/drawing/2014/main" id="{E3F4B57F-AC4F-4D2B-A8F4-BEDDC00D6831}"/>
              </a:ext>
            </a:extLst>
          </p:cNvPr>
          <p:cNvSpPr txBox="1"/>
          <p:nvPr/>
        </p:nvSpPr>
        <p:spPr>
          <a:xfrm>
            <a:off x="7064981" y="1133195"/>
            <a:ext cx="1948390" cy="1926264"/>
          </a:xfrm>
          <a:prstGeom prst="rect">
            <a:avLst/>
          </a:prstGeom>
          <a:solidFill>
            <a:schemeClr val="bg1"/>
          </a:solidFill>
          <a:ln>
            <a:solidFill>
              <a:schemeClr val="tx2"/>
            </a:solidFill>
          </a:ln>
        </p:spPr>
        <p:txBody>
          <a:bodyPr wrap="square" lIns="91440" tIns="91440" rIns="91440" bIns="91440" rtlCol="0" anchor="ctr">
            <a:normAutofit/>
          </a:bodyPr>
          <a:lstStyle/>
          <a:p>
            <a:pPr algn="l"/>
            <a:r>
              <a:rPr lang="en-US" sz="1200" dirty="0">
                <a:solidFill>
                  <a:schemeClr val="tx2"/>
                </a:solidFill>
              </a:rPr>
              <a:t>If the traveler incurred any expenses, “Trip expenses were incurred or the traveler received a non-ATM advance or scheduled partial payment” should be selected, then “Cancel Trip”.</a:t>
            </a:r>
          </a:p>
        </p:txBody>
      </p:sp>
      <p:sp>
        <p:nvSpPr>
          <p:cNvPr id="7" name="Arrow: Right 6">
            <a:extLst>
              <a:ext uri="{FF2B5EF4-FFF2-40B4-BE49-F238E27FC236}">
                <a16:creationId xmlns:a16="http://schemas.microsoft.com/office/drawing/2014/main" id="{63B60A08-2E21-4E3D-81AB-7B0059EE30B3}"/>
              </a:ext>
            </a:extLst>
          </p:cNvPr>
          <p:cNvSpPr/>
          <p:nvPr/>
        </p:nvSpPr>
        <p:spPr>
          <a:xfrm>
            <a:off x="1753174" y="2826031"/>
            <a:ext cx="797522" cy="498991"/>
          </a:xfrm>
          <a:prstGeom prst="rightArrow">
            <a:avLst/>
          </a:prstGeom>
          <a:solidFill>
            <a:srgbClr val="FF0000"/>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
        <p:nvSpPr>
          <p:cNvPr id="8" name="Arrow: Right 7">
            <a:extLst>
              <a:ext uri="{FF2B5EF4-FFF2-40B4-BE49-F238E27FC236}">
                <a16:creationId xmlns:a16="http://schemas.microsoft.com/office/drawing/2014/main" id="{315F2C79-EA0D-4078-A173-250ACD0ED73B}"/>
              </a:ext>
            </a:extLst>
          </p:cNvPr>
          <p:cNvSpPr/>
          <p:nvPr/>
        </p:nvSpPr>
        <p:spPr>
          <a:xfrm rot="8368401">
            <a:off x="6601329" y="3773498"/>
            <a:ext cx="797522" cy="498991"/>
          </a:xfrm>
          <a:prstGeom prst="rightArrow">
            <a:avLst/>
          </a:prstGeom>
          <a:solidFill>
            <a:srgbClr val="FF0000"/>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Tree>
    <p:extLst>
      <p:ext uri="{BB962C8B-B14F-4D97-AF65-F5344CB8AC3E}">
        <p14:creationId xmlns:p14="http://schemas.microsoft.com/office/powerpoint/2010/main" val="40431428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2E078-86DD-47FF-81AC-0CB3829084E4}"/>
              </a:ext>
            </a:extLst>
          </p:cNvPr>
          <p:cNvSpPr>
            <a:spLocks noGrp="1"/>
          </p:cNvSpPr>
          <p:nvPr>
            <p:ph type="title"/>
          </p:nvPr>
        </p:nvSpPr>
        <p:spPr/>
        <p:txBody>
          <a:bodyPr/>
          <a:lstStyle/>
          <a:p>
            <a:r>
              <a:rPr lang="en-US" dirty="0"/>
              <a:t>Cancelling a Trip – Expenses were Incurred</a:t>
            </a:r>
          </a:p>
        </p:txBody>
      </p:sp>
      <p:sp>
        <p:nvSpPr>
          <p:cNvPr id="3" name="Slide Number Placeholder 2">
            <a:extLst>
              <a:ext uri="{FF2B5EF4-FFF2-40B4-BE49-F238E27FC236}">
                <a16:creationId xmlns:a16="http://schemas.microsoft.com/office/drawing/2014/main" id="{17A49470-EDEB-407F-B0AF-D2C680224BBF}"/>
              </a:ext>
            </a:extLst>
          </p:cNvPr>
          <p:cNvSpPr>
            <a:spLocks noGrp="1"/>
          </p:cNvSpPr>
          <p:nvPr>
            <p:ph type="sldNum" sz="quarter" idx="4"/>
          </p:nvPr>
        </p:nvSpPr>
        <p:spPr/>
        <p:txBody>
          <a:bodyPr/>
          <a:lstStyle/>
          <a:p>
            <a:fld id="{4C6B7127-9F77-471E-BA61-1540CB2C57B2}" type="slidenum">
              <a:rPr lang="en-US" smtClean="0"/>
              <a:pPr/>
              <a:t>27</a:t>
            </a:fld>
            <a:endParaRPr lang="en-US" dirty="0"/>
          </a:p>
        </p:txBody>
      </p:sp>
      <p:pic>
        <p:nvPicPr>
          <p:cNvPr id="8" name="Content Placeholder 7">
            <a:extLst>
              <a:ext uri="{FF2B5EF4-FFF2-40B4-BE49-F238E27FC236}">
                <a16:creationId xmlns:a16="http://schemas.microsoft.com/office/drawing/2014/main" id="{817E8883-40B4-42DF-B27A-F532A9DDA60D}"/>
              </a:ext>
            </a:extLst>
          </p:cNvPr>
          <p:cNvPicPr>
            <a:picLocks noGrp="1" noChangeAspect="1"/>
          </p:cNvPicPr>
          <p:nvPr>
            <p:ph sz="quarter" idx="10"/>
          </p:nvPr>
        </p:nvPicPr>
        <p:blipFill>
          <a:blip r:embed="rId2"/>
          <a:stretch>
            <a:fillRect/>
          </a:stretch>
        </p:blipFill>
        <p:spPr>
          <a:xfrm>
            <a:off x="2339871" y="877888"/>
            <a:ext cx="4581733" cy="3951287"/>
          </a:xfrm>
          <a:prstGeom prst="rect">
            <a:avLst/>
          </a:prstGeom>
        </p:spPr>
      </p:pic>
      <p:sp>
        <p:nvSpPr>
          <p:cNvPr id="5" name="TextBox 4">
            <a:extLst>
              <a:ext uri="{FF2B5EF4-FFF2-40B4-BE49-F238E27FC236}">
                <a16:creationId xmlns:a16="http://schemas.microsoft.com/office/drawing/2014/main" id="{0C776ADA-56AC-406D-89D4-33A35FFC5FC4}"/>
              </a:ext>
            </a:extLst>
          </p:cNvPr>
          <p:cNvSpPr txBox="1"/>
          <p:nvPr/>
        </p:nvSpPr>
        <p:spPr>
          <a:xfrm>
            <a:off x="455303" y="1952553"/>
            <a:ext cx="1696631" cy="1664349"/>
          </a:xfrm>
          <a:prstGeom prst="rect">
            <a:avLst/>
          </a:prstGeom>
          <a:solidFill>
            <a:schemeClr val="bg1"/>
          </a:solidFill>
          <a:ln>
            <a:solidFill>
              <a:schemeClr val="tx2"/>
            </a:solidFill>
          </a:ln>
        </p:spPr>
        <p:txBody>
          <a:bodyPr wrap="square" lIns="91440" tIns="91440" rIns="91440" bIns="91440" rtlCol="0" anchor="ctr">
            <a:normAutofit lnSpcReduction="10000"/>
          </a:bodyPr>
          <a:lstStyle/>
          <a:p>
            <a:pPr algn="l"/>
            <a:r>
              <a:rPr lang="en-US" sz="1200" dirty="0">
                <a:solidFill>
                  <a:schemeClr val="tx2"/>
                </a:solidFill>
              </a:rPr>
              <a:t>Upon hitting “Cancel Trip”, DTS has begun the trip cancel process.</a:t>
            </a:r>
          </a:p>
          <a:p>
            <a:pPr algn="l"/>
            <a:endParaRPr lang="en-US" sz="1200" dirty="0">
              <a:solidFill>
                <a:schemeClr val="tx2"/>
              </a:solidFill>
            </a:endParaRPr>
          </a:p>
          <a:p>
            <a:pPr algn="l"/>
            <a:r>
              <a:rPr lang="en-US" sz="1200" dirty="0">
                <a:solidFill>
                  <a:schemeClr val="tx2"/>
                </a:solidFill>
              </a:rPr>
              <a:t>There is no way to stop this process once it has begun and it cannot be undone.</a:t>
            </a:r>
          </a:p>
        </p:txBody>
      </p:sp>
    </p:spTree>
    <p:extLst>
      <p:ext uri="{BB962C8B-B14F-4D97-AF65-F5344CB8AC3E}">
        <p14:creationId xmlns:p14="http://schemas.microsoft.com/office/powerpoint/2010/main" val="10027012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7E3A9-13B8-4A9E-9A71-48CC4907E638}"/>
              </a:ext>
            </a:extLst>
          </p:cNvPr>
          <p:cNvSpPr>
            <a:spLocks noGrp="1"/>
          </p:cNvSpPr>
          <p:nvPr>
            <p:ph type="title"/>
          </p:nvPr>
        </p:nvSpPr>
        <p:spPr/>
        <p:txBody>
          <a:bodyPr/>
          <a:lstStyle/>
          <a:p>
            <a:r>
              <a:rPr lang="en-US" dirty="0"/>
              <a:t>Cancelling a Trip – Expenses were Incurred</a:t>
            </a:r>
          </a:p>
        </p:txBody>
      </p:sp>
      <p:sp>
        <p:nvSpPr>
          <p:cNvPr id="3" name="Slide Number Placeholder 2">
            <a:extLst>
              <a:ext uri="{FF2B5EF4-FFF2-40B4-BE49-F238E27FC236}">
                <a16:creationId xmlns:a16="http://schemas.microsoft.com/office/drawing/2014/main" id="{5DEA4148-F379-48D6-95EF-4FF510ABF940}"/>
              </a:ext>
            </a:extLst>
          </p:cNvPr>
          <p:cNvSpPr>
            <a:spLocks noGrp="1"/>
          </p:cNvSpPr>
          <p:nvPr>
            <p:ph type="sldNum" sz="quarter" idx="4"/>
          </p:nvPr>
        </p:nvSpPr>
        <p:spPr/>
        <p:txBody>
          <a:bodyPr/>
          <a:lstStyle/>
          <a:p>
            <a:fld id="{4C6B7127-9F77-471E-BA61-1540CB2C57B2}" type="slidenum">
              <a:rPr lang="en-US" smtClean="0"/>
              <a:pPr/>
              <a:t>28</a:t>
            </a:fld>
            <a:endParaRPr lang="en-US" dirty="0"/>
          </a:p>
        </p:txBody>
      </p:sp>
      <p:pic>
        <p:nvPicPr>
          <p:cNvPr id="5" name="Content Placeholder 4">
            <a:extLst>
              <a:ext uri="{FF2B5EF4-FFF2-40B4-BE49-F238E27FC236}">
                <a16:creationId xmlns:a16="http://schemas.microsoft.com/office/drawing/2014/main" id="{E4187EC8-EA7A-4A94-9626-CC59D606A581}"/>
              </a:ext>
            </a:extLst>
          </p:cNvPr>
          <p:cNvPicPr>
            <a:picLocks noGrp="1" noChangeAspect="1"/>
          </p:cNvPicPr>
          <p:nvPr>
            <p:ph sz="quarter" idx="10"/>
          </p:nvPr>
        </p:nvPicPr>
        <p:blipFill>
          <a:blip r:embed="rId2"/>
          <a:stretch>
            <a:fillRect/>
          </a:stretch>
        </p:blipFill>
        <p:spPr>
          <a:xfrm>
            <a:off x="1954555" y="877888"/>
            <a:ext cx="5352365" cy="3951287"/>
          </a:xfrm>
          <a:prstGeom prst="rect">
            <a:avLst/>
          </a:prstGeom>
        </p:spPr>
      </p:pic>
      <p:sp>
        <p:nvSpPr>
          <p:cNvPr id="6" name="TextBox 5">
            <a:extLst>
              <a:ext uri="{FF2B5EF4-FFF2-40B4-BE49-F238E27FC236}">
                <a16:creationId xmlns:a16="http://schemas.microsoft.com/office/drawing/2014/main" id="{5710C65F-5C27-476B-9147-977FAB51D3F1}"/>
              </a:ext>
            </a:extLst>
          </p:cNvPr>
          <p:cNvSpPr txBox="1"/>
          <p:nvPr/>
        </p:nvSpPr>
        <p:spPr>
          <a:xfrm>
            <a:off x="97657" y="1478165"/>
            <a:ext cx="1739423" cy="1808175"/>
          </a:xfrm>
          <a:prstGeom prst="rect">
            <a:avLst/>
          </a:prstGeom>
          <a:solidFill>
            <a:schemeClr val="bg1"/>
          </a:solidFill>
          <a:ln>
            <a:solidFill>
              <a:schemeClr val="tx2"/>
            </a:solidFill>
          </a:ln>
        </p:spPr>
        <p:txBody>
          <a:bodyPr wrap="square" lIns="91440" tIns="91440" rIns="91440" bIns="91440" rtlCol="0" anchor="ctr">
            <a:normAutofit fontScale="92500" lnSpcReduction="10000"/>
          </a:bodyPr>
          <a:lstStyle/>
          <a:p>
            <a:r>
              <a:rPr lang="en-US" sz="1200" dirty="0">
                <a:solidFill>
                  <a:schemeClr val="tx2"/>
                </a:solidFill>
              </a:rPr>
              <a:t>On the authorization, some steps occur automatically to get the traveler to the voucher.</a:t>
            </a:r>
          </a:p>
          <a:p>
            <a:endParaRPr lang="en-US" sz="1200" dirty="0">
              <a:solidFill>
                <a:schemeClr val="tx2"/>
              </a:solidFill>
            </a:endParaRPr>
          </a:p>
          <a:p>
            <a:r>
              <a:rPr lang="en-US" sz="1200" dirty="0">
                <a:solidFill>
                  <a:schemeClr val="tx2"/>
                </a:solidFill>
              </a:rPr>
              <a:t>An amendment is created, the reservations are cancelled, and the authorization is stamped APPROVED.</a:t>
            </a:r>
          </a:p>
        </p:txBody>
      </p:sp>
    </p:spTree>
    <p:extLst>
      <p:ext uri="{BB962C8B-B14F-4D97-AF65-F5344CB8AC3E}">
        <p14:creationId xmlns:p14="http://schemas.microsoft.com/office/powerpoint/2010/main" val="35160205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EC370-A37D-4E0A-9330-5C02294858CF}"/>
              </a:ext>
            </a:extLst>
          </p:cNvPr>
          <p:cNvSpPr>
            <a:spLocks noGrp="1"/>
          </p:cNvSpPr>
          <p:nvPr>
            <p:ph type="title"/>
          </p:nvPr>
        </p:nvSpPr>
        <p:spPr/>
        <p:txBody>
          <a:bodyPr/>
          <a:lstStyle/>
          <a:p>
            <a:r>
              <a:rPr lang="en-US" dirty="0"/>
              <a:t>Cancelling a Trip – Expenses were Incurred</a:t>
            </a:r>
          </a:p>
        </p:txBody>
      </p:sp>
      <p:sp>
        <p:nvSpPr>
          <p:cNvPr id="3" name="Slide Number Placeholder 2">
            <a:extLst>
              <a:ext uri="{FF2B5EF4-FFF2-40B4-BE49-F238E27FC236}">
                <a16:creationId xmlns:a16="http://schemas.microsoft.com/office/drawing/2014/main" id="{FAEC3071-B6B7-48D1-BF18-A4E0F10CC40B}"/>
              </a:ext>
            </a:extLst>
          </p:cNvPr>
          <p:cNvSpPr>
            <a:spLocks noGrp="1"/>
          </p:cNvSpPr>
          <p:nvPr>
            <p:ph type="sldNum" sz="quarter" idx="4"/>
          </p:nvPr>
        </p:nvSpPr>
        <p:spPr/>
        <p:txBody>
          <a:bodyPr/>
          <a:lstStyle/>
          <a:p>
            <a:fld id="{4C6B7127-9F77-471E-BA61-1540CB2C57B2}" type="slidenum">
              <a:rPr lang="en-US" smtClean="0"/>
              <a:pPr/>
              <a:t>29</a:t>
            </a:fld>
            <a:endParaRPr lang="en-US" dirty="0"/>
          </a:p>
        </p:txBody>
      </p:sp>
      <p:pic>
        <p:nvPicPr>
          <p:cNvPr id="5" name="Content Placeholder 4">
            <a:extLst>
              <a:ext uri="{FF2B5EF4-FFF2-40B4-BE49-F238E27FC236}">
                <a16:creationId xmlns:a16="http://schemas.microsoft.com/office/drawing/2014/main" id="{DA9C47CC-9DD7-4D4A-ADED-6C242F6FA2E9}"/>
              </a:ext>
            </a:extLst>
          </p:cNvPr>
          <p:cNvPicPr>
            <a:picLocks noGrp="1" noChangeAspect="1"/>
          </p:cNvPicPr>
          <p:nvPr>
            <p:ph sz="quarter" idx="10"/>
          </p:nvPr>
        </p:nvPicPr>
        <p:blipFill>
          <a:blip r:embed="rId2"/>
          <a:stretch>
            <a:fillRect/>
          </a:stretch>
        </p:blipFill>
        <p:spPr>
          <a:xfrm>
            <a:off x="1907554" y="877888"/>
            <a:ext cx="5446368" cy="3951287"/>
          </a:xfrm>
          <a:prstGeom prst="rect">
            <a:avLst/>
          </a:prstGeom>
        </p:spPr>
      </p:pic>
      <p:sp>
        <p:nvSpPr>
          <p:cNvPr id="6" name="TextBox 5">
            <a:extLst>
              <a:ext uri="{FF2B5EF4-FFF2-40B4-BE49-F238E27FC236}">
                <a16:creationId xmlns:a16="http://schemas.microsoft.com/office/drawing/2014/main" id="{5F730542-4F1B-4B29-9669-38A2D7DDFA9F}"/>
              </a:ext>
            </a:extLst>
          </p:cNvPr>
          <p:cNvSpPr txBox="1"/>
          <p:nvPr/>
        </p:nvSpPr>
        <p:spPr>
          <a:xfrm>
            <a:off x="97657" y="1478165"/>
            <a:ext cx="1739423" cy="2179435"/>
          </a:xfrm>
          <a:prstGeom prst="rect">
            <a:avLst/>
          </a:prstGeom>
          <a:solidFill>
            <a:schemeClr val="bg1"/>
          </a:solidFill>
          <a:ln>
            <a:solidFill>
              <a:schemeClr val="tx2"/>
            </a:solidFill>
          </a:ln>
        </p:spPr>
        <p:txBody>
          <a:bodyPr wrap="square" lIns="91440" tIns="91440" rIns="91440" bIns="91440" rtlCol="0" anchor="ctr">
            <a:normAutofit lnSpcReduction="10000"/>
          </a:bodyPr>
          <a:lstStyle/>
          <a:p>
            <a:r>
              <a:rPr lang="en-US" sz="1200" dirty="0">
                <a:solidFill>
                  <a:schemeClr val="tx2"/>
                </a:solidFill>
              </a:rPr>
              <a:t>After approval, the document goes PAY PROCESS IGNORE to skip any changes to the obligation of funds for this trip on the authorization.</a:t>
            </a:r>
          </a:p>
          <a:p>
            <a:endParaRPr lang="en-US" sz="1200" dirty="0">
              <a:solidFill>
                <a:schemeClr val="tx2"/>
              </a:solidFill>
            </a:endParaRPr>
          </a:p>
          <a:p>
            <a:r>
              <a:rPr lang="en-US" sz="1200" dirty="0">
                <a:solidFill>
                  <a:schemeClr val="tx2"/>
                </a:solidFill>
              </a:rPr>
              <a:t>All of this happens immediately after hitting “Cancel Trip”.</a:t>
            </a:r>
          </a:p>
        </p:txBody>
      </p:sp>
    </p:spTree>
    <p:extLst>
      <p:ext uri="{BB962C8B-B14F-4D97-AF65-F5344CB8AC3E}">
        <p14:creationId xmlns:p14="http://schemas.microsoft.com/office/powerpoint/2010/main" val="1452314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09469A4-AAF7-41A9-AC1A-285DC08A8336}"/>
              </a:ext>
            </a:extLst>
          </p:cNvPr>
          <p:cNvSpPr>
            <a:spLocks noGrp="1"/>
          </p:cNvSpPr>
          <p:nvPr>
            <p:ph type="body" sz="quarter" idx="18"/>
          </p:nvPr>
        </p:nvSpPr>
        <p:spPr>
          <a:xfrm>
            <a:off x="3543300" y="0"/>
            <a:ext cx="5600700" cy="5143500"/>
          </a:xfrm>
        </p:spPr>
        <p:txBody>
          <a:bodyPr>
            <a:normAutofit/>
          </a:bodyPr>
          <a:lstStyle/>
          <a:p>
            <a:r>
              <a:rPr lang="en-US" dirty="0"/>
              <a:t>Top Issues for December/January</a:t>
            </a:r>
          </a:p>
          <a:p>
            <a:r>
              <a:rPr lang="en-US" dirty="0"/>
              <a:t>GSA State Tax Exempt List Link Not Working</a:t>
            </a:r>
          </a:p>
          <a:p>
            <a:r>
              <a:rPr lang="en-US" dirty="0"/>
              <a:t>New TAC Callback Functionality</a:t>
            </a:r>
          </a:p>
          <a:p>
            <a:r>
              <a:rPr lang="en-US" dirty="0"/>
              <a:t>Trip Cancel</a:t>
            </a:r>
          </a:p>
          <a:p>
            <a:pPr lvl="1"/>
            <a:r>
              <a:rPr lang="en-US" dirty="0"/>
              <a:t>Removing An Authorization</a:t>
            </a:r>
          </a:p>
          <a:p>
            <a:pPr lvl="1"/>
            <a:r>
              <a:rPr lang="en-US" dirty="0"/>
              <a:t>Cancelling An Authorization</a:t>
            </a:r>
          </a:p>
          <a:p>
            <a:pPr lvl="2"/>
            <a:r>
              <a:rPr lang="en-US" dirty="0"/>
              <a:t>With No Expenses</a:t>
            </a:r>
          </a:p>
          <a:p>
            <a:pPr lvl="2"/>
            <a:r>
              <a:rPr lang="en-US" dirty="0"/>
              <a:t>With Expenses</a:t>
            </a:r>
          </a:p>
          <a:p>
            <a:pPr lvl="1"/>
            <a:r>
              <a:rPr lang="en-US" dirty="0"/>
              <a:t>Hotel Reservations and Cancellations</a:t>
            </a:r>
          </a:p>
          <a:p>
            <a:pPr lvl="1"/>
            <a:r>
              <a:rPr lang="en-US" dirty="0"/>
              <a:t>Common Issues and Misconceptions</a:t>
            </a:r>
          </a:p>
          <a:p>
            <a:r>
              <a:rPr lang="en-US" dirty="0"/>
              <a:t>Resources</a:t>
            </a:r>
          </a:p>
          <a:p>
            <a:r>
              <a:rPr lang="en-US" dirty="0"/>
              <a:t>Questions</a:t>
            </a:r>
          </a:p>
        </p:txBody>
      </p:sp>
    </p:spTree>
    <p:extLst>
      <p:ext uri="{BB962C8B-B14F-4D97-AF65-F5344CB8AC3E}">
        <p14:creationId xmlns:p14="http://schemas.microsoft.com/office/powerpoint/2010/main" val="13098232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F2F08-6DFB-4B45-9048-AF845DD82DD5}"/>
              </a:ext>
            </a:extLst>
          </p:cNvPr>
          <p:cNvSpPr>
            <a:spLocks noGrp="1"/>
          </p:cNvSpPr>
          <p:nvPr>
            <p:ph type="title"/>
          </p:nvPr>
        </p:nvSpPr>
        <p:spPr/>
        <p:txBody>
          <a:bodyPr/>
          <a:lstStyle/>
          <a:p>
            <a:r>
              <a:rPr lang="en-US" dirty="0"/>
              <a:t>Cancelling a Trip – Expenses were Incurred</a:t>
            </a:r>
          </a:p>
        </p:txBody>
      </p:sp>
      <p:sp>
        <p:nvSpPr>
          <p:cNvPr id="3" name="Slide Number Placeholder 2">
            <a:extLst>
              <a:ext uri="{FF2B5EF4-FFF2-40B4-BE49-F238E27FC236}">
                <a16:creationId xmlns:a16="http://schemas.microsoft.com/office/drawing/2014/main" id="{D9DC78C3-1648-4197-AE30-A92D65C94B8C}"/>
              </a:ext>
            </a:extLst>
          </p:cNvPr>
          <p:cNvSpPr>
            <a:spLocks noGrp="1"/>
          </p:cNvSpPr>
          <p:nvPr>
            <p:ph type="sldNum" sz="quarter" idx="4"/>
          </p:nvPr>
        </p:nvSpPr>
        <p:spPr/>
        <p:txBody>
          <a:bodyPr/>
          <a:lstStyle/>
          <a:p>
            <a:fld id="{4C6B7127-9F77-471E-BA61-1540CB2C57B2}" type="slidenum">
              <a:rPr lang="en-US" smtClean="0"/>
              <a:pPr/>
              <a:t>30</a:t>
            </a:fld>
            <a:endParaRPr lang="en-US" dirty="0"/>
          </a:p>
        </p:txBody>
      </p:sp>
      <p:pic>
        <p:nvPicPr>
          <p:cNvPr id="5" name="Content Placeholder 4">
            <a:extLst>
              <a:ext uri="{FF2B5EF4-FFF2-40B4-BE49-F238E27FC236}">
                <a16:creationId xmlns:a16="http://schemas.microsoft.com/office/drawing/2014/main" id="{99E1D163-98FB-45B7-9309-038BAEF8ED4D}"/>
              </a:ext>
            </a:extLst>
          </p:cNvPr>
          <p:cNvPicPr>
            <a:picLocks noGrp="1" noChangeAspect="1"/>
          </p:cNvPicPr>
          <p:nvPr>
            <p:ph sz="quarter" idx="10"/>
          </p:nvPr>
        </p:nvPicPr>
        <p:blipFill>
          <a:blip r:embed="rId2"/>
          <a:stretch>
            <a:fillRect/>
          </a:stretch>
        </p:blipFill>
        <p:spPr>
          <a:xfrm>
            <a:off x="455613" y="980480"/>
            <a:ext cx="8350250" cy="3746102"/>
          </a:xfrm>
          <a:prstGeom prst="rect">
            <a:avLst/>
          </a:prstGeom>
        </p:spPr>
      </p:pic>
      <p:sp>
        <p:nvSpPr>
          <p:cNvPr id="6" name="TextBox 5">
            <a:extLst>
              <a:ext uri="{FF2B5EF4-FFF2-40B4-BE49-F238E27FC236}">
                <a16:creationId xmlns:a16="http://schemas.microsoft.com/office/drawing/2014/main" id="{C26C28E8-C201-4F8B-B073-3B74756DAC94}"/>
              </a:ext>
            </a:extLst>
          </p:cNvPr>
          <p:cNvSpPr txBox="1"/>
          <p:nvPr/>
        </p:nvSpPr>
        <p:spPr>
          <a:xfrm>
            <a:off x="6373299" y="790750"/>
            <a:ext cx="1869009" cy="944369"/>
          </a:xfrm>
          <a:prstGeom prst="rect">
            <a:avLst/>
          </a:prstGeom>
          <a:solidFill>
            <a:schemeClr val="bg1"/>
          </a:solidFill>
          <a:ln>
            <a:solidFill>
              <a:schemeClr val="tx2"/>
            </a:solidFill>
          </a:ln>
        </p:spPr>
        <p:txBody>
          <a:bodyPr wrap="square" lIns="91440" tIns="91440" rIns="91440" bIns="91440" rtlCol="0" anchor="ctr">
            <a:normAutofit fontScale="92500"/>
          </a:bodyPr>
          <a:lstStyle/>
          <a:p>
            <a:pPr algn="l"/>
            <a:r>
              <a:rPr lang="en-US" sz="1200" dirty="0">
                <a:solidFill>
                  <a:schemeClr val="tx2"/>
                </a:solidFill>
              </a:rPr>
              <a:t>The first thing the user will see after hitting “Cancel Trip” is the Expenses section of the Voucher.</a:t>
            </a:r>
          </a:p>
        </p:txBody>
      </p:sp>
      <p:sp>
        <p:nvSpPr>
          <p:cNvPr id="7" name="Arrow: Right 6">
            <a:extLst>
              <a:ext uri="{FF2B5EF4-FFF2-40B4-BE49-F238E27FC236}">
                <a16:creationId xmlns:a16="http://schemas.microsoft.com/office/drawing/2014/main" id="{E5065359-5F7C-4CB7-9710-52A88A8772E4}"/>
              </a:ext>
            </a:extLst>
          </p:cNvPr>
          <p:cNvSpPr/>
          <p:nvPr/>
        </p:nvSpPr>
        <p:spPr>
          <a:xfrm rot="8368401">
            <a:off x="1658069" y="1305305"/>
            <a:ext cx="797522" cy="498991"/>
          </a:xfrm>
          <a:prstGeom prst="rightArrow">
            <a:avLst/>
          </a:prstGeom>
          <a:solidFill>
            <a:srgbClr val="FF0000"/>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Tree>
    <p:extLst>
      <p:ext uri="{BB962C8B-B14F-4D97-AF65-F5344CB8AC3E}">
        <p14:creationId xmlns:p14="http://schemas.microsoft.com/office/powerpoint/2010/main" val="32481296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0FB16-19B5-4AE5-A4E7-ED2A18A55235}"/>
              </a:ext>
            </a:extLst>
          </p:cNvPr>
          <p:cNvSpPr>
            <a:spLocks noGrp="1"/>
          </p:cNvSpPr>
          <p:nvPr>
            <p:ph type="title"/>
          </p:nvPr>
        </p:nvSpPr>
        <p:spPr/>
        <p:txBody>
          <a:bodyPr/>
          <a:lstStyle/>
          <a:p>
            <a:r>
              <a:rPr lang="en-US" dirty="0"/>
              <a:t>Cancelling a Trip – Expenses were Incurred</a:t>
            </a:r>
          </a:p>
        </p:txBody>
      </p:sp>
      <p:sp>
        <p:nvSpPr>
          <p:cNvPr id="3" name="Slide Number Placeholder 2">
            <a:extLst>
              <a:ext uri="{FF2B5EF4-FFF2-40B4-BE49-F238E27FC236}">
                <a16:creationId xmlns:a16="http://schemas.microsoft.com/office/drawing/2014/main" id="{0588D065-5BD5-440F-BB36-67083700FBBF}"/>
              </a:ext>
            </a:extLst>
          </p:cNvPr>
          <p:cNvSpPr>
            <a:spLocks noGrp="1"/>
          </p:cNvSpPr>
          <p:nvPr>
            <p:ph type="sldNum" sz="quarter" idx="4"/>
          </p:nvPr>
        </p:nvSpPr>
        <p:spPr/>
        <p:txBody>
          <a:bodyPr/>
          <a:lstStyle/>
          <a:p>
            <a:fld id="{4C6B7127-9F77-471E-BA61-1540CB2C57B2}" type="slidenum">
              <a:rPr lang="en-US" smtClean="0"/>
              <a:pPr/>
              <a:t>31</a:t>
            </a:fld>
            <a:endParaRPr lang="en-US" dirty="0"/>
          </a:p>
        </p:txBody>
      </p:sp>
      <p:pic>
        <p:nvPicPr>
          <p:cNvPr id="5" name="Content Placeholder 4">
            <a:extLst>
              <a:ext uri="{FF2B5EF4-FFF2-40B4-BE49-F238E27FC236}">
                <a16:creationId xmlns:a16="http://schemas.microsoft.com/office/drawing/2014/main" id="{2B22CE79-5C37-4E74-8847-2E4C6E959DF9}"/>
              </a:ext>
            </a:extLst>
          </p:cNvPr>
          <p:cNvPicPr>
            <a:picLocks noGrp="1" noChangeAspect="1"/>
          </p:cNvPicPr>
          <p:nvPr>
            <p:ph sz="quarter" idx="10"/>
          </p:nvPr>
        </p:nvPicPr>
        <p:blipFill>
          <a:blip r:embed="rId2"/>
          <a:stretch>
            <a:fillRect/>
          </a:stretch>
        </p:blipFill>
        <p:spPr>
          <a:xfrm>
            <a:off x="455613" y="1071088"/>
            <a:ext cx="8350250" cy="3564887"/>
          </a:xfrm>
          <a:prstGeom prst="rect">
            <a:avLst/>
          </a:prstGeom>
        </p:spPr>
      </p:pic>
      <p:sp>
        <p:nvSpPr>
          <p:cNvPr id="6" name="TextBox 5">
            <a:extLst>
              <a:ext uri="{FF2B5EF4-FFF2-40B4-BE49-F238E27FC236}">
                <a16:creationId xmlns:a16="http://schemas.microsoft.com/office/drawing/2014/main" id="{EFF9C037-57B0-4826-A225-7F58B6B10A1B}"/>
              </a:ext>
            </a:extLst>
          </p:cNvPr>
          <p:cNvSpPr txBox="1"/>
          <p:nvPr/>
        </p:nvSpPr>
        <p:spPr>
          <a:xfrm>
            <a:off x="144379" y="2083182"/>
            <a:ext cx="1739423" cy="873149"/>
          </a:xfrm>
          <a:prstGeom prst="rect">
            <a:avLst/>
          </a:prstGeom>
          <a:solidFill>
            <a:schemeClr val="bg1"/>
          </a:solidFill>
          <a:ln>
            <a:solidFill>
              <a:schemeClr val="tx2"/>
            </a:solidFill>
          </a:ln>
        </p:spPr>
        <p:txBody>
          <a:bodyPr wrap="square" lIns="91440" tIns="91440" rIns="91440" bIns="91440" rtlCol="0" anchor="ctr">
            <a:normAutofit lnSpcReduction="10000"/>
          </a:bodyPr>
          <a:lstStyle/>
          <a:p>
            <a:r>
              <a:rPr lang="en-US" sz="1200" dirty="0">
                <a:solidFill>
                  <a:schemeClr val="tx2"/>
                </a:solidFill>
              </a:rPr>
              <a:t>All expenses except TMC related fees will be zeroed out automatically.</a:t>
            </a:r>
          </a:p>
        </p:txBody>
      </p:sp>
      <p:sp>
        <p:nvSpPr>
          <p:cNvPr id="7" name="Arrow: Right 6">
            <a:extLst>
              <a:ext uri="{FF2B5EF4-FFF2-40B4-BE49-F238E27FC236}">
                <a16:creationId xmlns:a16="http://schemas.microsoft.com/office/drawing/2014/main" id="{D229AA6D-DB3A-4807-86A8-7CB50FBA4BDD}"/>
              </a:ext>
            </a:extLst>
          </p:cNvPr>
          <p:cNvSpPr/>
          <p:nvPr/>
        </p:nvSpPr>
        <p:spPr>
          <a:xfrm rot="1912282">
            <a:off x="7206347" y="1438756"/>
            <a:ext cx="797522" cy="498991"/>
          </a:xfrm>
          <a:prstGeom prst="rightArrow">
            <a:avLst/>
          </a:prstGeom>
          <a:solidFill>
            <a:srgbClr val="FF0000"/>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Tree>
    <p:extLst>
      <p:ext uri="{BB962C8B-B14F-4D97-AF65-F5344CB8AC3E}">
        <p14:creationId xmlns:p14="http://schemas.microsoft.com/office/powerpoint/2010/main" val="27557323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85992-7F8C-4871-A457-0488A0EE7562}"/>
              </a:ext>
            </a:extLst>
          </p:cNvPr>
          <p:cNvSpPr>
            <a:spLocks noGrp="1"/>
          </p:cNvSpPr>
          <p:nvPr>
            <p:ph type="title"/>
          </p:nvPr>
        </p:nvSpPr>
        <p:spPr/>
        <p:txBody>
          <a:bodyPr/>
          <a:lstStyle/>
          <a:p>
            <a:r>
              <a:rPr lang="en-US" dirty="0"/>
              <a:t>Cancelling a Trip – Expenses were Incurred</a:t>
            </a:r>
          </a:p>
        </p:txBody>
      </p:sp>
      <p:sp>
        <p:nvSpPr>
          <p:cNvPr id="3" name="Slide Number Placeholder 2">
            <a:extLst>
              <a:ext uri="{FF2B5EF4-FFF2-40B4-BE49-F238E27FC236}">
                <a16:creationId xmlns:a16="http://schemas.microsoft.com/office/drawing/2014/main" id="{8988EBE2-1D33-4265-BBAA-6A1747B3EF6B}"/>
              </a:ext>
            </a:extLst>
          </p:cNvPr>
          <p:cNvSpPr>
            <a:spLocks noGrp="1"/>
          </p:cNvSpPr>
          <p:nvPr>
            <p:ph type="sldNum" sz="quarter" idx="4"/>
          </p:nvPr>
        </p:nvSpPr>
        <p:spPr/>
        <p:txBody>
          <a:bodyPr/>
          <a:lstStyle/>
          <a:p>
            <a:fld id="{4C6B7127-9F77-471E-BA61-1540CB2C57B2}" type="slidenum">
              <a:rPr lang="en-US" smtClean="0"/>
              <a:pPr/>
              <a:t>32</a:t>
            </a:fld>
            <a:endParaRPr lang="en-US" dirty="0"/>
          </a:p>
        </p:txBody>
      </p:sp>
      <p:pic>
        <p:nvPicPr>
          <p:cNvPr id="5" name="Content Placeholder 4">
            <a:extLst>
              <a:ext uri="{FF2B5EF4-FFF2-40B4-BE49-F238E27FC236}">
                <a16:creationId xmlns:a16="http://schemas.microsoft.com/office/drawing/2014/main" id="{186E06CF-EAB9-4136-8822-FBECF8295C8F}"/>
              </a:ext>
            </a:extLst>
          </p:cNvPr>
          <p:cNvPicPr>
            <a:picLocks noGrp="1" noChangeAspect="1"/>
          </p:cNvPicPr>
          <p:nvPr>
            <p:ph sz="quarter" idx="10"/>
          </p:nvPr>
        </p:nvPicPr>
        <p:blipFill>
          <a:blip r:embed="rId2"/>
          <a:stretch>
            <a:fillRect/>
          </a:stretch>
        </p:blipFill>
        <p:spPr>
          <a:xfrm>
            <a:off x="1495421" y="877888"/>
            <a:ext cx="6270634" cy="3951287"/>
          </a:xfrm>
          <a:prstGeom prst="rect">
            <a:avLst/>
          </a:prstGeom>
        </p:spPr>
      </p:pic>
      <p:sp>
        <p:nvSpPr>
          <p:cNvPr id="6" name="TextBox 5">
            <a:extLst>
              <a:ext uri="{FF2B5EF4-FFF2-40B4-BE49-F238E27FC236}">
                <a16:creationId xmlns:a16="http://schemas.microsoft.com/office/drawing/2014/main" id="{53DB986D-9472-4022-8690-3AE58983843C}"/>
              </a:ext>
            </a:extLst>
          </p:cNvPr>
          <p:cNvSpPr txBox="1"/>
          <p:nvPr/>
        </p:nvSpPr>
        <p:spPr>
          <a:xfrm>
            <a:off x="82502" y="2083182"/>
            <a:ext cx="1897552" cy="873149"/>
          </a:xfrm>
          <a:prstGeom prst="rect">
            <a:avLst/>
          </a:prstGeom>
          <a:solidFill>
            <a:schemeClr val="bg1"/>
          </a:solidFill>
          <a:ln>
            <a:solidFill>
              <a:schemeClr val="tx2"/>
            </a:solidFill>
          </a:ln>
        </p:spPr>
        <p:txBody>
          <a:bodyPr wrap="square" lIns="91440" tIns="91440" rIns="91440" bIns="91440" rtlCol="0" anchor="ctr">
            <a:normAutofit/>
          </a:bodyPr>
          <a:lstStyle/>
          <a:p>
            <a:r>
              <a:rPr lang="en-US" sz="1200" dirty="0">
                <a:solidFill>
                  <a:schemeClr val="tx2"/>
                </a:solidFill>
              </a:rPr>
              <a:t>DTS also zeroes out any per diem entitlements.</a:t>
            </a:r>
          </a:p>
        </p:txBody>
      </p:sp>
    </p:spTree>
    <p:extLst>
      <p:ext uri="{BB962C8B-B14F-4D97-AF65-F5344CB8AC3E}">
        <p14:creationId xmlns:p14="http://schemas.microsoft.com/office/powerpoint/2010/main" val="33987647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545DF-4E22-49E5-BD9D-7F067CA9ED72}"/>
              </a:ext>
            </a:extLst>
          </p:cNvPr>
          <p:cNvSpPr>
            <a:spLocks noGrp="1"/>
          </p:cNvSpPr>
          <p:nvPr>
            <p:ph type="title"/>
          </p:nvPr>
        </p:nvSpPr>
        <p:spPr/>
        <p:txBody>
          <a:bodyPr/>
          <a:lstStyle/>
          <a:p>
            <a:r>
              <a:rPr lang="en-US" dirty="0"/>
              <a:t>How to determine if the Trip Cancel process was started</a:t>
            </a:r>
          </a:p>
        </p:txBody>
      </p:sp>
      <p:sp>
        <p:nvSpPr>
          <p:cNvPr id="3" name="Slide Number Placeholder 2">
            <a:extLst>
              <a:ext uri="{FF2B5EF4-FFF2-40B4-BE49-F238E27FC236}">
                <a16:creationId xmlns:a16="http://schemas.microsoft.com/office/drawing/2014/main" id="{71703E53-529F-4952-8771-8D5ACB69EF59}"/>
              </a:ext>
            </a:extLst>
          </p:cNvPr>
          <p:cNvSpPr>
            <a:spLocks noGrp="1"/>
          </p:cNvSpPr>
          <p:nvPr>
            <p:ph type="sldNum" sz="quarter" idx="4"/>
          </p:nvPr>
        </p:nvSpPr>
        <p:spPr/>
        <p:txBody>
          <a:bodyPr/>
          <a:lstStyle/>
          <a:p>
            <a:fld id="{4C6B7127-9F77-471E-BA61-1540CB2C57B2}" type="slidenum">
              <a:rPr lang="en-US" smtClean="0"/>
              <a:pPr/>
              <a:t>33</a:t>
            </a:fld>
            <a:endParaRPr lang="en-US" dirty="0"/>
          </a:p>
        </p:txBody>
      </p:sp>
      <p:sp>
        <p:nvSpPr>
          <p:cNvPr id="4" name="Content Placeholder 3">
            <a:extLst>
              <a:ext uri="{FF2B5EF4-FFF2-40B4-BE49-F238E27FC236}">
                <a16:creationId xmlns:a16="http://schemas.microsoft.com/office/drawing/2014/main" id="{E216B59B-D4A9-4BE4-ABD7-A9CD740A7949}"/>
              </a:ext>
            </a:extLst>
          </p:cNvPr>
          <p:cNvSpPr>
            <a:spLocks noGrp="1"/>
          </p:cNvSpPr>
          <p:nvPr>
            <p:ph sz="quarter" idx="10"/>
          </p:nvPr>
        </p:nvSpPr>
        <p:spPr/>
        <p:txBody>
          <a:bodyPr/>
          <a:lstStyle/>
          <a:p>
            <a:r>
              <a:rPr lang="en-US" dirty="0"/>
              <a:t>Whenever a document has been trip cancelled via DTS Trip Cancel functionality, a banner will appear on every version of the document under the Digital Signature (Sign and Submit) page.</a:t>
            </a:r>
          </a:p>
          <a:p>
            <a:endParaRPr lang="en-US" dirty="0"/>
          </a:p>
        </p:txBody>
      </p:sp>
      <p:pic>
        <p:nvPicPr>
          <p:cNvPr id="5" name="Picture 4">
            <a:extLst>
              <a:ext uri="{FF2B5EF4-FFF2-40B4-BE49-F238E27FC236}">
                <a16:creationId xmlns:a16="http://schemas.microsoft.com/office/drawing/2014/main" id="{A3905DEB-AA56-4D4B-8340-344B2C5C6B8F}"/>
              </a:ext>
            </a:extLst>
          </p:cNvPr>
          <p:cNvPicPr>
            <a:picLocks noChangeAspect="1"/>
          </p:cNvPicPr>
          <p:nvPr/>
        </p:nvPicPr>
        <p:blipFill>
          <a:blip r:embed="rId2"/>
          <a:stretch>
            <a:fillRect/>
          </a:stretch>
        </p:blipFill>
        <p:spPr>
          <a:xfrm>
            <a:off x="2105343" y="2202215"/>
            <a:ext cx="5726251" cy="2002000"/>
          </a:xfrm>
          <a:prstGeom prst="rect">
            <a:avLst/>
          </a:prstGeom>
        </p:spPr>
      </p:pic>
    </p:spTree>
    <p:extLst>
      <p:ext uri="{BB962C8B-B14F-4D97-AF65-F5344CB8AC3E}">
        <p14:creationId xmlns:p14="http://schemas.microsoft.com/office/powerpoint/2010/main" val="3970019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750AF-1133-4E78-93AF-5FC150209D4B}"/>
              </a:ext>
            </a:extLst>
          </p:cNvPr>
          <p:cNvSpPr>
            <a:spLocks noGrp="1"/>
          </p:cNvSpPr>
          <p:nvPr>
            <p:ph type="title"/>
          </p:nvPr>
        </p:nvSpPr>
        <p:spPr/>
        <p:txBody>
          <a:bodyPr/>
          <a:lstStyle/>
          <a:p>
            <a:r>
              <a:rPr lang="en-US" dirty="0"/>
              <a:t>Hotel Reservations</a:t>
            </a:r>
          </a:p>
        </p:txBody>
      </p:sp>
      <p:sp>
        <p:nvSpPr>
          <p:cNvPr id="4" name="Slide Number Placeholder 3">
            <a:extLst>
              <a:ext uri="{FF2B5EF4-FFF2-40B4-BE49-F238E27FC236}">
                <a16:creationId xmlns:a16="http://schemas.microsoft.com/office/drawing/2014/main" id="{46DEF3E0-6D91-4CE3-B0A8-CB4F779A98F5}"/>
              </a:ext>
            </a:extLst>
          </p:cNvPr>
          <p:cNvSpPr>
            <a:spLocks noGrp="1"/>
          </p:cNvSpPr>
          <p:nvPr>
            <p:ph type="sldNum" sz="quarter" idx="4"/>
          </p:nvPr>
        </p:nvSpPr>
        <p:spPr/>
        <p:txBody>
          <a:bodyPr/>
          <a:lstStyle/>
          <a:p>
            <a:pPr>
              <a:defRPr/>
            </a:pPr>
            <a:fld id="{7D187A4C-A87B-41AC-8A01-0B3AA42528A5}" type="slidenum">
              <a:rPr lang="en-US" smtClean="0"/>
              <a:pPr>
                <a:defRPr/>
              </a:pPr>
              <a:t>34</a:t>
            </a:fld>
            <a:endParaRPr lang="en-US" dirty="0"/>
          </a:p>
        </p:txBody>
      </p:sp>
      <p:sp>
        <p:nvSpPr>
          <p:cNvPr id="3" name="Content Placeholder 2">
            <a:extLst>
              <a:ext uri="{FF2B5EF4-FFF2-40B4-BE49-F238E27FC236}">
                <a16:creationId xmlns:a16="http://schemas.microsoft.com/office/drawing/2014/main" id="{A32DA029-A2EF-457E-AA10-88B660B5A21B}"/>
              </a:ext>
            </a:extLst>
          </p:cNvPr>
          <p:cNvSpPr>
            <a:spLocks noGrp="1"/>
          </p:cNvSpPr>
          <p:nvPr>
            <p:ph sz="quarter" idx="10"/>
          </p:nvPr>
        </p:nvSpPr>
        <p:spPr/>
        <p:txBody>
          <a:bodyPr>
            <a:normAutofit lnSpcReduction="10000"/>
          </a:bodyPr>
          <a:lstStyle/>
          <a:p>
            <a:r>
              <a:rPr lang="en-US" dirty="0"/>
              <a:t>You should always cancel hotel reservations as soon as you know that travel is no longer required, especially when within 24 to 48 hours of departure to avoid hotel cancellation or no-show fees. </a:t>
            </a:r>
          </a:p>
          <a:p>
            <a:pPr lvl="1"/>
            <a:endParaRPr lang="en-US" dirty="0"/>
          </a:p>
          <a:p>
            <a:r>
              <a:rPr lang="en-US" dirty="0"/>
              <a:t>Even if the authorization is unsigned with “reserved” reservations, you can still incur fees. </a:t>
            </a:r>
          </a:p>
          <a:p>
            <a:pPr lvl="1"/>
            <a:r>
              <a:rPr lang="en-US" dirty="0"/>
              <a:t>A common misconception is that since you did not sign the document, the reservations were not officially booked.</a:t>
            </a:r>
          </a:p>
          <a:p>
            <a:endParaRPr lang="en-US" dirty="0"/>
          </a:p>
          <a:p>
            <a:r>
              <a:rPr lang="en-US" dirty="0"/>
              <a:t>Be sure to follow the cancellation process in DTS and obtain cancellation confirmation numbers. </a:t>
            </a:r>
          </a:p>
          <a:p>
            <a:pPr lvl="1"/>
            <a:r>
              <a:rPr lang="en-US" dirty="0"/>
              <a:t>Always, follow up with the vendor to ensure reservations fully cancel.</a:t>
            </a:r>
          </a:p>
        </p:txBody>
      </p:sp>
    </p:spTree>
    <p:extLst>
      <p:ext uri="{BB962C8B-B14F-4D97-AF65-F5344CB8AC3E}">
        <p14:creationId xmlns:p14="http://schemas.microsoft.com/office/powerpoint/2010/main" val="15925600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441BF-BCE5-4E4A-B120-6625C43FE172}"/>
              </a:ext>
            </a:extLst>
          </p:cNvPr>
          <p:cNvSpPr>
            <a:spLocks noGrp="1"/>
          </p:cNvSpPr>
          <p:nvPr>
            <p:ph type="title"/>
          </p:nvPr>
        </p:nvSpPr>
        <p:spPr/>
        <p:txBody>
          <a:bodyPr/>
          <a:lstStyle/>
          <a:p>
            <a:r>
              <a:rPr lang="en-US" dirty="0"/>
              <a:t>Hotel Cancellations</a:t>
            </a:r>
          </a:p>
        </p:txBody>
      </p:sp>
      <p:sp>
        <p:nvSpPr>
          <p:cNvPr id="4" name="Slide Number Placeholder 3">
            <a:extLst>
              <a:ext uri="{FF2B5EF4-FFF2-40B4-BE49-F238E27FC236}">
                <a16:creationId xmlns:a16="http://schemas.microsoft.com/office/drawing/2014/main" id="{76F0C0A4-0DBC-4945-BCDD-14565C374333}"/>
              </a:ext>
            </a:extLst>
          </p:cNvPr>
          <p:cNvSpPr>
            <a:spLocks noGrp="1"/>
          </p:cNvSpPr>
          <p:nvPr>
            <p:ph type="sldNum" sz="quarter" idx="4"/>
          </p:nvPr>
        </p:nvSpPr>
        <p:spPr/>
        <p:txBody>
          <a:bodyPr/>
          <a:lstStyle/>
          <a:p>
            <a:pPr>
              <a:defRPr/>
            </a:pPr>
            <a:fld id="{7D187A4C-A87B-41AC-8A01-0B3AA42528A5}" type="slidenum">
              <a:rPr lang="en-US" smtClean="0"/>
              <a:pPr>
                <a:defRPr/>
              </a:pPr>
              <a:t>35</a:t>
            </a:fld>
            <a:endParaRPr lang="en-US" dirty="0"/>
          </a:p>
        </p:txBody>
      </p:sp>
      <p:sp>
        <p:nvSpPr>
          <p:cNvPr id="3" name="Content Placeholder 2">
            <a:extLst>
              <a:ext uri="{FF2B5EF4-FFF2-40B4-BE49-F238E27FC236}">
                <a16:creationId xmlns:a16="http://schemas.microsoft.com/office/drawing/2014/main" id="{B47CED64-3E14-48AB-87BF-A1240E9AB1C4}"/>
              </a:ext>
            </a:extLst>
          </p:cNvPr>
          <p:cNvSpPr>
            <a:spLocks noGrp="1"/>
          </p:cNvSpPr>
          <p:nvPr>
            <p:ph sz="quarter" idx="10"/>
          </p:nvPr>
        </p:nvSpPr>
        <p:spPr/>
        <p:txBody>
          <a:bodyPr/>
          <a:lstStyle/>
          <a:p>
            <a:pPr>
              <a:defRPr/>
            </a:pPr>
            <a:r>
              <a:rPr lang="en-US" dirty="0"/>
              <a:t>When a hotel is selected in DTS, the reservation is confirmed and guaranteed for late arrival if the traveler has a GTCC or provides a personal credit card number.</a:t>
            </a:r>
          </a:p>
          <a:p>
            <a:pPr lvl="1">
              <a:defRPr/>
            </a:pPr>
            <a:endParaRPr lang="en-US" dirty="0"/>
          </a:p>
          <a:p>
            <a:pPr>
              <a:defRPr/>
            </a:pPr>
            <a:r>
              <a:rPr lang="en-US" dirty="0"/>
              <a:t>Each hotel or hotel chain has its own cancellation and no-show policy.</a:t>
            </a:r>
          </a:p>
          <a:p>
            <a:pPr>
              <a:defRPr/>
            </a:pPr>
            <a:endParaRPr lang="en-US" dirty="0"/>
          </a:p>
          <a:p>
            <a:pPr>
              <a:defRPr/>
            </a:pPr>
            <a:r>
              <a:rPr lang="en-US" dirty="0"/>
              <a:t>Travelers must ensure that their hotel reservations are actually cancelled before the cancellation deadline to avoid paying a no-show charge.</a:t>
            </a:r>
          </a:p>
          <a:p>
            <a:endParaRPr lang="en-US" dirty="0"/>
          </a:p>
        </p:txBody>
      </p:sp>
    </p:spTree>
    <p:extLst>
      <p:ext uri="{BB962C8B-B14F-4D97-AF65-F5344CB8AC3E}">
        <p14:creationId xmlns:p14="http://schemas.microsoft.com/office/powerpoint/2010/main" val="2282969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1FAB4-092A-4E3E-992E-74B7626E22FF}"/>
              </a:ext>
            </a:extLst>
          </p:cNvPr>
          <p:cNvSpPr>
            <a:spLocks noGrp="1"/>
          </p:cNvSpPr>
          <p:nvPr>
            <p:ph type="title"/>
          </p:nvPr>
        </p:nvSpPr>
        <p:spPr/>
        <p:txBody>
          <a:bodyPr/>
          <a:lstStyle/>
          <a:p>
            <a:r>
              <a:rPr lang="en-US" dirty="0"/>
              <a:t>Hotel Cancellations</a:t>
            </a:r>
          </a:p>
        </p:txBody>
      </p:sp>
      <p:sp>
        <p:nvSpPr>
          <p:cNvPr id="3" name="Slide Number Placeholder 2">
            <a:extLst>
              <a:ext uri="{FF2B5EF4-FFF2-40B4-BE49-F238E27FC236}">
                <a16:creationId xmlns:a16="http://schemas.microsoft.com/office/drawing/2014/main" id="{04E24406-023B-4E90-A2EB-8F2487E8475D}"/>
              </a:ext>
            </a:extLst>
          </p:cNvPr>
          <p:cNvSpPr>
            <a:spLocks noGrp="1"/>
          </p:cNvSpPr>
          <p:nvPr>
            <p:ph type="sldNum" sz="quarter" idx="4"/>
          </p:nvPr>
        </p:nvSpPr>
        <p:spPr/>
        <p:txBody>
          <a:bodyPr/>
          <a:lstStyle/>
          <a:p>
            <a:fld id="{4C6B7127-9F77-471E-BA61-1540CB2C57B2}" type="slidenum">
              <a:rPr lang="en-US" smtClean="0"/>
              <a:pPr/>
              <a:t>36</a:t>
            </a:fld>
            <a:endParaRPr lang="en-US" dirty="0"/>
          </a:p>
        </p:txBody>
      </p:sp>
      <p:sp>
        <p:nvSpPr>
          <p:cNvPr id="4" name="Content Placeholder 3">
            <a:extLst>
              <a:ext uri="{FF2B5EF4-FFF2-40B4-BE49-F238E27FC236}">
                <a16:creationId xmlns:a16="http://schemas.microsoft.com/office/drawing/2014/main" id="{A8D430B7-156D-4878-A36D-B5B4D76B1CEC}"/>
              </a:ext>
            </a:extLst>
          </p:cNvPr>
          <p:cNvSpPr>
            <a:spLocks noGrp="1"/>
          </p:cNvSpPr>
          <p:nvPr>
            <p:ph sz="quarter" idx="10"/>
          </p:nvPr>
        </p:nvSpPr>
        <p:spPr/>
        <p:txBody>
          <a:bodyPr/>
          <a:lstStyle/>
          <a:p>
            <a:r>
              <a:rPr lang="en-US" dirty="0"/>
              <a:t>Travelers should utilize the Details drop-down to see the cancellation policy for a particular hotel prior to booking.</a:t>
            </a:r>
          </a:p>
        </p:txBody>
      </p:sp>
      <p:pic>
        <p:nvPicPr>
          <p:cNvPr id="8" name="Picture 7">
            <a:extLst>
              <a:ext uri="{FF2B5EF4-FFF2-40B4-BE49-F238E27FC236}">
                <a16:creationId xmlns:a16="http://schemas.microsoft.com/office/drawing/2014/main" id="{D3AB60AA-EF8C-4635-9594-7AE4440CBB69}"/>
              </a:ext>
            </a:extLst>
          </p:cNvPr>
          <p:cNvPicPr>
            <a:picLocks noChangeAspect="1"/>
          </p:cNvPicPr>
          <p:nvPr/>
        </p:nvPicPr>
        <p:blipFill>
          <a:blip r:embed="rId2"/>
          <a:stretch>
            <a:fillRect/>
          </a:stretch>
        </p:blipFill>
        <p:spPr>
          <a:xfrm>
            <a:off x="1874902" y="1644161"/>
            <a:ext cx="5511262" cy="3310415"/>
          </a:xfrm>
          <a:prstGeom prst="rect">
            <a:avLst/>
          </a:prstGeom>
        </p:spPr>
      </p:pic>
    </p:spTree>
    <p:extLst>
      <p:ext uri="{BB962C8B-B14F-4D97-AF65-F5344CB8AC3E}">
        <p14:creationId xmlns:p14="http://schemas.microsoft.com/office/powerpoint/2010/main" val="29864634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3A84E-DC0C-462B-9291-BC23889C6CC8}"/>
              </a:ext>
            </a:extLst>
          </p:cNvPr>
          <p:cNvSpPr>
            <a:spLocks noGrp="1"/>
          </p:cNvSpPr>
          <p:nvPr>
            <p:ph type="title"/>
          </p:nvPr>
        </p:nvSpPr>
        <p:spPr/>
        <p:txBody>
          <a:bodyPr/>
          <a:lstStyle/>
          <a:p>
            <a:r>
              <a:rPr lang="en-US" dirty="0"/>
              <a:t>Hotel Cancellations</a:t>
            </a:r>
          </a:p>
        </p:txBody>
      </p:sp>
      <p:sp>
        <p:nvSpPr>
          <p:cNvPr id="3" name="Slide Number Placeholder 2">
            <a:extLst>
              <a:ext uri="{FF2B5EF4-FFF2-40B4-BE49-F238E27FC236}">
                <a16:creationId xmlns:a16="http://schemas.microsoft.com/office/drawing/2014/main" id="{0B1D1D2E-FA8B-49BB-9A5F-3821041FC1C2}"/>
              </a:ext>
            </a:extLst>
          </p:cNvPr>
          <p:cNvSpPr>
            <a:spLocks noGrp="1"/>
          </p:cNvSpPr>
          <p:nvPr>
            <p:ph type="sldNum" sz="quarter" idx="4"/>
          </p:nvPr>
        </p:nvSpPr>
        <p:spPr/>
        <p:txBody>
          <a:bodyPr/>
          <a:lstStyle/>
          <a:p>
            <a:fld id="{4C6B7127-9F77-471E-BA61-1540CB2C57B2}" type="slidenum">
              <a:rPr lang="en-US" smtClean="0"/>
              <a:pPr/>
              <a:t>37</a:t>
            </a:fld>
            <a:endParaRPr lang="en-US" dirty="0"/>
          </a:p>
        </p:txBody>
      </p:sp>
      <p:sp>
        <p:nvSpPr>
          <p:cNvPr id="4" name="Content Placeholder 3">
            <a:extLst>
              <a:ext uri="{FF2B5EF4-FFF2-40B4-BE49-F238E27FC236}">
                <a16:creationId xmlns:a16="http://schemas.microsoft.com/office/drawing/2014/main" id="{F214BDBE-FF80-4199-B880-42238B2BCC13}"/>
              </a:ext>
            </a:extLst>
          </p:cNvPr>
          <p:cNvSpPr>
            <a:spLocks noGrp="1"/>
          </p:cNvSpPr>
          <p:nvPr>
            <p:ph sz="quarter" idx="10"/>
          </p:nvPr>
        </p:nvSpPr>
        <p:spPr/>
        <p:txBody>
          <a:bodyPr/>
          <a:lstStyle/>
          <a:p>
            <a:r>
              <a:rPr lang="en-US" dirty="0"/>
              <a:t>Some cancellation policies will refer to the “Rate Rules. </a:t>
            </a:r>
          </a:p>
        </p:txBody>
      </p:sp>
      <p:pic>
        <p:nvPicPr>
          <p:cNvPr id="5" name="Picture 4">
            <a:extLst>
              <a:ext uri="{FF2B5EF4-FFF2-40B4-BE49-F238E27FC236}">
                <a16:creationId xmlns:a16="http://schemas.microsoft.com/office/drawing/2014/main" id="{7A13F3EF-93C2-4E97-A726-91FEE0880351}"/>
              </a:ext>
            </a:extLst>
          </p:cNvPr>
          <p:cNvPicPr>
            <a:picLocks noChangeAspect="1"/>
          </p:cNvPicPr>
          <p:nvPr/>
        </p:nvPicPr>
        <p:blipFill rotWithShape="1">
          <a:blip r:embed="rId2"/>
          <a:srcRect l="34583" t="50000" r="19583" b="34063"/>
          <a:stretch/>
        </p:blipFill>
        <p:spPr>
          <a:xfrm>
            <a:off x="999622" y="1695450"/>
            <a:ext cx="7144755" cy="1318532"/>
          </a:xfrm>
          <a:prstGeom prst="rect">
            <a:avLst/>
          </a:prstGeom>
        </p:spPr>
      </p:pic>
    </p:spTree>
    <p:extLst>
      <p:ext uri="{BB962C8B-B14F-4D97-AF65-F5344CB8AC3E}">
        <p14:creationId xmlns:p14="http://schemas.microsoft.com/office/powerpoint/2010/main" val="7286128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3A84E-DC0C-462B-9291-BC23889C6CC8}"/>
              </a:ext>
            </a:extLst>
          </p:cNvPr>
          <p:cNvSpPr>
            <a:spLocks noGrp="1"/>
          </p:cNvSpPr>
          <p:nvPr>
            <p:ph type="title"/>
          </p:nvPr>
        </p:nvSpPr>
        <p:spPr/>
        <p:txBody>
          <a:bodyPr/>
          <a:lstStyle/>
          <a:p>
            <a:r>
              <a:rPr lang="en-US" dirty="0"/>
              <a:t>Hotel Cancellations</a:t>
            </a:r>
          </a:p>
        </p:txBody>
      </p:sp>
      <p:sp>
        <p:nvSpPr>
          <p:cNvPr id="3" name="Slide Number Placeholder 2">
            <a:extLst>
              <a:ext uri="{FF2B5EF4-FFF2-40B4-BE49-F238E27FC236}">
                <a16:creationId xmlns:a16="http://schemas.microsoft.com/office/drawing/2014/main" id="{0B1D1D2E-FA8B-49BB-9A5F-3821041FC1C2}"/>
              </a:ext>
            </a:extLst>
          </p:cNvPr>
          <p:cNvSpPr>
            <a:spLocks noGrp="1"/>
          </p:cNvSpPr>
          <p:nvPr>
            <p:ph type="sldNum" sz="quarter" idx="4"/>
          </p:nvPr>
        </p:nvSpPr>
        <p:spPr/>
        <p:txBody>
          <a:bodyPr/>
          <a:lstStyle/>
          <a:p>
            <a:fld id="{4C6B7127-9F77-471E-BA61-1540CB2C57B2}" type="slidenum">
              <a:rPr lang="en-US" smtClean="0"/>
              <a:pPr/>
              <a:t>38</a:t>
            </a:fld>
            <a:endParaRPr lang="en-US" dirty="0"/>
          </a:p>
        </p:txBody>
      </p:sp>
      <p:sp>
        <p:nvSpPr>
          <p:cNvPr id="4" name="Content Placeholder 3">
            <a:extLst>
              <a:ext uri="{FF2B5EF4-FFF2-40B4-BE49-F238E27FC236}">
                <a16:creationId xmlns:a16="http://schemas.microsoft.com/office/drawing/2014/main" id="{F214BDBE-FF80-4199-B880-42238B2BCC13}"/>
              </a:ext>
            </a:extLst>
          </p:cNvPr>
          <p:cNvSpPr>
            <a:spLocks noGrp="1"/>
          </p:cNvSpPr>
          <p:nvPr>
            <p:ph sz="quarter" idx="10"/>
          </p:nvPr>
        </p:nvSpPr>
        <p:spPr/>
        <p:txBody>
          <a:bodyPr>
            <a:normAutofit/>
          </a:bodyPr>
          <a:lstStyle/>
          <a:p>
            <a:r>
              <a:rPr lang="en-US" dirty="0"/>
              <a:t>If this happens, the traveler can learn more by navigating to the rate page (by hitting the “Select” button) and then selecting “Room Details”.</a:t>
            </a:r>
          </a:p>
          <a:p>
            <a:endParaRPr lang="en-US" dirty="0"/>
          </a:p>
          <a:p>
            <a:endParaRPr lang="en-US" dirty="0"/>
          </a:p>
          <a:p>
            <a:endParaRPr lang="en-US" dirty="0"/>
          </a:p>
          <a:p>
            <a:endParaRPr lang="en-US" dirty="0"/>
          </a:p>
          <a:p>
            <a:endParaRPr lang="en-US" dirty="0"/>
          </a:p>
          <a:p>
            <a:r>
              <a:rPr lang="en-US" dirty="0"/>
              <a:t>If the Cancellation Policy is still vague or unclear to the traveler, they should reach out to the property prior to booking the hotel to ensure they are aware of any cancellation penalties or requirements if their trip is cancelled.</a:t>
            </a:r>
          </a:p>
          <a:p>
            <a:pPr marL="129778" indent="0">
              <a:buNone/>
            </a:pPr>
            <a:endParaRPr lang="en-US" dirty="0"/>
          </a:p>
          <a:p>
            <a:endParaRPr lang="en-US" dirty="0"/>
          </a:p>
        </p:txBody>
      </p:sp>
      <p:pic>
        <p:nvPicPr>
          <p:cNvPr id="9" name="Picture 8">
            <a:extLst>
              <a:ext uri="{FF2B5EF4-FFF2-40B4-BE49-F238E27FC236}">
                <a16:creationId xmlns:a16="http://schemas.microsoft.com/office/drawing/2014/main" id="{9E09236B-F381-4E25-AF13-A8EB9FDBA0F6}"/>
              </a:ext>
            </a:extLst>
          </p:cNvPr>
          <p:cNvPicPr>
            <a:picLocks noChangeAspect="1"/>
          </p:cNvPicPr>
          <p:nvPr/>
        </p:nvPicPr>
        <p:blipFill rotWithShape="1">
          <a:blip r:embed="rId3"/>
          <a:srcRect b="25677"/>
          <a:stretch/>
        </p:blipFill>
        <p:spPr>
          <a:xfrm>
            <a:off x="1542025" y="1574961"/>
            <a:ext cx="6059949" cy="1594959"/>
          </a:xfrm>
          <a:prstGeom prst="rect">
            <a:avLst/>
          </a:prstGeom>
        </p:spPr>
      </p:pic>
    </p:spTree>
    <p:extLst>
      <p:ext uri="{BB962C8B-B14F-4D97-AF65-F5344CB8AC3E}">
        <p14:creationId xmlns:p14="http://schemas.microsoft.com/office/powerpoint/2010/main" val="34234821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1D840E5-B578-472F-8237-DACAF09209C9}"/>
              </a:ext>
            </a:extLst>
          </p:cNvPr>
          <p:cNvPicPr>
            <a:picLocks noChangeAspect="1"/>
          </p:cNvPicPr>
          <p:nvPr/>
        </p:nvPicPr>
        <p:blipFill>
          <a:blip r:embed="rId2"/>
          <a:stretch>
            <a:fillRect/>
          </a:stretch>
        </p:blipFill>
        <p:spPr>
          <a:xfrm>
            <a:off x="1739857" y="2114551"/>
            <a:ext cx="5664286" cy="2150000"/>
          </a:xfrm>
          <a:prstGeom prst="rect">
            <a:avLst/>
          </a:prstGeom>
        </p:spPr>
      </p:pic>
      <p:sp>
        <p:nvSpPr>
          <p:cNvPr id="2" name="Title 1">
            <a:extLst>
              <a:ext uri="{FF2B5EF4-FFF2-40B4-BE49-F238E27FC236}">
                <a16:creationId xmlns:a16="http://schemas.microsoft.com/office/drawing/2014/main" id="{D8BA36BC-B261-4459-855E-83D91BB98526}"/>
              </a:ext>
            </a:extLst>
          </p:cNvPr>
          <p:cNvSpPr>
            <a:spLocks noGrp="1"/>
          </p:cNvSpPr>
          <p:nvPr>
            <p:ph type="title"/>
          </p:nvPr>
        </p:nvSpPr>
        <p:spPr/>
        <p:txBody>
          <a:bodyPr/>
          <a:lstStyle/>
          <a:p>
            <a:r>
              <a:rPr lang="en-US" dirty="0"/>
              <a:t>Hotel Cancellations</a:t>
            </a:r>
          </a:p>
        </p:txBody>
      </p:sp>
      <p:sp>
        <p:nvSpPr>
          <p:cNvPr id="4" name="Slide Number Placeholder 3">
            <a:extLst>
              <a:ext uri="{FF2B5EF4-FFF2-40B4-BE49-F238E27FC236}">
                <a16:creationId xmlns:a16="http://schemas.microsoft.com/office/drawing/2014/main" id="{CD350B04-3787-48CB-8584-48C32D631AA4}"/>
              </a:ext>
            </a:extLst>
          </p:cNvPr>
          <p:cNvSpPr>
            <a:spLocks noGrp="1"/>
          </p:cNvSpPr>
          <p:nvPr>
            <p:ph type="sldNum" sz="quarter" idx="4"/>
          </p:nvPr>
        </p:nvSpPr>
        <p:spPr/>
        <p:txBody>
          <a:bodyPr/>
          <a:lstStyle/>
          <a:p>
            <a:pPr>
              <a:defRPr/>
            </a:pPr>
            <a:fld id="{7D187A4C-A87B-41AC-8A01-0B3AA42528A5}" type="slidenum">
              <a:rPr lang="en-US" smtClean="0"/>
              <a:pPr>
                <a:defRPr/>
              </a:pPr>
              <a:t>39</a:t>
            </a:fld>
            <a:endParaRPr lang="en-US" dirty="0"/>
          </a:p>
        </p:txBody>
      </p:sp>
      <p:sp>
        <p:nvSpPr>
          <p:cNvPr id="3" name="Content Placeholder 2">
            <a:extLst>
              <a:ext uri="{FF2B5EF4-FFF2-40B4-BE49-F238E27FC236}">
                <a16:creationId xmlns:a16="http://schemas.microsoft.com/office/drawing/2014/main" id="{583ADAFB-87E7-4B4F-BE7A-86CD19ED7864}"/>
              </a:ext>
            </a:extLst>
          </p:cNvPr>
          <p:cNvSpPr>
            <a:spLocks noGrp="1"/>
          </p:cNvSpPr>
          <p:nvPr>
            <p:ph sz="quarter" idx="10"/>
          </p:nvPr>
        </p:nvSpPr>
        <p:spPr/>
        <p:txBody>
          <a:bodyPr/>
          <a:lstStyle/>
          <a:p>
            <a:pPr>
              <a:defRPr/>
            </a:pPr>
            <a:r>
              <a:rPr lang="en-US" dirty="0"/>
              <a:t>DTS will display a Lodging Cancellation History link after a hotel is cancelled via DTS.</a:t>
            </a:r>
          </a:p>
          <a:p>
            <a:pPr lvl="1">
              <a:defRPr/>
            </a:pPr>
            <a:r>
              <a:rPr lang="en-US" dirty="0"/>
              <a:t>This will display the hotel Cancellation Number.</a:t>
            </a:r>
          </a:p>
          <a:p>
            <a:pPr lvl="1">
              <a:defRPr/>
            </a:pPr>
            <a:endParaRPr lang="en-US" dirty="0"/>
          </a:p>
          <a:p>
            <a:pPr>
              <a:defRPr/>
            </a:pPr>
            <a:endParaRPr lang="en-US" dirty="0"/>
          </a:p>
          <a:p>
            <a:endParaRPr lang="en-US" dirty="0"/>
          </a:p>
        </p:txBody>
      </p:sp>
      <p:sp>
        <p:nvSpPr>
          <p:cNvPr id="6" name="Rectangle 5">
            <a:extLst>
              <a:ext uri="{FF2B5EF4-FFF2-40B4-BE49-F238E27FC236}">
                <a16:creationId xmlns:a16="http://schemas.microsoft.com/office/drawing/2014/main" id="{587FC29D-6FEA-4F21-B253-24108EA3E920}"/>
              </a:ext>
            </a:extLst>
          </p:cNvPr>
          <p:cNvSpPr/>
          <p:nvPr/>
        </p:nvSpPr>
        <p:spPr bwMode="auto">
          <a:xfrm>
            <a:off x="2000250" y="3927365"/>
            <a:ext cx="1371600" cy="187435"/>
          </a:xfrm>
          <a:prstGeom prst="rect">
            <a:avLst/>
          </a:prstGeom>
          <a:noFill/>
          <a:ln w="28575" cap="flat" cmpd="sng" algn="ctr">
            <a:solidFill>
              <a:srgbClr val="FF330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pPr>
            <a:endParaRPr lang="en-US" sz="900" dirty="0">
              <a:latin typeface="+mj-lt"/>
            </a:endParaRPr>
          </a:p>
        </p:txBody>
      </p:sp>
    </p:spTree>
    <p:extLst>
      <p:ext uri="{BB962C8B-B14F-4D97-AF65-F5344CB8AC3E}">
        <p14:creationId xmlns:p14="http://schemas.microsoft.com/office/powerpoint/2010/main" val="999169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B3E56-B1AF-4F7D-90FF-00ABBD88F51D}"/>
              </a:ext>
            </a:extLst>
          </p:cNvPr>
          <p:cNvSpPr>
            <a:spLocks noGrp="1"/>
          </p:cNvSpPr>
          <p:nvPr>
            <p:ph type="title"/>
          </p:nvPr>
        </p:nvSpPr>
        <p:spPr/>
        <p:txBody>
          <a:bodyPr/>
          <a:lstStyle/>
          <a:p>
            <a:r>
              <a:rPr lang="en-US" dirty="0"/>
              <a:t>Top Issues for December/January</a:t>
            </a:r>
          </a:p>
        </p:txBody>
      </p:sp>
      <p:sp>
        <p:nvSpPr>
          <p:cNvPr id="3" name="Slide Number Placeholder 2">
            <a:extLst>
              <a:ext uri="{FF2B5EF4-FFF2-40B4-BE49-F238E27FC236}">
                <a16:creationId xmlns:a16="http://schemas.microsoft.com/office/drawing/2014/main" id="{5E939191-AEA5-4528-AA74-C02C720A1220}"/>
              </a:ext>
            </a:extLst>
          </p:cNvPr>
          <p:cNvSpPr>
            <a:spLocks noGrp="1"/>
          </p:cNvSpPr>
          <p:nvPr>
            <p:ph type="sldNum" sz="quarter" idx="4"/>
          </p:nvPr>
        </p:nvSpPr>
        <p:spPr/>
        <p:txBody>
          <a:bodyPr/>
          <a:lstStyle/>
          <a:p>
            <a:fld id="{4C6B7127-9F77-471E-BA61-1540CB2C57B2}" type="slidenum">
              <a:rPr lang="en-US" smtClean="0"/>
              <a:pPr/>
              <a:t>4</a:t>
            </a:fld>
            <a:endParaRPr lang="en-US" dirty="0"/>
          </a:p>
        </p:txBody>
      </p:sp>
      <p:graphicFrame>
        <p:nvGraphicFramePr>
          <p:cNvPr id="7" name="Table 5">
            <a:extLst>
              <a:ext uri="{FF2B5EF4-FFF2-40B4-BE49-F238E27FC236}">
                <a16:creationId xmlns:a16="http://schemas.microsoft.com/office/drawing/2014/main" id="{20F22C3F-5839-463A-946E-521796D08E26}"/>
              </a:ext>
            </a:extLst>
          </p:cNvPr>
          <p:cNvGraphicFramePr>
            <a:graphicFrameLocks noGrp="1"/>
          </p:cNvGraphicFramePr>
          <p:nvPr>
            <p:ph sz="quarter" idx="10"/>
            <p:extLst>
              <p:ext uri="{D42A27DB-BD31-4B8C-83A1-F6EECF244321}">
                <p14:modId xmlns:p14="http://schemas.microsoft.com/office/powerpoint/2010/main" val="4166837830"/>
              </p:ext>
            </p:extLst>
          </p:nvPr>
        </p:nvGraphicFramePr>
        <p:xfrm>
          <a:off x="455613" y="877889"/>
          <a:ext cx="8632824" cy="4024993"/>
        </p:xfrm>
        <a:graphic>
          <a:graphicData uri="http://schemas.openxmlformats.org/drawingml/2006/table">
            <a:tbl>
              <a:tblPr firstRow="1" bandRow="1">
                <a:tableStyleId>{5C22544A-7EE6-4342-B048-85BDC9FD1C3A}</a:tableStyleId>
              </a:tblPr>
              <a:tblGrid>
                <a:gridCol w="1188084">
                  <a:extLst>
                    <a:ext uri="{9D8B030D-6E8A-4147-A177-3AD203B41FA5}">
                      <a16:colId xmlns:a16="http://schemas.microsoft.com/office/drawing/2014/main" val="3050094265"/>
                    </a:ext>
                  </a:extLst>
                </a:gridCol>
                <a:gridCol w="3164523">
                  <a:extLst>
                    <a:ext uri="{9D8B030D-6E8A-4147-A177-3AD203B41FA5}">
                      <a16:colId xmlns:a16="http://schemas.microsoft.com/office/drawing/2014/main" val="1722081071"/>
                    </a:ext>
                  </a:extLst>
                </a:gridCol>
                <a:gridCol w="3403917">
                  <a:extLst>
                    <a:ext uri="{9D8B030D-6E8A-4147-A177-3AD203B41FA5}">
                      <a16:colId xmlns:a16="http://schemas.microsoft.com/office/drawing/2014/main" val="4286681458"/>
                    </a:ext>
                  </a:extLst>
                </a:gridCol>
                <a:gridCol w="876300">
                  <a:extLst>
                    <a:ext uri="{9D8B030D-6E8A-4147-A177-3AD203B41FA5}">
                      <a16:colId xmlns:a16="http://schemas.microsoft.com/office/drawing/2014/main" val="1957256232"/>
                    </a:ext>
                  </a:extLst>
                </a:gridCol>
              </a:tblGrid>
              <a:tr h="281256">
                <a:tc>
                  <a:txBody>
                    <a:bodyPr/>
                    <a:lstStyle/>
                    <a:p>
                      <a:pPr algn="ctr"/>
                      <a:r>
                        <a:rPr lang="en-US" sz="1400" dirty="0">
                          <a:solidFill>
                            <a:schemeClr val="bg1"/>
                          </a:solidFill>
                        </a:rPr>
                        <a:t>Issue #</a:t>
                      </a:r>
                    </a:p>
                  </a:txBody>
                  <a:tcPr anchor="ctr"/>
                </a:tc>
                <a:tc>
                  <a:txBody>
                    <a:bodyPr/>
                    <a:lstStyle/>
                    <a:p>
                      <a:pPr algn="ctr"/>
                      <a:r>
                        <a:rPr lang="en-US" sz="1400" dirty="0">
                          <a:solidFill>
                            <a:schemeClr val="bg1"/>
                          </a:solidFill>
                        </a:rPr>
                        <a:t>Summary</a:t>
                      </a:r>
                    </a:p>
                  </a:txBody>
                  <a:tcPr anchor="ctr"/>
                </a:tc>
                <a:tc>
                  <a:txBody>
                    <a:bodyPr/>
                    <a:lstStyle/>
                    <a:p>
                      <a:pPr algn="ctr"/>
                      <a:r>
                        <a:rPr lang="en-US" sz="1400" dirty="0">
                          <a:solidFill>
                            <a:schemeClr val="bg1"/>
                          </a:solidFill>
                        </a:rPr>
                        <a:t>Workaround</a:t>
                      </a:r>
                    </a:p>
                  </a:txBody>
                  <a:tcPr anchor="ctr"/>
                </a:tc>
                <a:tc>
                  <a:txBody>
                    <a:bodyPr/>
                    <a:lstStyle/>
                    <a:p>
                      <a:pPr algn="ctr"/>
                      <a:r>
                        <a:rPr lang="en-US" sz="1400" dirty="0">
                          <a:solidFill>
                            <a:schemeClr val="bg1"/>
                          </a:solidFill>
                        </a:rPr>
                        <a:t>Release</a:t>
                      </a:r>
                    </a:p>
                  </a:txBody>
                  <a:tcPr anchor="ctr"/>
                </a:tc>
                <a:extLst>
                  <a:ext uri="{0D108BD9-81ED-4DB2-BD59-A6C34878D82A}">
                    <a16:rowId xmlns:a16="http://schemas.microsoft.com/office/drawing/2014/main" val="4111442952"/>
                  </a:ext>
                </a:extLst>
              </a:tr>
              <a:tr h="513093">
                <a:tc>
                  <a:txBody>
                    <a:bodyPr/>
                    <a:lstStyle/>
                    <a:p>
                      <a:pPr algn="ctr"/>
                      <a:r>
                        <a:rPr lang="en-US" sz="1000" dirty="0">
                          <a:latin typeface="+mj-lt"/>
                        </a:rPr>
                        <a:t>PPT</a:t>
                      </a:r>
                    </a:p>
                  </a:txBody>
                  <a:tcPr anchor="ctr"/>
                </a:tc>
                <a:tc>
                  <a:txBody>
                    <a:bodyPr/>
                    <a:lstStyle/>
                    <a:p>
                      <a:pPr algn="l"/>
                      <a:r>
                        <a:rPr lang="en-US" sz="1000" kern="1200" dirty="0">
                          <a:solidFill>
                            <a:schemeClr val="dk1"/>
                          </a:solidFill>
                          <a:effectLst/>
                          <a:latin typeface="+mn-lt"/>
                          <a:ea typeface="+mn-ea"/>
                          <a:cs typeface="+mn-cs"/>
                        </a:rPr>
                        <a:t>Unable to edit a CTO Amendment with two PNRs and document has NOT been signed but has adjusted stamps.</a:t>
                      </a:r>
                      <a:endParaRPr lang="en-US" sz="1000" dirty="0">
                        <a:latin typeface="+mj-lt"/>
                      </a:endParaRPr>
                    </a:p>
                  </a:txBody>
                  <a:tcPr anchor="ctr"/>
                </a:tc>
                <a:tc>
                  <a:txBody>
                    <a:bodyPr/>
                    <a:lstStyle/>
                    <a:p>
                      <a:pPr marL="0" marR="0" lvl="0" indent="0" algn="l" defTabSz="514351" rtl="0" eaLnBrk="1" fontAlgn="auto" latinLnBrk="0" hangingPunct="1">
                        <a:lnSpc>
                          <a:spcPct val="100000"/>
                        </a:lnSpc>
                        <a:spcBef>
                          <a:spcPts val="0"/>
                        </a:spcBef>
                        <a:spcAft>
                          <a:spcPts val="0"/>
                        </a:spcAft>
                        <a:buClrTx/>
                        <a:buSzTx/>
                        <a:buFontTx/>
                        <a:buNone/>
                        <a:tabLst/>
                        <a:defRPr/>
                      </a:pPr>
                      <a:r>
                        <a:rPr lang="en-US" sz="1000" dirty="0"/>
                        <a:t>Both PNRs must be placed on the Outbound queue for the document to update properly. Please contact the TAC for further assistance.</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dirty="0"/>
                    </a:p>
                  </a:txBody>
                  <a:tcPr anchor="ctr"/>
                </a:tc>
                <a:extLst>
                  <a:ext uri="{0D108BD9-81ED-4DB2-BD59-A6C34878D82A}">
                    <a16:rowId xmlns:a16="http://schemas.microsoft.com/office/drawing/2014/main" val="1368126481"/>
                  </a:ext>
                </a:extLst>
              </a:tr>
              <a:tr h="646889">
                <a:tc>
                  <a:txBody>
                    <a:bodyPr/>
                    <a:lstStyle/>
                    <a:p>
                      <a:pPr algn="ctr" fontAlgn="ctr"/>
                      <a:r>
                        <a:rPr lang="en-US" sz="1000" b="0" i="0" u="none" strike="noStrike" dirty="0">
                          <a:solidFill>
                            <a:srgbClr val="00467F"/>
                          </a:solidFill>
                          <a:latin typeface="+mj-lt"/>
                        </a:rPr>
                        <a:t>DTS-15645</a:t>
                      </a:r>
                    </a:p>
                  </a:txBody>
                  <a:tcPr marL="9525" marR="9525" marT="9525" marB="0" anchor="ctr"/>
                </a:tc>
                <a:tc>
                  <a:txBody>
                    <a:bodyPr/>
                    <a:lstStyle/>
                    <a:p>
                      <a:pPr algn="l"/>
                      <a:r>
                        <a:rPr lang="en-US" sz="1000" dirty="0">
                          <a:solidFill>
                            <a:srgbClr val="00467F"/>
                          </a:solidFill>
                        </a:rPr>
                        <a:t>Travelers are receiving “Error Message: An Error has Occurred. We are encountering an issue with our partner system. Please try again in a few minutes.” When trying to book reservations.</a:t>
                      </a:r>
                    </a:p>
                  </a:txBody>
                  <a:tcPr anchor="ctr"/>
                </a:tc>
                <a:tc>
                  <a:txBody>
                    <a:bodyPr/>
                    <a:lstStyle/>
                    <a:p>
                      <a:pPr algn="l"/>
                      <a:r>
                        <a:rPr lang="en-US" sz="1000" kern="1200" dirty="0">
                          <a:solidFill>
                            <a:srgbClr val="00467F"/>
                          </a:solidFill>
                          <a:latin typeface="+mn-lt"/>
                          <a:ea typeface="+mn-ea"/>
                          <a:cs typeface="+mn-cs"/>
                        </a:rPr>
                        <a:t>There are a few reasons as to why this issue can occur. Please contact the TAC for guidance on how to resolve this issue.</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Ready For Assignment</a:t>
                      </a:r>
                    </a:p>
                  </a:txBody>
                  <a:tcPr anchor="ctr"/>
                </a:tc>
                <a:extLst>
                  <a:ext uri="{0D108BD9-81ED-4DB2-BD59-A6C34878D82A}">
                    <a16:rowId xmlns:a16="http://schemas.microsoft.com/office/drawing/2014/main" val="557643080"/>
                  </a:ext>
                </a:extLst>
              </a:tr>
              <a:tr h="787518">
                <a:tc>
                  <a:txBody>
                    <a:bodyPr/>
                    <a:lstStyle/>
                    <a:p>
                      <a:pPr marL="0" algn="ctr" defTabSz="514351" rtl="0" eaLnBrk="1" fontAlgn="ctr" latinLnBrk="0" hangingPunct="1"/>
                      <a:r>
                        <a:rPr lang="en-US" sz="1000" kern="1200" dirty="0">
                          <a:solidFill>
                            <a:schemeClr val="dk1"/>
                          </a:solidFill>
                          <a:latin typeface="+mj-lt"/>
                          <a:ea typeface="+mn-ea"/>
                          <a:cs typeface="+mn-cs"/>
                        </a:rPr>
                        <a:t>DTS-20052</a:t>
                      </a:r>
                    </a:p>
                  </a:txBody>
                  <a:tcPr marL="9525" marR="9525" marT="9525" marB="0" anchor="ctr"/>
                </a:tc>
                <a:tc>
                  <a:txBody>
                    <a:bodyPr/>
                    <a:lstStyle/>
                    <a:p>
                      <a:pPr algn="l"/>
                      <a:r>
                        <a:rPr lang="en-US" sz="1000" kern="1200" dirty="0">
                          <a:solidFill>
                            <a:schemeClr val="dk1"/>
                          </a:solidFill>
                          <a:latin typeface="+mn-lt"/>
                          <a:ea typeface="+mn-ea"/>
                          <a:cs typeface="+mn-cs"/>
                        </a:rPr>
                        <a:t>Authorization stuck at CTO SUBMIT due to unconfirmed segments in the Passenger Name Record (PNR).</a:t>
                      </a:r>
                    </a:p>
                  </a:txBody>
                  <a:tcPr anchor="ctr"/>
                </a:tc>
                <a:tc>
                  <a:txBody>
                    <a:bodyPr/>
                    <a:lstStyle/>
                    <a:p>
                      <a:pPr algn="l"/>
                      <a:r>
                        <a:rPr lang="en-US" sz="1000" dirty="0"/>
                        <a:t>Please contact the TAC anytime an authorization has been stuck at CTO SUBMIT for more than one business day. The TAC can see both DTS and the Global Distribution System (GDS).</a:t>
                      </a:r>
                    </a:p>
                  </a:txBody>
                  <a:tcPr anchor="ctr"/>
                </a:tc>
                <a:tc>
                  <a:txBody>
                    <a:bodyPr/>
                    <a:lstStyle/>
                    <a:p>
                      <a:pPr marL="0" marR="0" lvl="0" indent="0" algn="ctr" defTabSz="514351" rtl="0" eaLnBrk="1" fontAlgn="auto" latinLnBrk="0" hangingPunct="1">
                        <a:lnSpc>
                          <a:spcPct val="100000"/>
                        </a:lnSpc>
                        <a:spcBef>
                          <a:spcPts val="0"/>
                        </a:spcBef>
                        <a:spcAft>
                          <a:spcPts val="0"/>
                        </a:spcAft>
                        <a:buClrTx/>
                        <a:buSzTx/>
                        <a:buFontTx/>
                        <a:buNone/>
                        <a:tabLst/>
                        <a:defRPr/>
                      </a:pPr>
                      <a:r>
                        <a:rPr lang="en-US" sz="1000" dirty="0"/>
                        <a:t>Ready For Assignment</a:t>
                      </a:r>
                    </a:p>
                  </a:txBody>
                  <a:tcPr anchor="ctr"/>
                </a:tc>
                <a:extLst>
                  <a:ext uri="{0D108BD9-81ED-4DB2-BD59-A6C34878D82A}">
                    <a16:rowId xmlns:a16="http://schemas.microsoft.com/office/drawing/2014/main" val="819758298"/>
                  </a:ext>
                </a:extLst>
              </a:tr>
              <a:tr h="1134355">
                <a:tc>
                  <a:txBody>
                    <a:bodyPr/>
                    <a:lstStyle/>
                    <a:p>
                      <a:pPr algn="ctr"/>
                      <a:r>
                        <a:rPr lang="en-US" sz="1000" dirty="0">
                          <a:latin typeface="+mj-lt"/>
                        </a:rPr>
                        <a:t>PPT</a:t>
                      </a:r>
                    </a:p>
                  </a:txBody>
                  <a:tcPr anchor="ctr"/>
                </a:tc>
                <a:tc>
                  <a:txBody>
                    <a:bodyPr/>
                    <a:lstStyle/>
                    <a:p>
                      <a:pPr algn="l"/>
                      <a:r>
                        <a:rPr lang="en-US" sz="1000" kern="1200" dirty="0">
                          <a:solidFill>
                            <a:schemeClr val="dk1"/>
                          </a:solidFill>
                          <a:effectLst/>
                          <a:latin typeface="+mn-lt"/>
                          <a:ea typeface="+mn-ea"/>
                          <a:cs typeface="+mn-cs"/>
                        </a:rPr>
                        <a:t>Unable to approve- Error Message: System Errorcom.ngc.dts.exceptions.DTSException: com.ngc.dts.exceptions.DTSException: Error processing GDS command. Please retry in a few minutes. </a:t>
                      </a:r>
                      <a:endParaRPr lang="en-US" sz="1000" kern="1200" dirty="0">
                        <a:solidFill>
                          <a:schemeClr val="dk1"/>
                        </a:solidFill>
                        <a:latin typeface="+mn-lt"/>
                        <a:ea typeface="+mn-ea"/>
                        <a:cs typeface="+mn-cs"/>
                      </a:endParaRPr>
                    </a:p>
                  </a:txBody>
                  <a:tcPr anchor="ctr"/>
                </a:tc>
                <a:tc>
                  <a:txBody>
                    <a:bodyPr/>
                    <a:lstStyle/>
                    <a:p>
                      <a:pPr algn="l"/>
                      <a:r>
                        <a:rPr lang="en-US" sz="900" dirty="0"/>
                        <a:t>This is being seen with documents when travel is within 72 business hours and the traveler is attached to a TMC that is OCONUS. The only known work around at this time is work with the TMC to get ticketing done outside of DTS and to try and approved after trip is complete. Please note requesting TMC assistance may result in a higher fee being charged.</a:t>
                      </a:r>
                    </a:p>
                  </a:txBody>
                  <a:tcPr anchor="ctr"/>
                </a:tc>
                <a:tc>
                  <a:txBody>
                    <a:bodyPr/>
                    <a:lstStyle/>
                    <a:p>
                      <a:pPr algn="ctr"/>
                      <a:endParaRPr lang="en-US" sz="1000" dirty="0">
                        <a:latin typeface="+mj-lt"/>
                      </a:endParaRPr>
                    </a:p>
                  </a:txBody>
                  <a:tcPr anchor="ctr"/>
                </a:tc>
                <a:extLst>
                  <a:ext uri="{0D108BD9-81ED-4DB2-BD59-A6C34878D82A}">
                    <a16:rowId xmlns:a16="http://schemas.microsoft.com/office/drawing/2014/main" val="4062080045"/>
                  </a:ext>
                </a:extLst>
              </a:tr>
              <a:tr h="506261">
                <a:tc>
                  <a:txBody>
                    <a:bodyPr/>
                    <a:lstStyle/>
                    <a:p>
                      <a:pPr algn="ctr"/>
                      <a:r>
                        <a:rPr lang="en-US" sz="1000" dirty="0">
                          <a:latin typeface="+mj-lt"/>
                        </a:rPr>
                        <a:t>DAI Migration for USMC Organizations</a:t>
                      </a:r>
                    </a:p>
                  </a:txBody>
                  <a:tcPr anchor="ctr"/>
                </a:tc>
                <a:tc>
                  <a:txBody>
                    <a:bodyPr/>
                    <a:lstStyle/>
                    <a:p>
                      <a:pPr algn="l"/>
                      <a:r>
                        <a:rPr lang="en-US" sz="1000" kern="1200" dirty="0">
                          <a:solidFill>
                            <a:schemeClr val="dk1"/>
                          </a:solidFill>
                          <a:latin typeface="+mn-lt"/>
                          <a:ea typeface="+mn-ea"/>
                          <a:cs typeface="+mn-cs"/>
                        </a:rPr>
                        <a:t>Vouchers rejecting in SABRS for USMC organizations that migrated to DAI will not be able to fix the reject. </a:t>
                      </a:r>
                      <a:r>
                        <a:rPr lang="en-US" sz="1000" dirty="0"/>
                        <a:t>This is not a DTS Issue.</a:t>
                      </a:r>
                      <a:r>
                        <a:rPr lang="en-US" sz="1000" kern="1200" dirty="0">
                          <a:solidFill>
                            <a:schemeClr val="dk1"/>
                          </a:solidFill>
                          <a:latin typeface="+mn-lt"/>
                          <a:ea typeface="+mn-ea"/>
                          <a:cs typeface="+mn-cs"/>
                        </a:rPr>
                        <a:t> </a:t>
                      </a:r>
                    </a:p>
                  </a:txBody>
                  <a:tcPr anchor="ctr"/>
                </a:tc>
                <a:tc>
                  <a:txBody>
                    <a:bodyPr/>
                    <a:lstStyle/>
                    <a:p>
                      <a:pPr algn="l"/>
                      <a:r>
                        <a:rPr lang="en-US" sz="1000" kern="1200" dirty="0">
                          <a:solidFill>
                            <a:schemeClr val="dk1"/>
                          </a:solidFill>
                          <a:latin typeface="+mn-lt"/>
                          <a:ea typeface="+mn-ea"/>
                          <a:cs typeface="+mn-cs"/>
                        </a:rPr>
                        <a:t>The TAC will escalate to have the documents manually abandoned.</a:t>
                      </a:r>
                      <a:endParaRPr lang="en-US" sz="1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dirty="0"/>
                    </a:p>
                  </a:txBody>
                  <a:tcPr anchor="ctr"/>
                </a:tc>
                <a:extLst>
                  <a:ext uri="{0D108BD9-81ED-4DB2-BD59-A6C34878D82A}">
                    <a16:rowId xmlns:a16="http://schemas.microsoft.com/office/drawing/2014/main" val="659423140"/>
                  </a:ext>
                </a:extLst>
              </a:tr>
            </a:tbl>
          </a:graphicData>
        </a:graphic>
      </p:graphicFrame>
    </p:spTree>
    <p:extLst>
      <p:ext uri="{BB962C8B-B14F-4D97-AF65-F5344CB8AC3E}">
        <p14:creationId xmlns:p14="http://schemas.microsoft.com/office/powerpoint/2010/main" val="23583771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566CF-C520-455F-9E41-4A659A67C9B4}"/>
              </a:ext>
            </a:extLst>
          </p:cNvPr>
          <p:cNvSpPr>
            <a:spLocks noGrp="1"/>
          </p:cNvSpPr>
          <p:nvPr>
            <p:ph type="title"/>
          </p:nvPr>
        </p:nvSpPr>
        <p:spPr/>
        <p:txBody>
          <a:bodyPr/>
          <a:lstStyle/>
          <a:p>
            <a:r>
              <a:rPr lang="en-US" dirty="0"/>
              <a:t>Hotel Cancellations</a:t>
            </a:r>
          </a:p>
        </p:txBody>
      </p:sp>
      <p:sp>
        <p:nvSpPr>
          <p:cNvPr id="4" name="Slide Number Placeholder 3">
            <a:extLst>
              <a:ext uri="{FF2B5EF4-FFF2-40B4-BE49-F238E27FC236}">
                <a16:creationId xmlns:a16="http://schemas.microsoft.com/office/drawing/2014/main" id="{C109AAF1-5547-4895-BA7D-18993582A387}"/>
              </a:ext>
            </a:extLst>
          </p:cNvPr>
          <p:cNvSpPr>
            <a:spLocks noGrp="1"/>
          </p:cNvSpPr>
          <p:nvPr>
            <p:ph type="sldNum" sz="quarter" idx="4"/>
          </p:nvPr>
        </p:nvSpPr>
        <p:spPr/>
        <p:txBody>
          <a:bodyPr/>
          <a:lstStyle/>
          <a:p>
            <a:pPr>
              <a:defRPr/>
            </a:pPr>
            <a:fld id="{7D187A4C-A87B-41AC-8A01-0B3AA42528A5}" type="slidenum">
              <a:rPr lang="en-US" smtClean="0"/>
              <a:pPr>
                <a:defRPr/>
              </a:pPr>
              <a:t>40</a:t>
            </a:fld>
            <a:endParaRPr lang="en-US" dirty="0"/>
          </a:p>
        </p:txBody>
      </p:sp>
      <p:sp>
        <p:nvSpPr>
          <p:cNvPr id="3" name="Content Placeholder 2">
            <a:extLst>
              <a:ext uri="{FF2B5EF4-FFF2-40B4-BE49-F238E27FC236}">
                <a16:creationId xmlns:a16="http://schemas.microsoft.com/office/drawing/2014/main" id="{2A33962A-35B8-4CB8-92DA-EDFB987C9603}"/>
              </a:ext>
            </a:extLst>
          </p:cNvPr>
          <p:cNvSpPr>
            <a:spLocks noGrp="1"/>
          </p:cNvSpPr>
          <p:nvPr>
            <p:ph sz="quarter" idx="10"/>
          </p:nvPr>
        </p:nvSpPr>
        <p:spPr/>
        <p:txBody>
          <a:bodyPr/>
          <a:lstStyle/>
          <a:p>
            <a:r>
              <a:rPr lang="en-US" dirty="0"/>
              <a:t>Selecting the Lodging Cancellation History link will display a history of every hotel selected and then cancelled.</a:t>
            </a:r>
            <a:br>
              <a:rPr lang="en-US" dirty="0"/>
            </a:br>
            <a:endParaRPr lang="en-US" dirty="0"/>
          </a:p>
          <a:p>
            <a:r>
              <a:rPr lang="en-US" dirty="0"/>
              <a:t>It’s very important that the Cancellation Number is an actual number and </a:t>
            </a:r>
            <a:r>
              <a:rPr lang="en-US" b="1" u="sng" dirty="0">
                <a:solidFill>
                  <a:srgbClr val="FF0000"/>
                </a:solidFill>
              </a:rPr>
              <a:t>not the word CANCELLED</a:t>
            </a:r>
            <a:r>
              <a:rPr lang="en-US" dirty="0"/>
              <a:t>.</a:t>
            </a:r>
          </a:p>
          <a:p>
            <a:endParaRPr lang="en-US" dirty="0"/>
          </a:p>
        </p:txBody>
      </p:sp>
      <p:pic>
        <p:nvPicPr>
          <p:cNvPr id="6" name="Picture 5">
            <a:extLst>
              <a:ext uri="{FF2B5EF4-FFF2-40B4-BE49-F238E27FC236}">
                <a16:creationId xmlns:a16="http://schemas.microsoft.com/office/drawing/2014/main" id="{D4AB4FE0-7B55-417F-AE37-1BDFDCCBF24E}"/>
              </a:ext>
            </a:extLst>
          </p:cNvPr>
          <p:cNvPicPr>
            <a:picLocks noChangeAspect="1"/>
          </p:cNvPicPr>
          <p:nvPr/>
        </p:nvPicPr>
        <p:blipFill>
          <a:blip r:embed="rId2"/>
          <a:stretch>
            <a:fillRect/>
          </a:stretch>
        </p:blipFill>
        <p:spPr>
          <a:xfrm>
            <a:off x="845298" y="2853418"/>
            <a:ext cx="7570470" cy="1967655"/>
          </a:xfrm>
          <a:prstGeom prst="rect">
            <a:avLst/>
          </a:prstGeom>
        </p:spPr>
      </p:pic>
      <p:sp>
        <p:nvSpPr>
          <p:cNvPr id="5" name="Arrow: Right 4">
            <a:extLst>
              <a:ext uri="{FF2B5EF4-FFF2-40B4-BE49-F238E27FC236}">
                <a16:creationId xmlns:a16="http://schemas.microsoft.com/office/drawing/2014/main" id="{6961A38B-BB64-4F6D-BCF3-FA6B6DF25155}"/>
              </a:ext>
            </a:extLst>
          </p:cNvPr>
          <p:cNvSpPr/>
          <p:nvPr/>
        </p:nvSpPr>
        <p:spPr>
          <a:xfrm rot="18605351">
            <a:off x="6536030" y="4005927"/>
            <a:ext cx="632460" cy="411480"/>
          </a:xfrm>
          <a:prstGeom prst="rightArrow">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Tree>
    <p:extLst>
      <p:ext uri="{BB962C8B-B14F-4D97-AF65-F5344CB8AC3E}">
        <p14:creationId xmlns:p14="http://schemas.microsoft.com/office/powerpoint/2010/main" val="29417687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6D3FE-CA24-4035-8AC3-E9DFF8364661}"/>
              </a:ext>
            </a:extLst>
          </p:cNvPr>
          <p:cNvSpPr>
            <a:spLocks noGrp="1"/>
          </p:cNvSpPr>
          <p:nvPr>
            <p:ph type="title"/>
          </p:nvPr>
        </p:nvSpPr>
        <p:spPr/>
        <p:txBody>
          <a:bodyPr/>
          <a:lstStyle/>
          <a:p>
            <a:r>
              <a:rPr lang="en-US" dirty="0"/>
              <a:t>Hotel Cancellations</a:t>
            </a:r>
          </a:p>
        </p:txBody>
      </p:sp>
      <p:sp>
        <p:nvSpPr>
          <p:cNvPr id="4" name="Slide Number Placeholder 3">
            <a:extLst>
              <a:ext uri="{FF2B5EF4-FFF2-40B4-BE49-F238E27FC236}">
                <a16:creationId xmlns:a16="http://schemas.microsoft.com/office/drawing/2014/main" id="{454684F9-1C98-4DA0-9617-6EECF271C150}"/>
              </a:ext>
            </a:extLst>
          </p:cNvPr>
          <p:cNvSpPr>
            <a:spLocks noGrp="1"/>
          </p:cNvSpPr>
          <p:nvPr>
            <p:ph type="sldNum" sz="quarter" idx="4"/>
          </p:nvPr>
        </p:nvSpPr>
        <p:spPr/>
        <p:txBody>
          <a:bodyPr/>
          <a:lstStyle/>
          <a:p>
            <a:pPr>
              <a:defRPr/>
            </a:pPr>
            <a:fld id="{7D187A4C-A87B-41AC-8A01-0B3AA42528A5}" type="slidenum">
              <a:rPr lang="en-US" smtClean="0"/>
              <a:pPr>
                <a:defRPr/>
              </a:pPr>
              <a:t>41</a:t>
            </a:fld>
            <a:endParaRPr lang="en-US" dirty="0"/>
          </a:p>
        </p:txBody>
      </p:sp>
      <p:sp>
        <p:nvSpPr>
          <p:cNvPr id="3" name="Content Placeholder 2">
            <a:extLst>
              <a:ext uri="{FF2B5EF4-FFF2-40B4-BE49-F238E27FC236}">
                <a16:creationId xmlns:a16="http://schemas.microsoft.com/office/drawing/2014/main" id="{5D9343FC-5546-43E6-A40C-C0FBBC3F5772}"/>
              </a:ext>
            </a:extLst>
          </p:cNvPr>
          <p:cNvSpPr>
            <a:spLocks noGrp="1"/>
          </p:cNvSpPr>
          <p:nvPr>
            <p:ph sz="quarter" idx="10"/>
          </p:nvPr>
        </p:nvSpPr>
        <p:spPr/>
        <p:txBody>
          <a:bodyPr wrap="square"/>
          <a:lstStyle/>
          <a:p>
            <a:r>
              <a:rPr lang="en-US" dirty="0"/>
              <a:t>DTS communicates with different systems when lodging reservations are made or cancelled.</a:t>
            </a:r>
          </a:p>
          <a:p>
            <a:pPr lvl="1"/>
            <a:endParaRPr lang="en-US" dirty="0"/>
          </a:p>
          <a:p>
            <a:r>
              <a:rPr lang="en-US" dirty="0"/>
              <a:t>It is possible that when the cancellation request leaves DTS, it may have to go to 2-3 different systems before reaching the hotel.</a:t>
            </a:r>
          </a:p>
          <a:p>
            <a:endParaRPr lang="en-US" dirty="0"/>
          </a:p>
        </p:txBody>
      </p:sp>
      <p:sp>
        <p:nvSpPr>
          <p:cNvPr id="5" name="Rectangle 4">
            <a:extLst>
              <a:ext uri="{FF2B5EF4-FFF2-40B4-BE49-F238E27FC236}">
                <a16:creationId xmlns:a16="http://schemas.microsoft.com/office/drawing/2014/main" id="{F3C870FA-8E4B-492C-8C83-4B7BB6C60B3B}"/>
              </a:ext>
            </a:extLst>
          </p:cNvPr>
          <p:cNvSpPr/>
          <p:nvPr/>
        </p:nvSpPr>
        <p:spPr bwMode="auto">
          <a:xfrm>
            <a:off x="278607" y="3093587"/>
            <a:ext cx="1143000" cy="1143000"/>
          </a:xfrm>
          <a:prstGeom prst="rect">
            <a:avLst/>
          </a:prstGeom>
          <a:solidFill>
            <a:schemeClr val="accent4"/>
          </a:solidFill>
          <a:ln w="28575" cap="flat" cmpd="sng" algn="ctr">
            <a:solidFill>
              <a:schemeClr val="tx2"/>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pPr>
            <a:r>
              <a:rPr lang="en-US" sz="1350" dirty="0">
                <a:solidFill>
                  <a:schemeClr val="bg1"/>
                </a:solidFill>
                <a:latin typeface="+mj-lt"/>
              </a:rPr>
              <a:t>DTS</a:t>
            </a:r>
            <a:endParaRPr lang="en-US" sz="900" dirty="0">
              <a:solidFill>
                <a:schemeClr val="bg1"/>
              </a:solidFill>
              <a:latin typeface="+mj-lt"/>
            </a:endParaRPr>
          </a:p>
        </p:txBody>
      </p:sp>
      <p:cxnSp>
        <p:nvCxnSpPr>
          <p:cNvPr id="7" name="Straight Arrow Connector 6">
            <a:extLst>
              <a:ext uri="{FF2B5EF4-FFF2-40B4-BE49-F238E27FC236}">
                <a16:creationId xmlns:a16="http://schemas.microsoft.com/office/drawing/2014/main" id="{5CED004F-D798-4724-A166-59DAEE07A0CC}"/>
              </a:ext>
            </a:extLst>
          </p:cNvPr>
          <p:cNvCxnSpPr>
            <a:cxnSpLocks/>
            <a:stCxn id="5" idx="3"/>
            <a:endCxn id="8" idx="1"/>
          </p:cNvCxnSpPr>
          <p:nvPr/>
        </p:nvCxnSpPr>
        <p:spPr bwMode="auto">
          <a:xfrm flipV="1">
            <a:off x="1421607" y="3665066"/>
            <a:ext cx="1314450" cy="2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8" name="Rectangle 7">
            <a:extLst>
              <a:ext uri="{FF2B5EF4-FFF2-40B4-BE49-F238E27FC236}">
                <a16:creationId xmlns:a16="http://schemas.microsoft.com/office/drawing/2014/main" id="{C38874AD-B7BE-4B3A-91FC-50C01F250F71}"/>
              </a:ext>
            </a:extLst>
          </p:cNvPr>
          <p:cNvSpPr/>
          <p:nvPr/>
        </p:nvSpPr>
        <p:spPr bwMode="auto">
          <a:xfrm>
            <a:off x="2736057" y="3093587"/>
            <a:ext cx="1143000" cy="1142957"/>
          </a:xfrm>
          <a:prstGeom prst="rect">
            <a:avLst/>
          </a:prstGeom>
          <a:solidFill>
            <a:schemeClr val="accent6">
              <a:lumMod val="75000"/>
            </a:schemeClr>
          </a:solidFill>
          <a:ln w="28575" cap="flat" cmpd="sng" algn="ctr">
            <a:solidFill>
              <a:schemeClr val="tx2"/>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normAutofit/>
          </a:bodyPr>
          <a:lstStyle/>
          <a:p>
            <a:pPr algn="ctr" defTabSz="685800" fontAlgn="base">
              <a:spcBef>
                <a:spcPct val="0"/>
              </a:spcBef>
              <a:spcAft>
                <a:spcPct val="0"/>
              </a:spcAft>
            </a:pPr>
            <a:r>
              <a:rPr lang="en-US" sz="1500" dirty="0">
                <a:solidFill>
                  <a:srgbClr val="000000"/>
                </a:solidFill>
                <a:latin typeface="+mj-lt"/>
              </a:rPr>
              <a:t>Global Distribution System</a:t>
            </a:r>
          </a:p>
        </p:txBody>
      </p:sp>
      <p:cxnSp>
        <p:nvCxnSpPr>
          <p:cNvPr id="10" name="Straight Arrow Connector 9">
            <a:extLst>
              <a:ext uri="{FF2B5EF4-FFF2-40B4-BE49-F238E27FC236}">
                <a16:creationId xmlns:a16="http://schemas.microsoft.com/office/drawing/2014/main" id="{763C33B3-8625-4ABA-AACF-948504FF3C30}"/>
              </a:ext>
            </a:extLst>
          </p:cNvPr>
          <p:cNvCxnSpPr>
            <a:cxnSpLocks/>
            <a:stCxn id="8" idx="3"/>
            <a:endCxn id="12" idx="1"/>
          </p:cNvCxnSpPr>
          <p:nvPr/>
        </p:nvCxnSpPr>
        <p:spPr bwMode="auto">
          <a:xfrm>
            <a:off x="3879057" y="3665066"/>
            <a:ext cx="13716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2" name="Rectangle 11">
            <a:extLst>
              <a:ext uri="{FF2B5EF4-FFF2-40B4-BE49-F238E27FC236}">
                <a16:creationId xmlns:a16="http://schemas.microsoft.com/office/drawing/2014/main" id="{4AB73F72-274D-429C-A918-132ED60F9763}"/>
              </a:ext>
            </a:extLst>
          </p:cNvPr>
          <p:cNvSpPr/>
          <p:nvPr/>
        </p:nvSpPr>
        <p:spPr bwMode="auto">
          <a:xfrm>
            <a:off x="5250657" y="3093587"/>
            <a:ext cx="1143000" cy="1142957"/>
          </a:xfrm>
          <a:prstGeom prst="rect">
            <a:avLst/>
          </a:prstGeom>
          <a:solidFill>
            <a:schemeClr val="accent2">
              <a:lumMod val="75000"/>
            </a:schemeClr>
          </a:solidFill>
          <a:ln w="28575" cap="flat" cmpd="sng" algn="ctr">
            <a:solidFill>
              <a:schemeClr val="tx2"/>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normAutofit/>
          </a:bodyPr>
          <a:lstStyle/>
          <a:p>
            <a:pPr algn="ctr" defTabSz="685800" fontAlgn="base">
              <a:spcBef>
                <a:spcPct val="0"/>
              </a:spcBef>
              <a:spcAft>
                <a:spcPct val="0"/>
              </a:spcAft>
            </a:pPr>
            <a:r>
              <a:rPr lang="en-US" sz="1500" dirty="0">
                <a:solidFill>
                  <a:srgbClr val="000000"/>
                </a:solidFill>
                <a:latin typeface="+mj-lt"/>
              </a:rPr>
              <a:t>Main Hotel System</a:t>
            </a:r>
          </a:p>
        </p:txBody>
      </p:sp>
      <p:sp>
        <p:nvSpPr>
          <p:cNvPr id="13" name="Rectangle 12">
            <a:extLst>
              <a:ext uri="{FF2B5EF4-FFF2-40B4-BE49-F238E27FC236}">
                <a16:creationId xmlns:a16="http://schemas.microsoft.com/office/drawing/2014/main" id="{D65B5A3A-6CD9-472F-ADF0-1E771771D3A2}"/>
              </a:ext>
            </a:extLst>
          </p:cNvPr>
          <p:cNvSpPr/>
          <p:nvPr/>
        </p:nvSpPr>
        <p:spPr bwMode="auto">
          <a:xfrm>
            <a:off x="7765257" y="3093587"/>
            <a:ext cx="1143000" cy="1142957"/>
          </a:xfrm>
          <a:prstGeom prst="rect">
            <a:avLst/>
          </a:prstGeom>
          <a:solidFill>
            <a:schemeClr val="tx1">
              <a:lumMod val="40000"/>
              <a:lumOff val="60000"/>
            </a:schemeClr>
          </a:solidFill>
          <a:ln w="28575" cap="flat" cmpd="sng" algn="ctr">
            <a:solidFill>
              <a:schemeClr val="tx2"/>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normAutofit/>
          </a:bodyPr>
          <a:lstStyle/>
          <a:p>
            <a:pPr algn="ctr" defTabSz="685800" fontAlgn="base">
              <a:spcBef>
                <a:spcPct val="0"/>
              </a:spcBef>
              <a:spcAft>
                <a:spcPct val="0"/>
              </a:spcAft>
            </a:pPr>
            <a:r>
              <a:rPr lang="en-US" sz="1500" dirty="0">
                <a:solidFill>
                  <a:srgbClr val="000000"/>
                </a:solidFill>
                <a:latin typeface="+mj-lt"/>
              </a:rPr>
              <a:t>Hotel Vendor System</a:t>
            </a:r>
          </a:p>
        </p:txBody>
      </p:sp>
      <p:cxnSp>
        <p:nvCxnSpPr>
          <p:cNvPr id="14" name="Straight Arrow Connector 13">
            <a:extLst>
              <a:ext uri="{FF2B5EF4-FFF2-40B4-BE49-F238E27FC236}">
                <a16:creationId xmlns:a16="http://schemas.microsoft.com/office/drawing/2014/main" id="{EBCE5A13-B313-475E-ACF3-24F0BA75BEA3}"/>
              </a:ext>
            </a:extLst>
          </p:cNvPr>
          <p:cNvCxnSpPr>
            <a:cxnSpLocks/>
            <a:stCxn id="12" idx="3"/>
            <a:endCxn id="13" idx="1"/>
          </p:cNvCxnSpPr>
          <p:nvPr/>
        </p:nvCxnSpPr>
        <p:spPr bwMode="auto">
          <a:xfrm>
            <a:off x="6393657" y="3665066"/>
            <a:ext cx="13716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6034415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89EBF-3438-43BA-B7B4-D0482E939495}"/>
              </a:ext>
            </a:extLst>
          </p:cNvPr>
          <p:cNvSpPr>
            <a:spLocks noGrp="1"/>
          </p:cNvSpPr>
          <p:nvPr>
            <p:ph type="title"/>
          </p:nvPr>
        </p:nvSpPr>
        <p:spPr/>
        <p:txBody>
          <a:bodyPr/>
          <a:lstStyle/>
          <a:p>
            <a:r>
              <a:rPr lang="en-US" dirty="0"/>
              <a:t>Hotel Cancellations</a:t>
            </a:r>
          </a:p>
        </p:txBody>
      </p:sp>
      <p:sp>
        <p:nvSpPr>
          <p:cNvPr id="4" name="Slide Number Placeholder 3">
            <a:extLst>
              <a:ext uri="{FF2B5EF4-FFF2-40B4-BE49-F238E27FC236}">
                <a16:creationId xmlns:a16="http://schemas.microsoft.com/office/drawing/2014/main" id="{EF5DA07D-CE8A-4737-8002-D625FD83A8CA}"/>
              </a:ext>
            </a:extLst>
          </p:cNvPr>
          <p:cNvSpPr>
            <a:spLocks noGrp="1"/>
          </p:cNvSpPr>
          <p:nvPr>
            <p:ph type="sldNum" sz="quarter" idx="4"/>
          </p:nvPr>
        </p:nvSpPr>
        <p:spPr/>
        <p:txBody>
          <a:bodyPr/>
          <a:lstStyle/>
          <a:p>
            <a:pPr>
              <a:defRPr/>
            </a:pPr>
            <a:fld id="{7D187A4C-A87B-41AC-8A01-0B3AA42528A5}" type="slidenum">
              <a:rPr lang="en-US" smtClean="0"/>
              <a:pPr>
                <a:defRPr/>
              </a:pPr>
              <a:t>42</a:t>
            </a:fld>
            <a:endParaRPr lang="en-US" dirty="0"/>
          </a:p>
        </p:txBody>
      </p:sp>
      <p:sp>
        <p:nvSpPr>
          <p:cNvPr id="3" name="Content Placeholder 2">
            <a:extLst>
              <a:ext uri="{FF2B5EF4-FFF2-40B4-BE49-F238E27FC236}">
                <a16:creationId xmlns:a16="http://schemas.microsoft.com/office/drawing/2014/main" id="{B1231990-54B9-4C20-8EDC-D90C670CB9EE}"/>
              </a:ext>
            </a:extLst>
          </p:cNvPr>
          <p:cNvSpPr>
            <a:spLocks noGrp="1"/>
          </p:cNvSpPr>
          <p:nvPr>
            <p:ph sz="quarter" idx="10"/>
          </p:nvPr>
        </p:nvSpPr>
        <p:spPr/>
        <p:txBody>
          <a:bodyPr>
            <a:normAutofit fontScale="92500" lnSpcReduction="10000"/>
          </a:bodyPr>
          <a:lstStyle/>
          <a:p>
            <a:r>
              <a:rPr lang="en-US" dirty="0"/>
              <a:t>By the time it is received by the hotel, there may be a time-out, resulting in the reservation not being cancelled, but appearing as “CANCELLED” in DTS.</a:t>
            </a:r>
          </a:p>
          <a:p>
            <a:endParaRPr lang="en-US" dirty="0"/>
          </a:p>
          <a:p>
            <a:endParaRPr lang="en-US" dirty="0"/>
          </a:p>
          <a:p>
            <a:endParaRPr lang="en-US" dirty="0"/>
          </a:p>
          <a:p>
            <a:endParaRPr lang="en-US" dirty="0"/>
          </a:p>
          <a:p>
            <a:endParaRPr lang="en-US" dirty="0"/>
          </a:p>
          <a:p>
            <a:endParaRPr lang="en-US" dirty="0"/>
          </a:p>
          <a:p>
            <a:r>
              <a:rPr lang="en-US" dirty="0"/>
              <a:t>If the traveler sees “CANCELLED”, they should contact the hotel directly to obtain a hotel cancellation confirmation number or go to the hotel’s own reservation system web site. </a:t>
            </a:r>
          </a:p>
        </p:txBody>
      </p:sp>
      <p:sp>
        <p:nvSpPr>
          <p:cNvPr id="28" name="Rectangle 27">
            <a:extLst>
              <a:ext uri="{FF2B5EF4-FFF2-40B4-BE49-F238E27FC236}">
                <a16:creationId xmlns:a16="http://schemas.microsoft.com/office/drawing/2014/main" id="{133F447D-29F9-47C2-8ABB-E7FB5F2C2C51}"/>
              </a:ext>
            </a:extLst>
          </p:cNvPr>
          <p:cNvSpPr/>
          <p:nvPr/>
        </p:nvSpPr>
        <p:spPr bwMode="auto">
          <a:xfrm>
            <a:off x="338237" y="2192938"/>
            <a:ext cx="1143000" cy="1143000"/>
          </a:xfrm>
          <a:prstGeom prst="rect">
            <a:avLst/>
          </a:prstGeom>
          <a:solidFill>
            <a:schemeClr val="accent4"/>
          </a:solidFill>
          <a:ln w="28575" cap="flat" cmpd="sng" algn="ctr">
            <a:solidFill>
              <a:schemeClr val="tx2"/>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pPr>
            <a:r>
              <a:rPr lang="en-US" sz="1350" dirty="0">
                <a:solidFill>
                  <a:schemeClr val="bg1"/>
                </a:solidFill>
                <a:latin typeface="+mj-lt"/>
              </a:rPr>
              <a:t>DTS</a:t>
            </a:r>
            <a:endParaRPr lang="en-US" sz="900" dirty="0">
              <a:solidFill>
                <a:schemeClr val="bg1"/>
              </a:solidFill>
              <a:latin typeface="+mj-lt"/>
            </a:endParaRPr>
          </a:p>
        </p:txBody>
      </p:sp>
      <p:cxnSp>
        <p:nvCxnSpPr>
          <p:cNvPr id="29" name="Straight Arrow Connector 28">
            <a:extLst>
              <a:ext uri="{FF2B5EF4-FFF2-40B4-BE49-F238E27FC236}">
                <a16:creationId xmlns:a16="http://schemas.microsoft.com/office/drawing/2014/main" id="{23CA5255-D3C9-436A-88F5-DBBA5DE924A2}"/>
              </a:ext>
            </a:extLst>
          </p:cNvPr>
          <p:cNvCxnSpPr>
            <a:cxnSpLocks/>
            <a:stCxn id="28" idx="3"/>
            <a:endCxn id="31" idx="1"/>
          </p:cNvCxnSpPr>
          <p:nvPr/>
        </p:nvCxnSpPr>
        <p:spPr bwMode="auto">
          <a:xfrm flipV="1">
            <a:off x="1481237" y="2764417"/>
            <a:ext cx="1314450" cy="2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1" name="Rectangle 30">
            <a:extLst>
              <a:ext uri="{FF2B5EF4-FFF2-40B4-BE49-F238E27FC236}">
                <a16:creationId xmlns:a16="http://schemas.microsoft.com/office/drawing/2014/main" id="{BFC8E4B6-D40F-40F2-9BBF-4F5E82462580}"/>
              </a:ext>
            </a:extLst>
          </p:cNvPr>
          <p:cNvSpPr/>
          <p:nvPr/>
        </p:nvSpPr>
        <p:spPr bwMode="auto">
          <a:xfrm>
            <a:off x="2795687" y="2192938"/>
            <a:ext cx="1143000" cy="1142957"/>
          </a:xfrm>
          <a:prstGeom prst="rect">
            <a:avLst/>
          </a:prstGeom>
          <a:solidFill>
            <a:schemeClr val="accent6">
              <a:lumMod val="75000"/>
            </a:schemeClr>
          </a:solidFill>
          <a:ln w="28575" cap="flat" cmpd="sng" algn="ctr">
            <a:solidFill>
              <a:schemeClr val="tx2"/>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normAutofit/>
          </a:bodyPr>
          <a:lstStyle/>
          <a:p>
            <a:pPr algn="ctr" defTabSz="685800" fontAlgn="base">
              <a:spcBef>
                <a:spcPct val="0"/>
              </a:spcBef>
              <a:spcAft>
                <a:spcPct val="0"/>
              </a:spcAft>
            </a:pPr>
            <a:r>
              <a:rPr lang="en-US" sz="1500" dirty="0">
                <a:solidFill>
                  <a:srgbClr val="000000"/>
                </a:solidFill>
                <a:latin typeface="+mj-lt"/>
              </a:rPr>
              <a:t>Global Distribution System</a:t>
            </a:r>
          </a:p>
        </p:txBody>
      </p:sp>
      <p:sp>
        <p:nvSpPr>
          <p:cNvPr id="33" name="Rectangle 32">
            <a:extLst>
              <a:ext uri="{FF2B5EF4-FFF2-40B4-BE49-F238E27FC236}">
                <a16:creationId xmlns:a16="http://schemas.microsoft.com/office/drawing/2014/main" id="{A93A57CE-7578-4F5C-BA25-0C2AAE4D49C5}"/>
              </a:ext>
            </a:extLst>
          </p:cNvPr>
          <p:cNvSpPr/>
          <p:nvPr/>
        </p:nvSpPr>
        <p:spPr bwMode="auto">
          <a:xfrm>
            <a:off x="5310287" y="2192938"/>
            <a:ext cx="1143000" cy="1142957"/>
          </a:xfrm>
          <a:prstGeom prst="rect">
            <a:avLst/>
          </a:prstGeom>
          <a:solidFill>
            <a:schemeClr val="accent2">
              <a:lumMod val="75000"/>
            </a:schemeClr>
          </a:solidFill>
          <a:ln w="28575" cap="flat" cmpd="sng" algn="ctr">
            <a:solidFill>
              <a:schemeClr val="tx2"/>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normAutofit/>
          </a:bodyPr>
          <a:lstStyle/>
          <a:p>
            <a:pPr algn="ctr" defTabSz="685800" fontAlgn="base">
              <a:spcBef>
                <a:spcPct val="0"/>
              </a:spcBef>
              <a:spcAft>
                <a:spcPct val="0"/>
              </a:spcAft>
            </a:pPr>
            <a:r>
              <a:rPr lang="en-US" sz="1500" dirty="0">
                <a:solidFill>
                  <a:srgbClr val="000000"/>
                </a:solidFill>
                <a:latin typeface="+mj-lt"/>
              </a:rPr>
              <a:t>Main Hotel System</a:t>
            </a:r>
          </a:p>
        </p:txBody>
      </p:sp>
      <p:sp>
        <p:nvSpPr>
          <p:cNvPr id="35" name="Rectangle 34">
            <a:extLst>
              <a:ext uri="{FF2B5EF4-FFF2-40B4-BE49-F238E27FC236}">
                <a16:creationId xmlns:a16="http://schemas.microsoft.com/office/drawing/2014/main" id="{5CA08AB8-3E40-4D37-B042-667BB8B61913}"/>
              </a:ext>
            </a:extLst>
          </p:cNvPr>
          <p:cNvSpPr/>
          <p:nvPr/>
        </p:nvSpPr>
        <p:spPr bwMode="auto">
          <a:xfrm>
            <a:off x="7824887" y="2192938"/>
            <a:ext cx="1143000" cy="1142957"/>
          </a:xfrm>
          <a:prstGeom prst="rect">
            <a:avLst/>
          </a:prstGeom>
          <a:solidFill>
            <a:schemeClr val="tx1">
              <a:lumMod val="40000"/>
              <a:lumOff val="60000"/>
            </a:schemeClr>
          </a:solidFill>
          <a:ln w="28575" cap="flat" cmpd="sng" algn="ctr">
            <a:solidFill>
              <a:schemeClr val="tx2"/>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normAutofit/>
          </a:bodyPr>
          <a:lstStyle/>
          <a:p>
            <a:pPr algn="ctr" defTabSz="685800" fontAlgn="base">
              <a:spcBef>
                <a:spcPct val="0"/>
              </a:spcBef>
              <a:spcAft>
                <a:spcPct val="0"/>
              </a:spcAft>
            </a:pPr>
            <a:r>
              <a:rPr lang="en-US" sz="1500" dirty="0">
                <a:solidFill>
                  <a:srgbClr val="000000"/>
                </a:solidFill>
                <a:latin typeface="+mj-lt"/>
              </a:rPr>
              <a:t>Hotel Vendor System</a:t>
            </a:r>
          </a:p>
        </p:txBody>
      </p:sp>
      <p:pic>
        <p:nvPicPr>
          <p:cNvPr id="18" name="Graphic 17" descr="Clock">
            <a:extLst>
              <a:ext uri="{FF2B5EF4-FFF2-40B4-BE49-F238E27FC236}">
                <a16:creationId xmlns:a16="http://schemas.microsoft.com/office/drawing/2014/main" id="{B8305439-AC3D-4ABE-9EE4-DC4F27C7FF9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81262" y="2685190"/>
            <a:ext cx="914400" cy="914400"/>
          </a:xfrm>
          <a:prstGeom prst="rect">
            <a:avLst/>
          </a:prstGeom>
        </p:spPr>
      </p:pic>
    </p:spTree>
    <p:extLst>
      <p:ext uri="{BB962C8B-B14F-4D97-AF65-F5344CB8AC3E}">
        <p14:creationId xmlns:p14="http://schemas.microsoft.com/office/powerpoint/2010/main" val="19923616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91E8F-376C-4A2F-B71F-394740197666}"/>
              </a:ext>
            </a:extLst>
          </p:cNvPr>
          <p:cNvSpPr>
            <a:spLocks noGrp="1"/>
          </p:cNvSpPr>
          <p:nvPr>
            <p:ph type="title"/>
          </p:nvPr>
        </p:nvSpPr>
        <p:spPr/>
        <p:txBody>
          <a:bodyPr/>
          <a:lstStyle/>
          <a:p>
            <a:r>
              <a:rPr lang="en-US" dirty="0"/>
              <a:t>Cancelling a Trip – Common Issues/Misconceptions</a:t>
            </a:r>
          </a:p>
        </p:txBody>
      </p:sp>
      <p:sp>
        <p:nvSpPr>
          <p:cNvPr id="3" name="Slide Number Placeholder 2">
            <a:extLst>
              <a:ext uri="{FF2B5EF4-FFF2-40B4-BE49-F238E27FC236}">
                <a16:creationId xmlns:a16="http://schemas.microsoft.com/office/drawing/2014/main" id="{23B7A335-0295-4D6D-A8FB-15C34FF08547}"/>
              </a:ext>
            </a:extLst>
          </p:cNvPr>
          <p:cNvSpPr>
            <a:spLocks noGrp="1"/>
          </p:cNvSpPr>
          <p:nvPr>
            <p:ph type="sldNum" sz="quarter" idx="4"/>
          </p:nvPr>
        </p:nvSpPr>
        <p:spPr/>
        <p:txBody>
          <a:bodyPr/>
          <a:lstStyle/>
          <a:p>
            <a:fld id="{4C6B7127-9F77-471E-BA61-1540CB2C57B2}" type="slidenum">
              <a:rPr lang="en-US" smtClean="0"/>
              <a:pPr/>
              <a:t>43</a:t>
            </a:fld>
            <a:endParaRPr lang="en-US" dirty="0"/>
          </a:p>
        </p:txBody>
      </p:sp>
      <p:sp>
        <p:nvSpPr>
          <p:cNvPr id="4" name="Content Placeholder 3">
            <a:extLst>
              <a:ext uri="{FF2B5EF4-FFF2-40B4-BE49-F238E27FC236}">
                <a16:creationId xmlns:a16="http://schemas.microsoft.com/office/drawing/2014/main" id="{336343C5-107B-4035-AE69-737031349ADF}"/>
              </a:ext>
            </a:extLst>
          </p:cNvPr>
          <p:cNvSpPr>
            <a:spLocks noGrp="1"/>
          </p:cNvSpPr>
          <p:nvPr>
            <p:ph sz="quarter" idx="10"/>
          </p:nvPr>
        </p:nvSpPr>
        <p:spPr>
          <a:xfrm>
            <a:off x="455303" y="877661"/>
            <a:ext cx="8350460" cy="3989656"/>
          </a:xfrm>
        </p:spPr>
        <p:txBody>
          <a:bodyPr>
            <a:normAutofit/>
          </a:bodyPr>
          <a:lstStyle/>
          <a:p>
            <a:r>
              <a:rPr lang="en-US" b="1" dirty="0"/>
              <a:t>“Travelers must remove all expenses from the document.”</a:t>
            </a:r>
          </a:p>
          <a:p>
            <a:pPr lvl="1"/>
            <a:r>
              <a:rPr lang="en-US" dirty="0"/>
              <a:t>False. </a:t>
            </a:r>
          </a:p>
          <a:p>
            <a:pPr lvl="2"/>
            <a:r>
              <a:rPr lang="en-US" sz="1600" dirty="0"/>
              <a:t>If an authorization is trip cancelled </a:t>
            </a:r>
            <a:r>
              <a:rPr lang="en-US" sz="1600" b="1" u="sng" dirty="0"/>
              <a:t>with no</a:t>
            </a:r>
            <a:r>
              <a:rPr lang="en-US" sz="1600" dirty="0"/>
              <a:t> expenses incurred, DTS leaves all the expenses as a record. Additionally, since the authorization will be stamped CANCELLED and can never be stamped APPROVED, there is no reason to remove any expenses.</a:t>
            </a:r>
          </a:p>
          <a:p>
            <a:pPr lvl="2"/>
            <a:r>
              <a:rPr lang="en-US" sz="1600" dirty="0"/>
              <a:t>If an authorization is trip cancelled </a:t>
            </a:r>
            <a:r>
              <a:rPr lang="en-US" sz="1600" b="1" u="sng" dirty="0"/>
              <a:t>with</a:t>
            </a:r>
            <a:r>
              <a:rPr lang="en-US" sz="1600" dirty="0"/>
              <a:t> expenses incurred, DTS will automatically zero any non-TMC related fees. The traveler can then make modifications to the zeroed-out expenses to claim what is needed.</a:t>
            </a:r>
          </a:p>
          <a:p>
            <a:pPr lvl="1"/>
            <a:endParaRPr lang="en-US" dirty="0"/>
          </a:p>
          <a:p>
            <a:endParaRPr lang="en-US" dirty="0"/>
          </a:p>
        </p:txBody>
      </p:sp>
    </p:spTree>
    <p:extLst>
      <p:ext uri="{BB962C8B-B14F-4D97-AF65-F5344CB8AC3E}">
        <p14:creationId xmlns:p14="http://schemas.microsoft.com/office/powerpoint/2010/main" val="29088701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91E8F-376C-4A2F-B71F-394740197666}"/>
              </a:ext>
            </a:extLst>
          </p:cNvPr>
          <p:cNvSpPr>
            <a:spLocks noGrp="1"/>
          </p:cNvSpPr>
          <p:nvPr>
            <p:ph type="title"/>
          </p:nvPr>
        </p:nvSpPr>
        <p:spPr>
          <a:xfrm>
            <a:off x="455302" y="271134"/>
            <a:ext cx="8559157" cy="498991"/>
          </a:xfrm>
        </p:spPr>
        <p:txBody>
          <a:bodyPr/>
          <a:lstStyle/>
          <a:p>
            <a:r>
              <a:rPr lang="en-US" dirty="0"/>
              <a:t>Cancelling a Trip – Common Issues/Misconceptions (cont.)</a:t>
            </a:r>
          </a:p>
        </p:txBody>
      </p:sp>
      <p:sp>
        <p:nvSpPr>
          <p:cNvPr id="3" name="Slide Number Placeholder 2">
            <a:extLst>
              <a:ext uri="{FF2B5EF4-FFF2-40B4-BE49-F238E27FC236}">
                <a16:creationId xmlns:a16="http://schemas.microsoft.com/office/drawing/2014/main" id="{23B7A335-0295-4D6D-A8FB-15C34FF08547}"/>
              </a:ext>
            </a:extLst>
          </p:cNvPr>
          <p:cNvSpPr>
            <a:spLocks noGrp="1"/>
          </p:cNvSpPr>
          <p:nvPr>
            <p:ph type="sldNum" sz="quarter" idx="4"/>
          </p:nvPr>
        </p:nvSpPr>
        <p:spPr/>
        <p:txBody>
          <a:bodyPr/>
          <a:lstStyle/>
          <a:p>
            <a:fld id="{4C6B7127-9F77-471E-BA61-1540CB2C57B2}" type="slidenum">
              <a:rPr lang="en-US" smtClean="0"/>
              <a:pPr/>
              <a:t>44</a:t>
            </a:fld>
            <a:endParaRPr lang="en-US" dirty="0"/>
          </a:p>
        </p:txBody>
      </p:sp>
      <p:sp>
        <p:nvSpPr>
          <p:cNvPr id="4" name="Content Placeholder 3">
            <a:extLst>
              <a:ext uri="{FF2B5EF4-FFF2-40B4-BE49-F238E27FC236}">
                <a16:creationId xmlns:a16="http://schemas.microsoft.com/office/drawing/2014/main" id="{336343C5-107B-4035-AE69-737031349ADF}"/>
              </a:ext>
            </a:extLst>
          </p:cNvPr>
          <p:cNvSpPr>
            <a:spLocks noGrp="1"/>
          </p:cNvSpPr>
          <p:nvPr>
            <p:ph sz="quarter" idx="10"/>
          </p:nvPr>
        </p:nvSpPr>
        <p:spPr>
          <a:xfrm>
            <a:off x="455303" y="877661"/>
            <a:ext cx="8350460" cy="3989656"/>
          </a:xfrm>
        </p:spPr>
        <p:txBody>
          <a:bodyPr>
            <a:normAutofit/>
          </a:bodyPr>
          <a:lstStyle/>
          <a:p>
            <a:r>
              <a:rPr lang="en-US" b="1" dirty="0"/>
              <a:t>“Travelers must remove all reservations from the document prior to using the trip cancel.”</a:t>
            </a:r>
          </a:p>
          <a:p>
            <a:pPr lvl="1"/>
            <a:r>
              <a:rPr lang="en-US" dirty="0"/>
              <a:t>False. </a:t>
            </a:r>
          </a:p>
          <a:p>
            <a:pPr lvl="2"/>
            <a:r>
              <a:rPr lang="en-US" sz="1600" dirty="0"/>
              <a:t>DTS will automatically cancel the reservations. Nothing should be done to the reservations prior to using the trip cancel feature. </a:t>
            </a:r>
          </a:p>
          <a:p>
            <a:pPr lvl="2"/>
            <a:r>
              <a:rPr lang="en-US" sz="1600" dirty="0"/>
              <a:t>Once Trip Cancel has been used, the only additional steps that should be taken involve the hotel. Check the Review Reservations page after using Trip Cancel to ensure you have a hotel cancellation confirmation number for all lodging. If it says “CANCELLED”, then contact the hotel directly to see if the reservation can be cancelled.</a:t>
            </a:r>
          </a:p>
          <a:p>
            <a:pPr lvl="1"/>
            <a:endParaRPr lang="en-US" dirty="0"/>
          </a:p>
        </p:txBody>
      </p:sp>
    </p:spTree>
    <p:extLst>
      <p:ext uri="{BB962C8B-B14F-4D97-AF65-F5344CB8AC3E}">
        <p14:creationId xmlns:p14="http://schemas.microsoft.com/office/powerpoint/2010/main" val="38497829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E7AC740-3F0D-4403-9775-B58434E2A705}"/>
              </a:ext>
            </a:extLst>
          </p:cNvPr>
          <p:cNvSpPr>
            <a:spLocks noGrp="1"/>
          </p:cNvSpPr>
          <p:nvPr>
            <p:ph type="sldNum" sz="quarter" idx="4"/>
          </p:nvPr>
        </p:nvSpPr>
        <p:spPr/>
        <p:txBody>
          <a:bodyPr/>
          <a:lstStyle/>
          <a:p>
            <a:fld id="{4C6B7127-9F77-471E-BA61-1540CB2C57B2}" type="slidenum">
              <a:rPr lang="en-US" smtClean="0"/>
              <a:pPr/>
              <a:t>45</a:t>
            </a:fld>
            <a:endParaRPr lang="en-US" dirty="0"/>
          </a:p>
        </p:txBody>
      </p:sp>
      <p:sp>
        <p:nvSpPr>
          <p:cNvPr id="4" name="Content Placeholder 3">
            <a:extLst>
              <a:ext uri="{FF2B5EF4-FFF2-40B4-BE49-F238E27FC236}">
                <a16:creationId xmlns:a16="http://schemas.microsoft.com/office/drawing/2014/main" id="{C4DE2C12-EC57-449A-ADED-B5E520900ACC}"/>
              </a:ext>
            </a:extLst>
          </p:cNvPr>
          <p:cNvSpPr>
            <a:spLocks noGrp="1"/>
          </p:cNvSpPr>
          <p:nvPr>
            <p:ph sz="quarter" idx="10"/>
          </p:nvPr>
        </p:nvSpPr>
        <p:spPr/>
        <p:txBody>
          <a:bodyPr>
            <a:normAutofit/>
          </a:bodyPr>
          <a:lstStyle/>
          <a:p>
            <a:r>
              <a:rPr lang="en-US" b="1" dirty="0"/>
              <a:t>“Per Diem must be zeroed out prior to cancellation.”</a:t>
            </a:r>
          </a:p>
          <a:p>
            <a:pPr lvl="1"/>
            <a:r>
              <a:rPr lang="en-US" dirty="0"/>
              <a:t>False. </a:t>
            </a:r>
          </a:p>
          <a:p>
            <a:pPr lvl="2"/>
            <a:r>
              <a:rPr lang="en-US" sz="1500" dirty="0"/>
              <a:t>If an authorization is trip cancelled </a:t>
            </a:r>
            <a:r>
              <a:rPr lang="en-US" sz="1500" b="1" u="sng" dirty="0"/>
              <a:t>with no</a:t>
            </a:r>
            <a:r>
              <a:rPr lang="en-US" sz="1500" dirty="0"/>
              <a:t> expenses incurred, per diem and expenses do not need to be zeroed out or removed. Once the document is stamped CANCELLED a de-obligation will occur for any previous obligation. </a:t>
            </a:r>
          </a:p>
          <a:p>
            <a:pPr lvl="2"/>
            <a:r>
              <a:rPr lang="en-US" sz="1500" dirty="0"/>
              <a:t>If an authorization is trip cancelled </a:t>
            </a:r>
            <a:r>
              <a:rPr lang="en-US" sz="1500" b="1" u="sng" dirty="0"/>
              <a:t>with</a:t>
            </a:r>
            <a:r>
              <a:rPr lang="en-US" sz="1500" dirty="0"/>
              <a:t> expenses incurred, it will automatically zero out the per diem for the voucher.</a:t>
            </a:r>
          </a:p>
          <a:p>
            <a:endParaRPr lang="en-US" dirty="0"/>
          </a:p>
          <a:p>
            <a:endParaRPr lang="en-US" dirty="0"/>
          </a:p>
        </p:txBody>
      </p:sp>
      <p:sp>
        <p:nvSpPr>
          <p:cNvPr id="8" name="Title 1">
            <a:extLst>
              <a:ext uri="{FF2B5EF4-FFF2-40B4-BE49-F238E27FC236}">
                <a16:creationId xmlns:a16="http://schemas.microsoft.com/office/drawing/2014/main" id="{27103B3B-DFD0-4A7D-BC49-34C974F9FCA0}"/>
              </a:ext>
            </a:extLst>
          </p:cNvPr>
          <p:cNvSpPr>
            <a:spLocks noGrp="1"/>
          </p:cNvSpPr>
          <p:nvPr>
            <p:ph type="title"/>
          </p:nvPr>
        </p:nvSpPr>
        <p:spPr>
          <a:xfrm>
            <a:off x="455302" y="271134"/>
            <a:ext cx="8559157" cy="498991"/>
          </a:xfrm>
        </p:spPr>
        <p:txBody>
          <a:bodyPr/>
          <a:lstStyle/>
          <a:p>
            <a:r>
              <a:rPr lang="en-US" dirty="0"/>
              <a:t>Cancelling a Trip – Common Issues/Misconceptions (cont.)</a:t>
            </a:r>
          </a:p>
        </p:txBody>
      </p:sp>
    </p:spTree>
    <p:extLst>
      <p:ext uri="{BB962C8B-B14F-4D97-AF65-F5344CB8AC3E}">
        <p14:creationId xmlns:p14="http://schemas.microsoft.com/office/powerpoint/2010/main" val="1167523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E7AC740-3F0D-4403-9775-B58434E2A705}"/>
              </a:ext>
            </a:extLst>
          </p:cNvPr>
          <p:cNvSpPr>
            <a:spLocks noGrp="1"/>
          </p:cNvSpPr>
          <p:nvPr>
            <p:ph type="sldNum" sz="quarter" idx="4"/>
          </p:nvPr>
        </p:nvSpPr>
        <p:spPr/>
        <p:txBody>
          <a:bodyPr/>
          <a:lstStyle/>
          <a:p>
            <a:fld id="{4C6B7127-9F77-471E-BA61-1540CB2C57B2}" type="slidenum">
              <a:rPr lang="en-US" smtClean="0"/>
              <a:pPr/>
              <a:t>46</a:t>
            </a:fld>
            <a:endParaRPr lang="en-US" dirty="0"/>
          </a:p>
        </p:txBody>
      </p:sp>
      <p:sp>
        <p:nvSpPr>
          <p:cNvPr id="4" name="Content Placeholder 3">
            <a:extLst>
              <a:ext uri="{FF2B5EF4-FFF2-40B4-BE49-F238E27FC236}">
                <a16:creationId xmlns:a16="http://schemas.microsoft.com/office/drawing/2014/main" id="{C4DE2C12-EC57-449A-ADED-B5E520900ACC}"/>
              </a:ext>
            </a:extLst>
          </p:cNvPr>
          <p:cNvSpPr>
            <a:spLocks noGrp="1"/>
          </p:cNvSpPr>
          <p:nvPr>
            <p:ph sz="quarter" idx="10"/>
          </p:nvPr>
        </p:nvSpPr>
        <p:spPr/>
        <p:txBody>
          <a:bodyPr>
            <a:normAutofit/>
          </a:bodyPr>
          <a:lstStyle/>
          <a:p>
            <a:r>
              <a:rPr lang="en-US" b="1" dirty="0"/>
              <a:t>“I didn’t incur any expenses, but I can’t cancel with no expenses incurred.”</a:t>
            </a:r>
          </a:p>
          <a:p>
            <a:pPr lvl="1"/>
            <a:r>
              <a:rPr lang="en-US" dirty="0"/>
              <a:t>If the document contains one of the following, DTS will prevent the ability to cancel a document with no expenses incurred:</a:t>
            </a:r>
          </a:p>
          <a:p>
            <a:pPr lvl="2"/>
            <a:r>
              <a:rPr lang="en-US" sz="1500" dirty="0"/>
              <a:t>A scheduled partial payment or advance has been submitted for payment or has been paid.</a:t>
            </a:r>
          </a:p>
          <a:p>
            <a:pPr lvl="2"/>
            <a:r>
              <a:rPr lang="en-US" sz="1500" dirty="0"/>
              <a:t>Centrally Billed Account (CBA) tickets are on or within the tickets are waiting (TAW) date.</a:t>
            </a:r>
          </a:p>
          <a:p>
            <a:pPr lvl="2"/>
            <a:r>
              <a:rPr lang="en-US" sz="1500" dirty="0"/>
              <a:t>The document has been stamped CTO TICKETED.</a:t>
            </a:r>
          </a:p>
          <a:p>
            <a:pPr lvl="2"/>
            <a:r>
              <a:rPr lang="en-US" sz="1500" dirty="0"/>
              <a:t>A TMC fee (either Individually Billed Account [IBA] or CBA) exists on the authorization.</a:t>
            </a:r>
          </a:p>
          <a:p>
            <a:pPr lvl="2"/>
            <a:r>
              <a:rPr lang="en-US" sz="1500" dirty="0"/>
              <a:t>One or more CBA tickets has a status of “Matched” in the CBA Module.</a:t>
            </a:r>
          </a:p>
        </p:txBody>
      </p:sp>
      <p:sp>
        <p:nvSpPr>
          <p:cNvPr id="7" name="Title 1">
            <a:extLst>
              <a:ext uri="{FF2B5EF4-FFF2-40B4-BE49-F238E27FC236}">
                <a16:creationId xmlns:a16="http://schemas.microsoft.com/office/drawing/2014/main" id="{C4280EE9-2E40-4FFC-B4C1-98B5D8403FA2}"/>
              </a:ext>
            </a:extLst>
          </p:cNvPr>
          <p:cNvSpPr>
            <a:spLocks noGrp="1"/>
          </p:cNvSpPr>
          <p:nvPr>
            <p:ph type="title"/>
          </p:nvPr>
        </p:nvSpPr>
        <p:spPr>
          <a:xfrm>
            <a:off x="455302" y="271134"/>
            <a:ext cx="8559157" cy="498991"/>
          </a:xfrm>
        </p:spPr>
        <p:txBody>
          <a:bodyPr/>
          <a:lstStyle/>
          <a:p>
            <a:r>
              <a:rPr lang="en-US" dirty="0"/>
              <a:t>Cancelling a Trip – Common Issues/Misconceptions (cont.)</a:t>
            </a:r>
          </a:p>
        </p:txBody>
      </p:sp>
    </p:spTree>
    <p:extLst>
      <p:ext uri="{BB962C8B-B14F-4D97-AF65-F5344CB8AC3E}">
        <p14:creationId xmlns:p14="http://schemas.microsoft.com/office/powerpoint/2010/main" val="7720554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E7AC740-3F0D-4403-9775-B58434E2A705}"/>
              </a:ext>
            </a:extLst>
          </p:cNvPr>
          <p:cNvSpPr>
            <a:spLocks noGrp="1"/>
          </p:cNvSpPr>
          <p:nvPr>
            <p:ph type="sldNum" sz="quarter" idx="4"/>
          </p:nvPr>
        </p:nvSpPr>
        <p:spPr/>
        <p:txBody>
          <a:bodyPr/>
          <a:lstStyle/>
          <a:p>
            <a:fld id="{4C6B7127-9F77-471E-BA61-1540CB2C57B2}" type="slidenum">
              <a:rPr lang="en-US" smtClean="0"/>
              <a:pPr/>
              <a:t>47</a:t>
            </a:fld>
            <a:endParaRPr lang="en-US" dirty="0"/>
          </a:p>
        </p:txBody>
      </p:sp>
      <p:sp>
        <p:nvSpPr>
          <p:cNvPr id="4" name="Content Placeholder 3">
            <a:extLst>
              <a:ext uri="{FF2B5EF4-FFF2-40B4-BE49-F238E27FC236}">
                <a16:creationId xmlns:a16="http://schemas.microsoft.com/office/drawing/2014/main" id="{C4DE2C12-EC57-449A-ADED-B5E520900ACC}"/>
              </a:ext>
            </a:extLst>
          </p:cNvPr>
          <p:cNvSpPr>
            <a:spLocks noGrp="1"/>
          </p:cNvSpPr>
          <p:nvPr>
            <p:ph sz="quarter" idx="10"/>
          </p:nvPr>
        </p:nvSpPr>
        <p:spPr/>
        <p:txBody>
          <a:bodyPr>
            <a:normAutofit/>
          </a:bodyPr>
          <a:lstStyle/>
          <a:p>
            <a:r>
              <a:rPr lang="en-US" b="1" dirty="0"/>
              <a:t>“The traveler (or whoever cancelled the document) was able to apply the APPROVED stamp! This should not happen!”</a:t>
            </a:r>
          </a:p>
          <a:p>
            <a:pPr lvl="1"/>
            <a:r>
              <a:rPr lang="en-US" dirty="0"/>
              <a:t>Not quite true. </a:t>
            </a:r>
          </a:p>
          <a:p>
            <a:pPr lvl="2"/>
            <a:r>
              <a:rPr lang="en-US" sz="1600" dirty="0"/>
              <a:t>This only occurs when using trip cancel </a:t>
            </a:r>
            <a:r>
              <a:rPr lang="en-US" sz="1600" b="1" u="sng" dirty="0"/>
              <a:t>with</a:t>
            </a:r>
            <a:r>
              <a:rPr lang="en-US" sz="1600" dirty="0"/>
              <a:t> expenses incurred on an authorization that had completed routing.</a:t>
            </a:r>
          </a:p>
          <a:p>
            <a:pPr lvl="2"/>
            <a:r>
              <a:rPr lang="en-US" sz="1600" dirty="0"/>
              <a:t>The APPROVED stamp that goes on the auto-generated amendment during the trip cancel process is PAY PROCESS IGNORE. </a:t>
            </a:r>
          </a:p>
          <a:p>
            <a:pPr lvl="2"/>
            <a:r>
              <a:rPr lang="en-US" sz="1600" dirty="0"/>
              <a:t>This stamp “ignores” the obligation portion of the approval process and does not obligate or de-obligate any funds. </a:t>
            </a:r>
          </a:p>
          <a:p>
            <a:pPr lvl="2"/>
            <a:r>
              <a:rPr lang="en-US" sz="1600" dirty="0"/>
              <a:t>It simply allows the system to create a voucher.</a:t>
            </a:r>
            <a:endParaRPr lang="en-US" dirty="0"/>
          </a:p>
        </p:txBody>
      </p:sp>
      <p:sp>
        <p:nvSpPr>
          <p:cNvPr id="7" name="Title 1">
            <a:extLst>
              <a:ext uri="{FF2B5EF4-FFF2-40B4-BE49-F238E27FC236}">
                <a16:creationId xmlns:a16="http://schemas.microsoft.com/office/drawing/2014/main" id="{55FCC6E8-86AE-4813-AEBE-ADF50761BE98}"/>
              </a:ext>
            </a:extLst>
          </p:cNvPr>
          <p:cNvSpPr>
            <a:spLocks noGrp="1"/>
          </p:cNvSpPr>
          <p:nvPr>
            <p:ph type="title"/>
          </p:nvPr>
        </p:nvSpPr>
        <p:spPr>
          <a:xfrm>
            <a:off x="455302" y="271134"/>
            <a:ext cx="8559157" cy="498991"/>
          </a:xfrm>
        </p:spPr>
        <p:txBody>
          <a:bodyPr/>
          <a:lstStyle/>
          <a:p>
            <a:r>
              <a:rPr lang="en-US" dirty="0"/>
              <a:t>Cancelling a Trip – Common Issues/Misconceptions (cont.)</a:t>
            </a:r>
          </a:p>
        </p:txBody>
      </p:sp>
    </p:spTree>
    <p:extLst>
      <p:ext uri="{BB962C8B-B14F-4D97-AF65-F5344CB8AC3E}">
        <p14:creationId xmlns:p14="http://schemas.microsoft.com/office/powerpoint/2010/main" val="16639594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A7F03F9-A618-4A09-AD5D-E4C66D6AB6D4}"/>
              </a:ext>
            </a:extLst>
          </p:cNvPr>
          <p:cNvSpPr>
            <a:spLocks noGrp="1"/>
          </p:cNvSpPr>
          <p:nvPr>
            <p:ph type="sldNum" sz="quarter" idx="4"/>
          </p:nvPr>
        </p:nvSpPr>
        <p:spPr/>
        <p:txBody>
          <a:bodyPr/>
          <a:lstStyle/>
          <a:p>
            <a:fld id="{4C6B7127-9F77-471E-BA61-1540CB2C57B2}" type="slidenum">
              <a:rPr lang="en-US" smtClean="0"/>
              <a:pPr/>
              <a:t>48</a:t>
            </a:fld>
            <a:endParaRPr lang="en-US" dirty="0"/>
          </a:p>
        </p:txBody>
      </p:sp>
      <p:sp>
        <p:nvSpPr>
          <p:cNvPr id="4" name="Content Placeholder 3">
            <a:extLst>
              <a:ext uri="{FF2B5EF4-FFF2-40B4-BE49-F238E27FC236}">
                <a16:creationId xmlns:a16="http://schemas.microsoft.com/office/drawing/2014/main" id="{C4D7A268-0E61-4872-A5D1-C4194DA952AF}"/>
              </a:ext>
            </a:extLst>
          </p:cNvPr>
          <p:cNvSpPr>
            <a:spLocks noGrp="1"/>
          </p:cNvSpPr>
          <p:nvPr>
            <p:ph sz="quarter" idx="10"/>
          </p:nvPr>
        </p:nvSpPr>
        <p:spPr/>
        <p:txBody>
          <a:bodyPr>
            <a:normAutofit/>
          </a:bodyPr>
          <a:lstStyle/>
          <a:p>
            <a:r>
              <a:rPr lang="en-US" b="1" dirty="0"/>
              <a:t>“I don’t get the option to trip cancel this authorization.”</a:t>
            </a:r>
          </a:p>
          <a:p>
            <a:pPr lvl="1"/>
            <a:r>
              <a:rPr lang="en-US" dirty="0"/>
              <a:t>There are several reasons that can prevent trip cancellation:</a:t>
            </a:r>
          </a:p>
          <a:p>
            <a:pPr lvl="2"/>
            <a:r>
              <a:rPr lang="en-US" sz="1600" dirty="0"/>
              <a:t>Authorization has not yet been SIGNED.</a:t>
            </a:r>
          </a:p>
          <a:p>
            <a:pPr lvl="2"/>
            <a:r>
              <a:rPr lang="en-US" sz="1600" dirty="0"/>
              <a:t>Authorization is locked because it is at CTO SUBMIT.</a:t>
            </a:r>
          </a:p>
          <a:p>
            <a:pPr lvl="2"/>
            <a:r>
              <a:rPr lang="en-US" sz="1600" dirty="0"/>
              <a:t>Authorization has already been trip cancelled.</a:t>
            </a:r>
          </a:p>
          <a:p>
            <a:pPr lvl="2"/>
            <a:r>
              <a:rPr lang="en-US" sz="1600" dirty="0"/>
              <a:t>Voucher has already been created.</a:t>
            </a:r>
          </a:p>
          <a:p>
            <a:pPr lvl="1"/>
            <a:r>
              <a:rPr lang="en-US" dirty="0"/>
              <a:t>Always check the status of the document to ensure that it is available to be trip cancelled.</a:t>
            </a:r>
          </a:p>
          <a:p>
            <a:pPr lvl="2"/>
            <a:r>
              <a:rPr lang="en-US" sz="1600" dirty="0"/>
              <a:t>If at CTO SUBMIT for more than one business day, contact the TAC to push </a:t>
            </a:r>
            <a:br>
              <a:rPr lang="en-US" sz="1600" dirty="0"/>
            </a:br>
            <a:r>
              <a:rPr lang="en-US" sz="1600" dirty="0"/>
              <a:t>back into DTS.</a:t>
            </a:r>
          </a:p>
          <a:p>
            <a:pPr lvl="2"/>
            <a:r>
              <a:rPr lang="en-US" sz="1600" dirty="0"/>
              <a:t>Once updated to CTO BOOKED, the “Cancel Trip” button will appear.</a:t>
            </a:r>
          </a:p>
        </p:txBody>
      </p:sp>
      <p:sp>
        <p:nvSpPr>
          <p:cNvPr id="7" name="Title 1">
            <a:extLst>
              <a:ext uri="{FF2B5EF4-FFF2-40B4-BE49-F238E27FC236}">
                <a16:creationId xmlns:a16="http://schemas.microsoft.com/office/drawing/2014/main" id="{A7171923-6A5E-4E03-9E90-B10F36B3AEF4}"/>
              </a:ext>
            </a:extLst>
          </p:cNvPr>
          <p:cNvSpPr>
            <a:spLocks noGrp="1"/>
          </p:cNvSpPr>
          <p:nvPr>
            <p:ph type="title"/>
          </p:nvPr>
        </p:nvSpPr>
        <p:spPr>
          <a:xfrm>
            <a:off x="455302" y="271134"/>
            <a:ext cx="8559157" cy="498991"/>
          </a:xfrm>
        </p:spPr>
        <p:txBody>
          <a:bodyPr/>
          <a:lstStyle/>
          <a:p>
            <a:r>
              <a:rPr lang="en-US" dirty="0"/>
              <a:t>Cancelling a Trip – Common Issues/Misconceptions (cont.)</a:t>
            </a:r>
          </a:p>
        </p:txBody>
      </p:sp>
    </p:spTree>
    <p:extLst>
      <p:ext uri="{BB962C8B-B14F-4D97-AF65-F5344CB8AC3E}">
        <p14:creationId xmlns:p14="http://schemas.microsoft.com/office/powerpoint/2010/main" val="27665874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A7F03F9-A618-4A09-AD5D-E4C66D6AB6D4}"/>
              </a:ext>
            </a:extLst>
          </p:cNvPr>
          <p:cNvSpPr>
            <a:spLocks noGrp="1"/>
          </p:cNvSpPr>
          <p:nvPr>
            <p:ph type="sldNum" sz="quarter" idx="4"/>
          </p:nvPr>
        </p:nvSpPr>
        <p:spPr/>
        <p:txBody>
          <a:bodyPr/>
          <a:lstStyle/>
          <a:p>
            <a:fld id="{4C6B7127-9F77-471E-BA61-1540CB2C57B2}" type="slidenum">
              <a:rPr lang="en-US" smtClean="0"/>
              <a:pPr/>
              <a:t>49</a:t>
            </a:fld>
            <a:endParaRPr lang="en-US" dirty="0"/>
          </a:p>
        </p:txBody>
      </p:sp>
      <p:sp>
        <p:nvSpPr>
          <p:cNvPr id="4" name="Content Placeholder 3">
            <a:extLst>
              <a:ext uri="{FF2B5EF4-FFF2-40B4-BE49-F238E27FC236}">
                <a16:creationId xmlns:a16="http://schemas.microsoft.com/office/drawing/2014/main" id="{C4D7A268-0E61-4872-A5D1-C4194DA952AF}"/>
              </a:ext>
            </a:extLst>
          </p:cNvPr>
          <p:cNvSpPr>
            <a:spLocks noGrp="1"/>
          </p:cNvSpPr>
          <p:nvPr>
            <p:ph sz="quarter" idx="10"/>
          </p:nvPr>
        </p:nvSpPr>
        <p:spPr/>
        <p:txBody>
          <a:bodyPr>
            <a:normAutofit/>
          </a:bodyPr>
          <a:lstStyle/>
          <a:p>
            <a:r>
              <a:rPr lang="en-US" b="1" dirty="0"/>
              <a:t>“I can’t apply the CANCELLED stamp anymore.”</a:t>
            </a:r>
          </a:p>
          <a:p>
            <a:r>
              <a:rPr lang="en-US" b="1" dirty="0"/>
              <a:t>“Only the Approving Official can apply the CANCELLED stamp.”</a:t>
            </a:r>
          </a:p>
          <a:p>
            <a:pPr lvl="1"/>
            <a:r>
              <a:rPr lang="en-US" dirty="0"/>
              <a:t>Only Approving Officials can stamp documents as CANCELLED.</a:t>
            </a:r>
          </a:p>
          <a:p>
            <a:pPr lvl="1"/>
            <a:r>
              <a:rPr lang="en-US" dirty="0"/>
              <a:t>This is </a:t>
            </a:r>
            <a:r>
              <a:rPr lang="en-US" b="1" u="sng" dirty="0">
                <a:solidFill>
                  <a:srgbClr val="FF0000"/>
                </a:solidFill>
              </a:rPr>
              <a:t>NOT</a:t>
            </a:r>
            <a:r>
              <a:rPr lang="en-US" dirty="0"/>
              <a:t> a system issue.</a:t>
            </a:r>
          </a:p>
          <a:p>
            <a:pPr lvl="1"/>
            <a:r>
              <a:rPr lang="en-US" dirty="0"/>
              <a:t>This change was implemented, by design, with the release of FY22 Maintenance Release 1 on December 10, 2021.  </a:t>
            </a:r>
          </a:p>
          <a:p>
            <a:pPr lvl="1"/>
            <a:r>
              <a:rPr lang="en-US" dirty="0"/>
              <a:t>This change was implemented to ensure that Separation of Duties are upheld.</a:t>
            </a:r>
            <a:endParaRPr lang="en-US" sz="1600" dirty="0"/>
          </a:p>
        </p:txBody>
      </p:sp>
      <p:sp>
        <p:nvSpPr>
          <p:cNvPr id="7" name="Title 1">
            <a:extLst>
              <a:ext uri="{FF2B5EF4-FFF2-40B4-BE49-F238E27FC236}">
                <a16:creationId xmlns:a16="http://schemas.microsoft.com/office/drawing/2014/main" id="{7AA3D870-12ED-45CE-9038-14FD53D80C3E}"/>
              </a:ext>
            </a:extLst>
          </p:cNvPr>
          <p:cNvSpPr>
            <a:spLocks noGrp="1"/>
          </p:cNvSpPr>
          <p:nvPr>
            <p:ph type="title"/>
          </p:nvPr>
        </p:nvSpPr>
        <p:spPr>
          <a:xfrm>
            <a:off x="455302" y="271134"/>
            <a:ext cx="8559157" cy="498991"/>
          </a:xfrm>
        </p:spPr>
        <p:txBody>
          <a:bodyPr/>
          <a:lstStyle/>
          <a:p>
            <a:r>
              <a:rPr lang="en-US" dirty="0"/>
              <a:t>Cancelling a Trip – Common Issues/Misconceptions (cont.)</a:t>
            </a:r>
          </a:p>
        </p:txBody>
      </p:sp>
    </p:spTree>
    <p:extLst>
      <p:ext uri="{BB962C8B-B14F-4D97-AF65-F5344CB8AC3E}">
        <p14:creationId xmlns:p14="http://schemas.microsoft.com/office/powerpoint/2010/main" val="213408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8C2A7-2A20-4E3B-BAA7-EE498E28DFB9}"/>
              </a:ext>
            </a:extLst>
          </p:cNvPr>
          <p:cNvSpPr>
            <a:spLocks noGrp="1"/>
          </p:cNvSpPr>
          <p:nvPr>
            <p:ph type="title"/>
          </p:nvPr>
        </p:nvSpPr>
        <p:spPr/>
        <p:txBody>
          <a:bodyPr/>
          <a:lstStyle/>
          <a:p>
            <a:r>
              <a:rPr lang="en-US" dirty="0"/>
              <a:t>GSA State Tax Exempt List Link Not Working</a:t>
            </a:r>
          </a:p>
        </p:txBody>
      </p:sp>
      <p:sp>
        <p:nvSpPr>
          <p:cNvPr id="3" name="Slide Number Placeholder 2">
            <a:extLst>
              <a:ext uri="{FF2B5EF4-FFF2-40B4-BE49-F238E27FC236}">
                <a16:creationId xmlns:a16="http://schemas.microsoft.com/office/drawing/2014/main" id="{2C205599-2E26-471F-91CF-9167CA158D58}"/>
              </a:ext>
            </a:extLst>
          </p:cNvPr>
          <p:cNvSpPr>
            <a:spLocks noGrp="1"/>
          </p:cNvSpPr>
          <p:nvPr>
            <p:ph type="sldNum" sz="quarter" idx="4"/>
          </p:nvPr>
        </p:nvSpPr>
        <p:spPr/>
        <p:txBody>
          <a:bodyPr/>
          <a:lstStyle/>
          <a:p>
            <a:fld id="{4C6B7127-9F77-471E-BA61-1540CB2C57B2}" type="slidenum">
              <a:rPr lang="en-US" smtClean="0"/>
              <a:pPr/>
              <a:t>5</a:t>
            </a:fld>
            <a:endParaRPr lang="en-US" dirty="0"/>
          </a:p>
        </p:txBody>
      </p:sp>
      <p:sp>
        <p:nvSpPr>
          <p:cNvPr id="4" name="Content Placeholder 3">
            <a:extLst>
              <a:ext uri="{FF2B5EF4-FFF2-40B4-BE49-F238E27FC236}">
                <a16:creationId xmlns:a16="http://schemas.microsoft.com/office/drawing/2014/main" id="{88DE0FB2-3813-4E99-A52F-0606A1BEB7CC}"/>
              </a:ext>
            </a:extLst>
          </p:cNvPr>
          <p:cNvSpPr>
            <a:spLocks noGrp="1"/>
          </p:cNvSpPr>
          <p:nvPr>
            <p:ph sz="quarter" idx="10"/>
          </p:nvPr>
        </p:nvSpPr>
        <p:spPr/>
        <p:txBody>
          <a:bodyPr/>
          <a:lstStyle/>
          <a:p>
            <a:r>
              <a:rPr lang="en-US" dirty="0"/>
              <a:t>The GSA State Tax Exempt List link on the Per Diem page is currently not working. </a:t>
            </a:r>
          </a:p>
          <a:p>
            <a:pPr lvl="1"/>
            <a:r>
              <a:rPr lang="en-US" dirty="0"/>
              <a:t>An error is received when accessing the site. </a:t>
            </a:r>
          </a:p>
          <a:p>
            <a:endParaRPr lang="en-US" dirty="0"/>
          </a:p>
        </p:txBody>
      </p:sp>
      <p:pic>
        <p:nvPicPr>
          <p:cNvPr id="6" name="Picture 5">
            <a:extLst>
              <a:ext uri="{FF2B5EF4-FFF2-40B4-BE49-F238E27FC236}">
                <a16:creationId xmlns:a16="http://schemas.microsoft.com/office/drawing/2014/main" id="{315EF384-647D-4364-8470-06A7AFE9B21D}"/>
              </a:ext>
            </a:extLst>
          </p:cNvPr>
          <p:cNvPicPr>
            <a:picLocks noChangeAspect="1"/>
          </p:cNvPicPr>
          <p:nvPr/>
        </p:nvPicPr>
        <p:blipFill>
          <a:blip r:embed="rId2"/>
          <a:stretch>
            <a:fillRect/>
          </a:stretch>
        </p:blipFill>
        <p:spPr>
          <a:xfrm>
            <a:off x="1597747" y="2186940"/>
            <a:ext cx="5948505" cy="2563177"/>
          </a:xfrm>
          <a:prstGeom prst="rect">
            <a:avLst/>
          </a:prstGeom>
        </p:spPr>
      </p:pic>
      <p:sp>
        <p:nvSpPr>
          <p:cNvPr id="7" name="Arrow: Down 6">
            <a:extLst>
              <a:ext uri="{FF2B5EF4-FFF2-40B4-BE49-F238E27FC236}">
                <a16:creationId xmlns:a16="http://schemas.microsoft.com/office/drawing/2014/main" id="{2531BB1F-8D63-4F71-A1ED-D2EF34A9B0B4}"/>
              </a:ext>
            </a:extLst>
          </p:cNvPr>
          <p:cNvSpPr/>
          <p:nvPr/>
        </p:nvSpPr>
        <p:spPr>
          <a:xfrm rot="2716572">
            <a:off x="7277098" y="2578648"/>
            <a:ext cx="297180" cy="415290"/>
          </a:xfrm>
          <a:prstGeom prst="downArrow">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Tree>
    <p:extLst>
      <p:ext uri="{BB962C8B-B14F-4D97-AF65-F5344CB8AC3E}">
        <p14:creationId xmlns:p14="http://schemas.microsoft.com/office/powerpoint/2010/main" val="8745312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A7F03F9-A618-4A09-AD5D-E4C66D6AB6D4}"/>
              </a:ext>
            </a:extLst>
          </p:cNvPr>
          <p:cNvSpPr>
            <a:spLocks noGrp="1"/>
          </p:cNvSpPr>
          <p:nvPr>
            <p:ph type="sldNum" sz="quarter" idx="4"/>
          </p:nvPr>
        </p:nvSpPr>
        <p:spPr/>
        <p:txBody>
          <a:bodyPr/>
          <a:lstStyle/>
          <a:p>
            <a:fld id="{4C6B7127-9F77-471E-BA61-1540CB2C57B2}" type="slidenum">
              <a:rPr lang="en-US" smtClean="0"/>
              <a:pPr/>
              <a:t>50</a:t>
            </a:fld>
            <a:endParaRPr lang="en-US" dirty="0"/>
          </a:p>
        </p:txBody>
      </p:sp>
      <p:sp>
        <p:nvSpPr>
          <p:cNvPr id="4" name="Content Placeholder 3">
            <a:extLst>
              <a:ext uri="{FF2B5EF4-FFF2-40B4-BE49-F238E27FC236}">
                <a16:creationId xmlns:a16="http://schemas.microsoft.com/office/drawing/2014/main" id="{C4D7A268-0E61-4872-A5D1-C4194DA952AF}"/>
              </a:ext>
            </a:extLst>
          </p:cNvPr>
          <p:cNvSpPr>
            <a:spLocks noGrp="1"/>
          </p:cNvSpPr>
          <p:nvPr>
            <p:ph sz="quarter" idx="10"/>
          </p:nvPr>
        </p:nvSpPr>
        <p:spPr/>
        <p:txBody>
          <a:bodyPr>
            <a:normAutofit/>
          </a:bodyPr>
          <a:lstStyle/>
          <a:p>
            <a:r>
              <a:rPr lang="en-US" b="1" dirty="0"/>
              <a:t>“I’m trying to edit the Itinerary, but my changes won’t save.”</a:t>
            </a:r>
          </a:p>
          <a:p>
            <a:pPr lvl="1"/>
            <a:r>
              <a:rPr lang="en-US" sz="1600" dirty="0"/>
              <a:t>Another change that was implemented, by design, with the most recent release (FY22 MR1), was the itinerary page of documents that were trip cancelled.</a:t>
            </a:r>
          </a:p>
          <a:p>
            <a:pPr lvl="1"/>
            <a:r>
              <a:rPr lang="en-US" sz="1600" dirty="0"/>
              <a:t>After a document has been trip cancelled </a:t>
            </a:r>
            <a:r>
              <a:rPr lang="en-US" sz="1600" b="1" u="sng" dirty="0"/>
              <a:t>with no</a:t>
            </a:r>
            <a:r>
              <a:rPr lang="en-US" sz="1600" dirty="0"/>
              <a:t> expenses incurred, while the Itinerary page looks like edits can be made, any changes will not be saved.</a:t>
            </a:r>
          </a:p>
          <a:p>
            <a:pPr lvl="1"/>
            <a:r>
              <a:rPr lang="en-US" sz="1600" dirty="0"/>
              <a:t>This change was made to fix several system issues with Trip Cancel.</a:t>
            </a:r>
          </a:p>
          <a:p>
            <a:pPr lvl="1"/>
            <a:r>
              <a:rPr lang="en-US" sz="1600" dirty="0"/>
              <a:t>Keep in mind that on an authorization that was trip cancelled </a:t>
            </a:r>
            <a:r>
              <a:rPr lang="en-US" sz="1600" b="1" u="sng" dirty="0"/>
              <a:t>with no</a:t>
            </a:r>
            <a:r>
              <a:rPr lang="en-US" sz="1600" b="1" dirty="0"/>
              <a:t> </a:t>
            </a:r>
            <a:r>
              <a:rPr lang="en-US" sz="1600" dirty="0"/>
              <a:t>expenses incurred, the itinerary does not need to be a “one day, less than 24 hours”. Per diem and expenses do not need to be zeroed out or removed. Once the document is stamped CANCELLED a de-obligation will occur for any previous obligation. </a:t>
            </a:r>
          </a:p>
          <a:p>
            <a:pPr lvl="1"/>
            <a:r>
              <a:rPr lang="en-US" sz="1600" dirty="0"/>
              <a:t>For documents trip cancelled </a:t>
            </a:r>
            <a:r>
              <a:rPr lang="en-US" sz="1600" b="1" u="sng" dirty="0"/>
              <a:t>with</a:t>
            </a:r>
            <a:r>
              <a:rPr lang="en-US" sz="1600" dirty="0"/>
              <a:t> expenses incurred, the itinerary should be able to be modified on the voucher.</a:t>
            </a:r>
          </a:p>
          <a:p>
            <a:pPr lvl="2"/>
            <a:r>
              <a:rPr lang="en-US" sz="1600" dirty="0"/>
              <a:t>There is currently a system issue that is preventing this from happening.</a:t>
            </a:r>
          </a:p>
        </p:txBody>
      </p:sp>
      <p:sp>
        <p:nvSpPr>
          <p:cNvPr id="7" name="Title 1">
            <a:extLst>
              <a:ext uri="{FF2B5EF4-FFF2-40B4-BE49-F238E27FC236}">
                <a16:creationId xmlns:a16="http://schemas.microsoft.com/office/drawing/2014/main" id="{7AA3D870-12ED-45CE-9038-14FD53D80C3E}"/>
              </a:ext>
            </a:extLst>
          </p:cNvPr>
          <p:cNvSpPr>
            <a:spLocks noGrp="1"/>
          </p:cNvSpPr>
          <p:nvPr>
            <p:ph type="title"/>
          </p:nvPr>
        </p:nvSpPr>
        <p:spPr>
          <a:xfrm>
            <a:off x="455302" y="271134"/>
            <a:ext cx="8559157" cy="498991"/>
          </a:xfrm>
        </p:spPr>
        <p:txBody>
          <a:bodyPr/>
          <a:lstStyle/>
          <a:p>
            <a:r>
              <a:rPr lang="en-US" dirty="0"/>
              <a:t>Cancelling a Trip – Common Issues/Misconceptions (cont.)</a:t>
            </a:r>
          </a:p>
        </p:txBody>
      </p:sp>
    </p:spTree>
    <p:extLst>
      <p:ext uri="{BB962C8B-B14F-4D97-AF65-F5344CB8AC3E}">
        <p14:creationId xmlns:p14="http://schemas.microsoft.com/office/powerpoint/2010/main" val="6357763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43B59-EC37-4BE8-8229-16D63F411640}"/>
              </a:ext>
            </a:extLst>
          </p:cNvPr>
          <p:cNvSpPr>
            <a:spLocks noGrp="1"/>
          </p:cNvSpPr>
          <p:nvPr>
            <p:ph type="title"/>
          </p:nvPr>
        </p:nvSpPr>
        <p:spPr/>
        <p:txBody>
          <a:bodyPr/>
          <a:lstStyle/>
          <a:p>
            <a:r>
              <a:rPr lang="en-US" dirty="0"/>
              <a:t>Resources</a:t>
            </a:r>
          </a:p>
        </p:txBody>
      </p:sp>
      <p:sp>
        <p:nvSpPr>
          <p:cNvPr id="3" name="Slide Number Placeholder 2">
            <a:extLst>
              <a:ext uri="{FF2B5EF4-FFF2-40B4-BE49-F238E27FC236}">
                <a16:creationId xmlns:a16="http://schemas.microsoft.com/office/drawing/2014/main" id="{5C66015A-D576-435B-9890-2873672D33B1}"/>
              </a:ext>
            </a:extLst>
          </p:cNvPr>
          <p:cNvSpPr>
            <a:spLocks noGrp="1"/>
          </p:cNvSpPr>
          <p:nvPr>
            <p:ph type="sldNum" sz="quarter" idx="4"/>
          </p:nvPr>
        </p:nvSpPr>
        <p:spPr/>
        <p:txBody>
          <a:bodyPr/>
          <a:lstStyle/>
          <a:p>
            <a:fld id="{4C6B7127-9F77-471E-BA61-1540CB2C57B2}" type="slidenum">
              <a:rPr lang="en-US" smtClean="0"/>
              <a:pPr/>
              <a:t>51</a:t>
            </a:fld>
            <a:endParaRPr lang="en-US" dirty="0"/>
          </a:p>
        </p:txBody>
      </p:sp>
      <p:sp>
        <p:nvSpPr>
          <p:cNvPr id="4" name="Content Placeholder 3">
            <a:extLst>
              <a:ext uri="{FF2B5EF4-FFF2-40B4-BE49-F238E27FC236}">
                <a16:creationId xmlns:a16="http://schemas.microsoft.com/office/drawing/2014/main" id="{AE02184C-6C7A-45A7-9787-878F2FD3AAFC}"/>
              </a:ext>
            </a:extLst>
          </p:cNvPr>
          <p:cNvSpPr>
            <a:spLocks noGrp="1"/>
          </p:cNvSpPr>
          <p:nvPr>
            <p:ph sz="quarter" idx="10"/>
          </p:nvPr>
        </p:nvSpPr>
        <p:spPr/>
        <p:txBody>
          <a:bodyPr>
            <a:normAutofit fontScale="85000" lnSpcReduction="10000"/>
          </a:bodyPr>
          <a:lstStyle/>
          <a:p>
            <a:r>
              <a:rPr lang="en-US" b="0" i="0" dirty="0">
                <a:solidFill>
                  <a:srgbClr val="1B1B1B"/>
                </a:solidFill>
                <a:effectLst/>
                <a:latin typeface="Source Sans Pro Web"/>
              </a:rPr>
              <a:t>DTS (Special Topic) - Cancellation Procedures Web Based Training</a:t>
            </a:r>
          </a:p>
          <a:p>
            <a:pPr lvl="1"/>
            <a:r>
              <a:rPr lang="en-US" dirty="0">
                <a:hlinkClick r:id="rId3"/>
              </a:rPr>
              <a:t>https://www.defensetravel.dod.mil/passport</a:t>
            </a:r>
            <a:r>
              <a:rPr lang="en-US" dirty="0"/>
              <a:t> </a:t>
            </a:r>
          </a:p>
          <a:p>
            <a:endParaRPr lang="en-US" dirty="0"/>
          </a:p>
          <a:p>
            <a:r>
              <a:rPr lang="en-US" dirty="0"/>
              <a:t>Trip Cancellation Procedures in DTS Information Paper</a:t>
            </a:r>
          </a:p>
          <a:p>
            <a:pPr lvl="1"/>
            <a:r>
              <a:rPr lang="en-US" dirty="0">
                <a:hlinkClick r:id="rId4"/>
              </a:rPr>
              <a:t>https://www.defensetravel.dod.mil/Docs/Cancellation_Procedures_Information_Paper.pdf</a:t>
            </a:r>
            <a:r>
              <a:rPr lang="en-US" dirty="0"/>
              <a:t> </a:t>
            </a:r>
          </a:p>
          <a:p>
            <a:pPr lvl="1"/>
            <a:endParaRPr lang="en-US" dirty="0"/>
          </a:p>
          <a:p>
            <a:r>
              <a:rPr lang="en-US" dirty="0"/>
              <a:t>Cancel a Trip Tri-Fold</a:t>
            </a:r>
          </a:p>
          <a:p>
            <a:pPr lvl="1"/>
            <a:r>
              <a:rPr lang="en-US" dirty="0">
                <a:hlinkClick r:id="rId5"/>
              </a:rPr>
              <a:t>https://www.defensetravel.dod.mil/Docs/Training/Cancel_A_Trip_Tri-fold.pdf</a:t>
            </a:r>
            <a:r>
              <a:rPr lang="en-US" dirty="0"/>
              <a:t> </a:t>
            </a:r>
          </a:p>
          <a:p>
            <a:endParaRPr lang="en-US" dirty="0"/>
          </a:p>
          <a:p>
            <a:r>
              <a:rPr lang="en-US" dirty="0"/>
              <a:t>You can contact the Travel Assistance Center (TAC) via:</a:t>
            </a:r>
          </a:p>
          <a:p>
            <a:pPr lvl="1"/>
            <a:r>
              <a:rPr lang="en-US" dirty="0"/>
              <a:t>Phone 888-Help1Go (888-435-7146)</a:t>
            </a:r>
          </a:p>
          <a:p>
            <a:pPr lvl="1"/>
            <a:r>
              <a:rPr lang="en-US" dirty="0"/>
              <a:t>Web (</a:t>
            </a:r>
            <a:r>
              <a:rPr lang="en-US" dirty="0">
                <a:hlinkClick r:id="rId6"/>
              </a:rPr>
              <a:t>https://www.defensetravel.dod.mil/passport/</a:t>
            </a:r>
            <a:r>
              <a:rPr lang="en-US" dirty="0"/>
              <a:t>)</a:t>
            </a:r>
          </a:p>
          <a:p>
            <a:pPr lvl="1"/>
            <a:r>
              <a:rPr lang="en-US" dirty="0"/>
              <a:t>Chat (Available Monday – Friday between 8am and 6pm ET)</a:t>
            </a:r>
          </a:p>
          <a:p>
            <a:endParaRPr lang="en-US" dirty="0"/>
          </a:p>
        </p:txBody>
      </p:sp>
    </p:spTree>
    <p:extLst>
      <p:ext uri="{BB962C8B-B14F-4D97-AF65-F5344CB8AC3E}">
        <p14:creationId xmlns:p14="http://schemas.microsoft.com/office/powerpoint/2010/main" val="19641433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AB80-C058-423D-9C62-B0FEE12DF24C}"/>
              </a:ext>
            </a:extLst>
          </p:cNvPr>
          <p:cNvSpPr>
            <a:spLocks noGrp="1"/>
          </p:cNvSpPr>
          <p:nvPr>
            <p:ph type="title"/>
          </p:nvPr>
        </p:nvSpPr>
        <p:spPr/>
        <p:txBody>
          <a:bodyPr/>
          <a:lstStyle/>
          <a:p>
            <a:r>
              <a:rPr lang="en-US" dirty="0"/>
              <a:t>Questions</a:t>
            </a:r>
          </a:p>
        </p:txBody>
      </p:sp>
      <p:sp>
        <p:nvSpPr>
          <p:cNvPr id="3" name="Slide Number Placeholder 2">
            <a:extLst>
              <a:ext uri="{FF2B5EF4-FFF2-40B4-BE49-F238E27FC236}">
                <a16:creationId xmlns:a16="http://schemas.microsoft.com/office/drawing/2014/main" id="{FE09D287-5D0A-4646-960D-4AC66B0A0E74}"/>
              </a:ext>
            </a:extLst>
          </p:cNvPr>
          <p:cNvSpPr>
            <a:spLocks noGrp="1"/>
          </p:cNvSpPr>
          <p:nvPr>
            <p:ph type="sldNum" sz="quarter" idx="4"/>
          </p:nvPr>
        </p:nvSpPr>
        <p:spPr/>
        <p:txBody>
          <a:bodyPr/>
          <a:lstStyle/>
          <a:p>
            <a:fld id="{4C6B7127-9F77-471E-BA61-1540CB2C57B2}" type="slidenum">
              <a:rPr lang="en-US" smtClean="0"/>
              <a:pPr/>
              <a:t>52</a:t>
            </a:fld>
            <a:endParaRPr lang="en-US" dirty="0"/>
          </a:p>
        </p:txBody>
      </p:sp>
      <p:sp>
        <p:nvSpPr>
          <p:cNvPr id="4" name="Content Placeholder 3">
            <a:extLst>
              <a:ext uri="{FF2B5EF4-FFF2-40B4-BE49-F238E27FC236}">
                <a16:creationId xmlns:a16="http://schemas.microsoft.com/office/drawing/2014/main" id="{5D51AE9B-9B2E-4CD6-B91B-B6A236E41223}"/>
              </a:ext>
            </a:extLst>
          </p:cNvPr>
          <p:cNvSpPr>
            <a:spLocks noGrp="1"/>
          </p:cNvSpPr>
          <p:nvPr>
            <p:ph sz="quarter" idx="10"/>
          </p:nvPr>
        </p:nvSpPr>
        <p:spPr/>
        <p:txBody>
          <a:bodyPr/>
          <a:lstStyle/>
          <a:p>
            <a:r>
              <a:rPr lang="en-US" dirty="0"/>
              <a:t>Questions are taken via Telephone by Site Name in alphabetical order</a:t>
            </a:r>
          </a:p>
          <a:p>
            <a:pPr lvl="1"/>
            <a:r>
              <a:rPr lang="en-US" dirty="0"/>
              <a:t>A – E (Example – Dyess Air Force Base)</a:t>
            </a:r>
          </a:p>
          <a:p>
            <a:pPr lvl="1"/>
            <a:r>
              <a:rPr lang="en-US" dirty="0"/>
              <a:t>F – L (Example – Fort Huachuca) </a:t>
            </a:r>
          </a:p>
          <a:p>
            <a:pPr lvl="1"/>
            <a:r>
              <a:rPr lang="en-US" dirty="0"/>
              <a:t>M – S (Example – Redstone Arsenal)</a:t>
            </a:r>
          </a:p>
          <a:p>
            <a:pPr lvl="1"/>
            <a:r>
              <a:rPr lang="en-US" dirty="0"/>
              <a:t>T – Z (Example – Yuma Proving Ground)</a:t>
            </a:r>
          </a:p>
          <a:p>
            <a:endParaRPr lang="en-US" dirty="0"/>
          </a:p>
          <a:p>
            <a:r>
              <a:rPr lang="en-US" dirty="0"/>
              <a:t>You can press #6 to unmute your phone’s line to ask a question.</a:t>
            </a:r>
          </a:p>
          <a:p>
            <a:endParaRPr lang="en-US" dirty="0"/>
          </a:p>
          <a:p>
            <a:r>
              <a:rPr lang="en-US" dirty="0"/>
              <a:t>Please be considerate and mute your phone if you are not talking by pressing *6.</a:t>
            </a:r>
          </a:p>
          <a:p>
            <a:endParaRPr lang="en-US" dirty="0"/>
          </a:p>
        </p:txBody>
      </p:sp>
    </p:spTree>
    <p:extLst>
      <p:ext uri="{BB962C8B-B14F-4D97-AF65-F5344CB8AC3E}">
        <p14:creationId xmlns:p14="http://schemas.microsoft.com/office/powerpoint/2010/main" val="663522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05E91-C1B4-4F65-8B54-B9C3BBE864CC}"/>
              </a:ext>
            </a:extLst>
          </p:cNvPr>
          <p:cNvSpPr>
            <a:spLocks noGrp="1"/>
          </p:cNvSpPr>
          <p:nvPr>
            <p:ph type="title"/>
          </p:nvPr>
        </p:nvSpPr>
        <p:spPr/>
        <p:txBody>
          <a:bodyPr/>
          <a:lstStyle/>
          <a:p>
            <a:r>
              <a:rPr lang="en-US" dirty="0"/>
              <a:t>GSA State Tax Exempt List Link Not Working (cont.)</a:t>
            </a:r>
          </a:p>
        </p:txBody>
      </p:sp>
      <p:sp>
        <p:nvSpPr>
          <p:cNvPr id="3" name="Slide Number Placeholder 2">
            <a:extLst>
              <a:ext uri="{FF2B5EF4-FFF2-40B4-BE49-F238E27FC236}">
                <a16:creationId xmlns:a16="http://schemas.microsoft.com/office/drawing/2014/main" id="{00EA6DA8-E819-4726-9261-17D672BEFE17}"/>
              </a:ext>
            </a:extLst>
          </p:cNvPr>
          <p:cNvSpPr>
            <a:spLocks noGrp="1"/>
          </p:cNvSpPr>
          <p:nvPr>
            <p:ph type="sldNum" sz="quarter" idx="4"/>
          </p:nvPr>
        </p:nvSpPr>
        <p:spPr/>
        <p:txBody>
          <a:bodyPr/>
          <a:lstStyle/>
          <a:p>
            <a:fld id="{4C6B7127-9F77-471E-BA61-1540CB2C57B2}" type="slidenum">
              <a:rPr lang="en-US" smtClean="0"/>
              <a:pPr/>
              <a:t>6</a:t>
            </a:fld>
            <a:endParaRPr lang="en-US" dirty="0"/>
          </a:p>
        </p:txBody>
      </p:sp>
      <p:sp>
        <p:nvSpPr>
          <p:cNvPr id="4" name="Content Placeholder 3">
            <a:extLst>
              <a:ext uri="{FF2B5EF4-FFF2-40B4-BE49-F238E27FC236}">
                <a16:creationId xmlns:a16="http://schemas.microsoft.com/office/drawing/2014/main" id="{BE3CDEE9-BC91-4E64-97A8-13B4CAD29472}"/>
              </a:ext>
            </a:extLst>
          </p:cNvPr>
          <p:cNvSpPr>
            <a:spLocks noGrp="1"/>
          </p:cNvSpPr>
          <p:nvPr>
            <p:ph sz="quarter" idx="10"/>
          </p:nvPr>
        </p:nvSpPr>
        <p:spPr/>
        <p:txBody>
          <a:bodyPr/>
          <a:lstStyle/>
          <a:p>
            <a:r>
              <a:rPr lang="en-US" dirty="0"/>
              <a:t>This is not a DTS issue. </a:t>
            </a:r>
          </a:p>
          <a:p>
            <a:pPr lvl="1"/>
            <a:r>
              <a:rPr lang="en-US" b="0" i="0" dirty="0">
                <a:solidFill>
                  <a:srgbClr val="000000"/>
                </a:solidFill>
                <a:effectLst/>
                <a:latin typeface="Source Sans Pro Web"/>
              </a:rPr>
              <a:t>Due to recent security updates, the GSA </a:t>
            </a:r>
            <a:r>
              <a:rPr lang="en-US" b="0" i="0" dirty="0" err="1">
                <a:solidFill>
                  <a:srgbClr val="000000"/>
                </a:solidFill>
                <a:effectLst/>
                <a:latin typeface="Source Sans Pro Web"/>
              </a:rPr>
              <a:t>SmartPay</a:t>
            </a:r>
            <a:r>
              <a:rPr lang="en-US" b="0" i="0" dirty="0">
                <a:solidFill>
                  <a:srgbClr val="000000"/>
                </a:solidFill>
                <a:effectLst/>
                <a:latin typeface="Source Sans Pro Web"/>
              </a:rPr>
              <a:t> website and its training site are currently unavailable.</a:t>
            </a:r>
            <a:endParaRPr lang="en-US" dirty="0"/>
          </a:p>
          <a:p>
            <a:endParaRPr lang="en-US" dirty="0"/>
          </a:p>
          <a:p>
            <a:r>
              <a:rPr lang="en-US" dirty="0"/>
              <a:t>We have been notified that the downtime could be several months.</a:t>
            </a:r>
          </a:p>
          <a:p>
            <a:pPr lvl="1"/>
            <a:r>
              <a:rPr lang="en-US" b="0" i="0" dirty="0">
                <a:solidFill>
                  <a:srgbClr val="000000"/>
                </a:solidFill>
                <a:effectLst/>
                <a:latin typeface="Source Sans Pro Web"/>
              </a:rPr>
              <a:t>As soon as we know that GSA has fixed this issue, we will send out notifications.</a:t>
            </a:r>
            <a:endParaRPr lang="en-US" dirty="0"/>
          </a:p>
          <a:p>
            <a:endParaRPr lang="en-US" dirty="0"/>
          </a:p>
          <a:p>
            <a:r>
              <a:rPr lang="en-US" b="0" i="0" dirty="0">
                <a:solidFill>
                  <a:srgbClr val="000000"/>
                </a:solidFill>
                <a:effectLst/>
                <a:latin typeface="Source Sans Pro Web"/>
              </a:rPr>
              <a:t>In the meantime, travelers should consult with their Defense Travel Administrator (DTA) for further guidance on being reimbursed for lodging taxes in tax-exempt states that require the form.</a:t>
            </a:r>
            <a:endParaRPr lang="en-US" dirty="0"/>
          </a:p>
        </p:txBody>
      </p:sp>
    </p:spTree>
    <p:extLst>
      <p:ext uri="{BB962C8B-B14F-4D97-AF65-F5344CB8AC3E}">
        <p14:creationId xmlns:p14="http://schemas.microsoft.com/office/powerpoint/2010/main" val="295567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4C614-FF10-453E-B33D-BD7D86ED5D71}"/>
              </a:ext>
            </a:extLst>
          </p:cNvPr>
          <p:cNvSpPr>
            <a:spLocks noGrp="1"/>
          </p:cNvSpPr>
          <p:nvPr>
            <p:ph type="title"/>
          </p:nvPr>
        </p:nvSpPr>
        <p:spPr/>
        <p:txBody>
          <a:bodyPr/>
          <a:lstStyle/>
          <a:p>
            <a:r>
              <a:rPr lang="en-US" dirty="0"/>
              <a:t>New TAC Callback Functionality</a:t>
            </a:r>
          </a:p>
        </p:txBody>
      </p:sp>
      <p:sp>
        <p:nvSpPr>
          <p:cNvPr id="3" name="Slide Number Placeholder 2">
            <a:extLst>
              <a:ext uri="{FF2B5EF4-FFF2-40B4-BE49-F238E27FC236}">
                <a16:creationId xmlns:a16="http://schemas.microsoft.com/office/drawing/2014/main" id="{70AF853E-5B21-42BD-9AD7-E2A40948C93B}"/>
              </a:ext>
            </a:extLst>
          </p:cNvPr>
          <p:cNvSpPr>
            <a:spLocks noGrp="1"/>
          </p:cNvSpPr>
          <p:nvPr>
            <p:ph type="sldNum" sz="quarter" idx="4"/>
          </p:nvPr>
        </p:nvSpPr>
        <p:spPr/>
        <p:txBody>
          <a:bodyPr/>
          <a:lstStyle/>
          <a:p>
            <a:fld id="{4C6B7127-9F77-471E-BA61-1540CB2C57B2}" type="slidenum">
              <a:rPr lang="en-US" smtClean="0"/>
              <a:pPr/>
              <a:t>7</a:t>
            </a:fld>
            <a:endParaRPr lang="en-US" dirty="0"/>
          </a:p>
        </p:txBody>
      </p:sp>
      <p:sp>
        <p:nvSpPr>
          <p:cNvPr id="4" name="Content Placeholder 3">
            <a:extLst>
              <a:ext uri="{FF2B5EF4-FFF2-40B4-BE49-F238E27FC236}">
                <a16:creationId xmlns:a16="http://schemas.microsoft.com/office/drawing/2014/main" id="{4274BC33-EC55-48C2-9A09-3207B799D426}"/>
              </a:ext>
            </a:extLst>
          </p:cNvPr>
          <p:cNvSpPr>
            <a:spLocks noGrp="1"/>
          </p:cNvSpPr>
          <p:nvPr>
            <p:ph sz="quarter" idx="10"/>
          </p:nvPr>
        </p:nvSpPr>
        <p:spPr/>
        <p:txBody>
          <a:bodyPr>
            <a:normAutofit/>
          </a:bodyPr>
          <a:lstStyle/>
          <a:p>
            <a:r>
              <a:rPr lang="en-US" dirty="0"/>
              <a:t>The TAC plans to provide the option for callbacks on January 17, 2022!</a:t>
            </a:r>
          </a:p>
          <a:p>
            <a:endParaRPr lang="en-US" dirty="0"/>
          </a:p>
          <a:p>
            <a:r>
              <a:rPr lang="en-US" dirty="0"/>
              <a:t>Rather than remain on the line while on hold, this new feature will allow callers to leave a callback number. Once their place in line is reached, the system will call them back and place them directly with an analyst.</a:t>
            </a:r>
          </a:p>
          <a:p>
            <a:endParaRPr lang="en-US" dirty="0"/>
          </a:p>
          <a:p>
            <a:r>
              <a:rPr lang="en-US" dirty="0"/>
              <a:t>During its initial launch, the callback feature may be unavailable at certain times (such as lower levels of call volume) while we continue to fine-tune it. </a:t>
            </a:r>
          </a:p>
          <a:p>
            <a:endParaRPr lang="en-US" dirty="0"/>
          </a:p>
        </p:txBody>
      </p:sp>
    </p:spTree>
    <p:extLst>
      <p:ext uri="{BB962C8B-B14F-4D97-AF65-F5344CB8AC3E}">
        <p14:creationId xmlns:p14="http://schemas.microsoft.com/office/powerpoint/2010/main" val="1380181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4C614-FF10-453E-B33D-BD7D86ED5D71}"/>
              </a:ext>
            </a:extLst>
          </p:cNvPr>
          <p:cNvSpPr>
            <a:spLocks noGrp="1"/>
          </p:cNvSpPr>
          <p:nvPr>
            <p:ph type="title"/>
          </p:nvPr>
        </p:nvSpPr>
        <p:spPr/>
        <p:txBody>
          <a:bodyPr/>
          <a:lstStyle/>
          <a:p>
            <a:r>
              <a:rPr lang="en-US" dirty="0"/>
              <a:t>New TAC Callback Functionality (cont.)</a:t>
            </a:r>
          </a:p>
        </p:txBody>
      </p:sp>
      <p:sp>
        <p:nvSpPr>
          <p:cNvPr id="3" name="Slide Number Placeholder 2">
            <a:extLst>
              <a:ext uri="{FF2B5EF4-FFF2-40B4-BE49-F238E27FC236}">
                <a16:creationId xmlns:a16="http://schemas.microsoft.com/office/drawing/2014/main" id="{70AF853E-5B21-42BD-9AD7-E2A40948C93B}"/>
              </a:ext>
            </a:extLst>
          </p:cNvPr>
          <p:cNvSpPr>
            <a:spLocks noGrp="1"/>
          </p:cNvSpPr>
          <p:nvPr>
            <p:ph type="sldNum" sz="quarter" idx="4"/>
          </p:nvPr>
        </p:nvSpPr>
        <p:spPr/>
        <p:txBody>
          <a:bodyPr/>
          <a:lstStyle/>
          <a:p>
            <a:fld id="{4C6B7127-9F77-471E-BA61-1540CB2C57B2}" type="slidenum">
              <a:rPr lang="en-US" smtClean="0"/>
              <a:pPr/>
              <a:t>8</a:t>
            </a:fld>
            <a:endParaRPr lang="en-US" dirty="0"/>
          </a:p>
        </p:txBody>
      </p:sp>
      <p:sp>
        <p:nvSpPr>
          <p:cNvPr id="4" name="Content Placeholder 3">
            <a:extLst>
              <a:ext uri="{FF2B5EF4-FFF2-40B4-BE49-F238E27FC236}">
                <a16:creationId xmlns:a16="http://schemas.microsoft.com/office/drawing/2014/main" id="{4274BC33-EC55-48C2-9A09-3207B799D426}"/>
              </a:ext>
            </a:extLst>
          </p:cNvPr>
          <p:cNvSpPr>
            <a:spLocks noGrp="1"/>
          </p:cNvSpPr>
          <p:nvPr>
            <p:ph sz="quarter" idx="10"/>
          </p:nvPr>
        </p:nvSpPr>
        <p:spPr/>
        <p:txBody>
          <a:bodyPr>
            <a:normAutofit/>
          </a:bodyPr>
          <a:lstStyle/>
          <a:p>
            <a:r>
              <a:rPr lang="en-US" dirty="0"/>
              <a:t>Some notes about the callback feature:</a:t>
            </a:r>
          </a:p>
          <a:p>
            <a:endParaRPr lang="en-US" dirty="0"/>
          </a:p>
          <a:p>
            <a:pPr lvl="1"/>
            <a:r>
              <a:rPr lang="en-US" dirty="0"/>
              <a:t>The system will only attempt to call the customer back </a:t>
            </a:r>
            <a:r>
              <a:rPr lang="en-US" b="1" u="sng" dirty="0"/>
              <a:t>one time</a:t>
            </a:r>
            <a:r>
              <a:rPr lang="en-US" dirty="0"/>
              <a:t>.</a:t>
            </a:r>
          </a:p>
          <a:p>
            <a:pPr lvl="2"/>
            <a:r>
              <a:rPr lang="en-US" dirty="0"/>
              <a:t>If the caller can not be reached (such as no answer, phone number is incorrect, caller’s phone is busy, </a:t>
            </a:r>
            <a:r>
              <a:rPr lang="en-US" dirty="0" err="1"/>
              <a:t>etc</a:t>
            </a:r>
            <a:r>
              <a:rPr lang="en-US" dirty="0"/>
              <a:t>), the system will not make another attempt.</a:t>
            </a:r>
          </a:p>
          <a:p>
            <a:pPr marL="600075" lvl="2" indent="0">
              <a:buNone/>
            </a:pPr>
            <a:endParaRPr lang="en-US" dirty="0"/>
          </a:p>
          <a:p>
            <a:pPr lvl="1"/>
            <a:r>
              <a:rPr lang="en-US" dirty="0"/>
              <a:t>Calling back to cancel your callback and choosing to instead wait on hold will move you to the end of the line.</a:t>
            </a:r>
          </a:p>
        </p:txBody>
      </p:sp>
    </p:spTree>
    <p:extLst>
      <p:ext uri="{BB962C8B-B14F-4D97-AF65-F5344CB8AC3E}">
        <p14:creationId xmlns:p14="http://schemas.microsoft.com/office/powerpoint/2010/main" val="4098283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Cancelling Trips in DTS</a:t>
            </a:r>
          </a:p>
        </p:txBody>
      </p:sp>
      <p:sp>
        <p:nvSpPr>
          <p:cNvPr id="3" name="Slide Number Placeholder 2"/>
          <p:cNvSpPr>
            <a:spLocks noGrp="1"/>
          </p:cNvSpPr>
          <p:nvPr>
            <p:ph type="sldNum" sz="quarter" idx="4"/>
          </p:nvPr>
        </p:nvSpPr>
        <p:spPr/>
        <p:txBody>
          <a:bodyPr/>
          <a:lstStyle/>
          <a:p>
            <a:fld id="{4C6B7127-9F77-471E-BA61-1540CB2C57B2}" type="slidenum">
              <a:rPr lang="en-US" smtClean="0"/>
              <a:pPr/>
              <a:t>9</a:t>
            </a:fld>
            <a:endParaRPr lang="en-US" dirty="0"/>
          </a:p>
        </p:txBody>
      </p:sp>
      <p:sp>
        <p:nvSpPr>
          <p:cNvPr id="4" name="Content Placeholder 3"/>
          <p:cNvSpPr>
            <a:spLocks noGrp="1"/>
          </p:cNvSpPr>
          <p:nvPr>
            <p:ph sz="quarter" idx="10"/>
          </p:nvPr>
        </p:nvSpPr>
        <p:spPr/>
        <p:txBody>
          <a:bodyPr>
            <a:normAutofit/>
          </a:bodyPr>
          <a:lstStyle/>
          <a:p>
            <a:r>
              <a:rPr lang="en-US" dirty="0"/>
              <a:t>If an authorization was created in DTS, but the trip was not taken, then the document still needs to be closed out.</a:t>
            </a:r>
          </a:p>
          <a:p>
            <a:endParaRPr lang="en-US" dirty="0"/>
          </a:p>
          <a:p>
            <a:r>
              <a:rPr lang="en-US" dirty="0"/>
              <a:t>Documents that have not been closed out can cause multiple issues for the traveler and/or their organization.</a:t>
            </a:r>
          </a:p>
          <a:p>
            <a:pPr lvl="1"/>
            <a:endParaRPr lang="en-US" dirty="0"/>
          </a:p>
          <a:p>
            <a:r>
              <a:rPr lang="en-US" dirty="0"/>
              <a:t>There are many factors that will affect “how” the document is closed out.</a:t>
            </a:r>
          </a:p>
          <a:p>
            <a:pPr lvl="1"/>
            <a:r>
              <a:rPr lang="en-US" dirty="0"/>
              <a:t>The Authorization may need to be removed.</a:t>
            </a:r>
          </a:p>
          <a:p>
            <a:pPr lvl="1"/>
            <a:r>
              <a:rPr lang="en-US" dirty="0"/>
              <a:t>The Authorization may need to be cancelled.</a:t>
            </a:r>
          </a:p>
          <a:p>
            <a:pPr lvl="1"/>
            <a:r>
              <a:rPr lang="en-US" dirty="0"/>
              <a:t>The Authorization may need to have a Voucher created and submitted.</a:t>
            </a:r>
          </a:p>
          <a:p>
            <a:endParaRPr lang="en-US" dirty="0"/>
          </a:p>
        </p:txBody>
      </p:sp>
    </p:spTree>
    <p:extLst>
      <p:ext uri="{BB962C8B-B14F-4D97-AF65-F5344CB8AC3E}">
        <p14:creationId xmlns:p14="http://schemas.microsoft.com/office/powerpoint/2010/main" val="888763048"/>
      </p:ext>
    </p:extLst>
  </p:cSld>
  <p:clrMapOvr>
    <a:masterClrMapping/>
  </p:clrMapOvr>
</p:sld>
</file>

<file path=ppt/theme/theme1.xml><?xml version="1.0" encoding="utf-8"?>
<a:theme xmlns:a="http://schemas.openxmlformats.org/drawingml/2006/main" name="DTMO Template">
  <a:themeElements>
    <a:clrScheme name="DTMO">
      <a:dk1>
        <a:srgbClr val="00467F"/>
      </a:dk1>
      <a:lt1>
        <a:srgbClr val="FFFFFF"/>
      </a:lt1>
      <a:dk2>
        <a:srgbClr val="000000"/>
      </a:dk2>
      <a:lt2>
        <a:srgbClr val="FFFFFF"/>
      </a:lt2>
      <a:accent1>
        <a:srgbClr val="65778F"/>
      </a:accent1>
      <a:accent2>
        <a:srgbClr val="AED182"/>
      </a:accent2>
      <a:accent3>
        <a:srgbClr val="8AD3ED"/>
      </a:accent3>
      <a:accent4>
        <a:srgbClr val="00467F"/>
      </a:accent4>
      <a:accent5>
        <a:srgbClr val="8DAECA"/>
      </a:accent5>
      <a:accent6>
        <a:srgbClr val="FACC80"/>
      </a:accent6>
      <a:hlink>
        <a:srgbClr val="44546A"/>
      </a:hlink>
      <a:folHlink>
        <a:srgbClr val="44546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40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4000" dirty="0" err="1" smtClean="0"/>
        </a:defPPr>
      </a:lstStyle>
    </a:txDef>
  </a:objectDefaults>
  <a:extraClrSchemeLst/>
  <a:extLst>
    <a:ext uri="{05A4C25C-085E-4340-85A3-A5531E510DB2}">
      <thm15:themeFamily xmlns:thm15="http://schemas.microsoft.com/office/thememl/2012/main" name="DTMO TAC Outreach Call" id="{C52F6135-E260-4C12-8D4A-46E0A0D6B7AE}" vid="{99810509-5A6A-47D4-98EF-3D099B4496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8BADDFD0CD10E439A8954FCB2BA2239" ma:contentTypeVersion="8" ma:contentTypeDescription="Create a new document." ma:contentTypeScope="" ma:versionID="d74dd5f6a96e4d304d34a2b9ca4f1d87">
  <xsd:schema xmlns:xsd="http://www.w3.org/2001/XMLSchema" xmlns:xs="http://www.w3.org/2001/XMLSchema" xmlns:p="http://schemas.microsoft.com/office/2006/metadata/properties" xmlns:ns3="a99a2fe6-7b36-4cf6-8042-3bc5d63d79ba" xmlns:ns4="43ecbde5-b7bb-47e0-b7cf-945dbae0221f" targetNamespace="http://schemas.microsoft.com/office/2006/metadata/properties" ma:root="true" ma:fieldsID="a294c9b235a0a3d9e3f1168e96d83d26" ns3:_="" ns4:_="">
    <xsd:import namespace="a99a2fe6-7b36-4cf6-8042-3bc5d63d79ba"/>
    <xsd:import namespace="43ecbde5-b7bb-47e0-b7cf-945dbae0221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LengthInSeconds"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9a2fe6-7b36-4cf6-8042-3bc5d63d79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ecbde5-b7bb-47e0-b7cf-945dbae0221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4FC648-6905-447E-8578-BAF7EDA6EFB6}">
  <ds:schemaRefs>
    <ds:schemaRef ds:uri="http://schemas.microsoft.com/sharepoint/v3/contenttype/forms"/>
  </ds:schemaRefs>
</ds:datastoreItem>
</file>

<file path=customXml/itemProps2.xml><?xml version="1.0" encoding="utf-8"?>
<ds:datastoreItem xmlns:ds="http://schemas.openxmlformats.org/officeDocument/2006/customXml" ds:itemID="{12F7C0F1-EF5D-4BA6-9E13-150EE21BE035}">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43ecbde5-b7bb-47e0-b7cf-945dbae0221f"/>
    <ds:schemaRef ds:uri="http://purl.org/dc/terms/"/>
    <ds:schemaRef ds:uri="http://schemas.openxmlformats.org/package/2006/metadata/core-properties"/>
    <ds:schemaRef ds:uri="a99a2fe6-7b36-4cf6-8042-3bc5d63d79ba"/>
    <ds:schemaRef ds:uri="http://www.w3.org/XML/1998/namespace"/>
    <ds:schemaRef ds:uri="http://purl.org/dc/dcmitype/"/>
  </ds:schemaRefs>
</ds:datastoreItem>
</file>

<file path=customXml/itemProps3.xml><?xml version="1.0" encoding="utf-8"?>
<ds:datastoreItem xmlns:ds="http://schemas.openxmlformats.org/officeDocument/2006/customXml" ds:itemID="{062F85D5-8E83-4095-8FA7-FBEEE5DC20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9a2fe6-7b36-4cf6-8042-3bc5d63d79ba"/>
    <ds:schemaRef ds:uri="43ecbde5-b7bb-47e0-b7cf-945dbae022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DTMO TAC Outreach Call</Template>
  <TotalTime>606</TotalTime>
  <Words>3714</Words>
  <Application>Microsoft Office PowerPoint</Application>
  <PresentationFormat>On-screen Show (16:9)</PresentationFormat>
  <Paragraphs>388</Paragraphs>
  <Slides>52</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Arial</vt:lpstr>
      <vt:lpstr>Calibri</vt:lpstr>
      <vt:lpstr>Source Sans Pro Web</vt:lpstr>
      <vt:lpstr>Wingdings</vt:lpstr>
      <vt:lpstr>DTMO Template</vt:lpstr>
      <vt:lpstr>Welcome to the TAC Outreach Call</vt:lpstr>
      <vt:lpstr>TAC Outreach Call Trip Cancel</vt:lpstr>
      <vt:lpstr>PowerPoint Presentation</vt:lpstr>
      <vt:lpstr>Top Issues for December/January</vt:lpstr>
      <vt:lpstr>GSA State Tax Exempt List Link Not Working</vt:lpstr>
      <vt:lpstr>GSA State Tax Exempt List Link Not Working (cont.)</vt:lpstr>
      <vt:lpstr>New TAC Callback Functionality</vt:lpstr>
      <vt:lpstr>New TAC Callback Functionality (cont.)</vt:lpstr>
      <vt:lpstr>Cancelling Trips in DTS</vt:lpstr>
      <vt:lpstr>Cancelling Trips in DTS</vt:lpstr>
      <vt:lpstr>Removing an Authorization</vt:lpstr>
      <vt:lpstr>Removing an Authorization (cont.)</vt:lpstr>
      <vt:lpstr>Unable to Remove Authorization</vt:lpstr>
      <vt:lpstr>Removing Authorization with Active Reservations</vt:lpstr>
      <vt:lpstr>Cancelling a Trip</vt:lpstr>
      <vt:lpstr>Cancelling a Trip - Options</vt:lpstr>
      <vt:lpstr>Cancelling a Trip – No Expenses were Incurred</vt:lpstr>
      <vt:lpstr>Cancelling a Trip – No Expenses were Incurred</vt:lpstr>
      <vt:lpstr>Cancelling a Trip – No Expenses were Incurred</vt:lpstr>
      <vt:lpstr>Cancelling a Trip – No Expenses were Incurred</vt:lpstr>
      <vt:lpstr>Cancelling a Trip – No Expenses were Incurred</vt:lpstr>
      <vt:lpstr>Cancelling a Trip – No Expenses were Incurred</vt:lpstr>
      <vt:lpstr>Cancelling a Trip – Expenses were Incurred</vt:lpstr>
      <vt:lpstr>Cancelling a Trip – Expenses were Incurred (cont.)</vt:lpstr>
      <vt:lpstr>Cancelling a Trip – Expenses were Incurred</vt:lpstr>
      <vt:lpstr>Cancelling a Trip – Expenses were Incurred</vt:lpstr>
      <vt:lpstr>Cancelling a Trip – Expenses were Incurred</vt:lpstr>
      <vt:lpstr>Cancelling a Trip – Expenses were Incurred</vt:lpstr>
      <vt:lpstr>Cancelling a Trip – Expenses were Incurred</vt:lpstr>
      <vt:lpstr>Cancelling a Trip – Expenses were Incurred</vt:lpstr>
      <vt:lpstr>Cancelling a Trip – Expenses were Incurred</vt:lpstr>
      <vt:lpstr>Cancelling a Trip – Expenses were Incurred</vt:lpstr>
      <vt:lpstr>How to determine if the Trip Cancel process was started</vt:lpstr>
      <vt:lpstr>Hotel Reservations</vt:lpstr>
      <vt:lpstr>Hotel Cancellations</vt:lpstr>
      <vt:lpstr>Hotel Cancellations</vt:lpstr>
      <vt:lpstr>Hotel Cancellations</vt:lpstr>
      <vt:lpstr>Hotel Cancellations</vt:lpstr>
      <vt:lpstr>Hotel Cancellations</vt:lpstr>
      <vt:lpstr>Hotel Cancellations</vt:lpstr>
      <vt:lpstr>Hotel Cancellations</vt:lpstr>
      <vt:lpstr>Hotel Cancellations</vt:lpstr>
      <vt:lpstr>Cancelling a Trip – Common Issues/Misconceptions</vt:lpstr>
      <vt:lpstr>Cancelling a Trip – Common Issues/Misconceptions (cont.)</vt:lpstr>
      <vt:lpstr>Cancelling a Trip – Common Issues/Misconceptions (cont.)</vt:lpstr>
      <vt:lpstr>Cancelling a Trip – Common Issues/Misconceptions (cont.)</vt:lpstr>
      <vt:lpstr>Cancelling a Trip – Common Issues/Misconceptions (cont.)</vt:lpstr>
      <vt:lpstr>Cancelling a Trip – Common Issues/Misconceptions (cont.)</vt:lpstr>
      <vt:lpstr>Cancelling a Trip – Common Issues/Misconceptions (cont.)</vt:lpstr>
      <vt:lpstr>Cancelling a Trip – Common Issues/Misconceptions (cont.)</vt:lpstr>
      <vt:lpstr>Resources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TAC Outreach Call</dc:title>
  <dc:creator>Greene, Dan - US</dc:creator>
  <dc:description>The service member photo has been cropped to emphasize the subject</dc:description>
  <cp:lastModifiedBy>Greene, Dan - US</cp:lastModifiedBy>
  <cp:revision>18</cp:revision>
  <dcterms:created xsi:type="dcterms:W3CDTF">2022-01-03T13:09:26Z</dcterms:created>
  <dcterms:modified xsi:type="dcterms:W3CDTF">2022-01-07T19:23:43Z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0x01010088BADDFD0CD10E439A8954FCB2BA2239</vt:lpwstr>
  </property>
</Properties>
</file>