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53"/>
  </p:notesMasterIdLst>
  <p:sldIdLst>
    <p:sldId id="274" r:id="rId5"/>
    <p:sldId id="267" r:id="rId6"/>
    <p:sldId id="269" r:id="rId7"/>
    <p:sldId id="273" r:id="rId8"/>
    <p:sldId id="540" r:id="rId9"/>
    <p:sldId id="490" r:id="rId10"/>
    <p:sldId id="492" r:id="rId11"/>
    <p:sldId id="451" r:id="rId12"/>
    <p:sldId id="495" r:id="rId13"/>
    <p:sldId id="452" r:id="rId14"/>
    <p:sldId id="453" r:id="rId15"/>
    <p:sldId id="454" r:id="rId16"/>
    <p:sldId id="455" r:id="rId17"/>
    <p:sldId id="456" r:id="rId18"/>
    <p:sldId id="457" r:id="rId19"/>
    <p:sldId id="458" r:id="rId20"/>
    <p:sldId id="459" r:id="rId21"/>
    <p:sldId id="460" r:id="rId22"/>
    <p:sldId id="496" r:id="rId23"/>
    <p:sldId id="467" r:id="rId24"/>
    <p:sldId id="466" r:id="rId25"/>
    <p:sldId id="469" r:id="rId26"/>
    <p:sldId id="468" r:id="rId27"/>
    <p:sldId id="497" r:id="rId28"/>
    <p:sldId id="498" r:id="rId29"/>
    <p:sldId id="470" r:id="rId30"/>
    <p:sldId id="499" r:id="rId31"/>
    <p:sldId id="500" r:id="rId32"/>
    <p:sldId id="501" r:id="rId33"/>
    <p:sldId id="502" r:id="rId34"/>
    <p:sldId id="471" r:id="rId35"/>
    <p:sldId id="472" r:id="rId36"/>
    <p:sldId id="461" r:id="rId37"/>
    <p:sldId id="473" r:id="rId38"/>
    <p:sldId id="463" r:id="rId39"/>
    <p:sldId id="462" r:id="rId40"/>
    <p:sldId id="464" r:id="rId41"/>
    <p:sldId id="474" r:id="rId42"/>
    <p:sldId id="465" r:id="rId43"/>
    <p:sldId id="534" r:id="rId44"/>
    <p:sldId id="535" r:id="rId45"/>
    <p:sldId id="537" r:id="rId46"/>
    <p:sldId id="538" r:id="rId47"/>
    <p:sldId id="539" r:id="rId48"/>
    <p:sldId id="541" r:id="rId49"/>
    <p:sldId id="419" r:id="rId50"/>
    <p:sldId id="272" r:id="rId51"/>
    <p:sldId id="271" r:id="rId5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undy, Betsey M CIV DODHRA DTMO (USA)" initials="GBMCDD(" lastIdx="4" clrIdx="0">
    <p:extLst>
      <p:ext uri="{19B8F6BF-5375-455C-9EA6-DF929625EA0E}">
        <p15:presenceInfo xmlns:p15="http://schemas.microsoft.com/office/powerpoint/2012/main" userId="S-1-5-21-412667653-668731278-4213794525-4268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67F"/>
    <a:srgbClr val="17345C"/>
    <a:srgbClr val="015B99"/>
    <a:srgbClr val="FACC80"/>
    <a:srgbClr val="8AD3ED"/>
    <a:srgbClr val="AED182"/>
    <a:srgbClr val="6577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4708"/>
  </p:normalViewPr>
  <p:slideViewPr>
    <p:cSldViewPr snapToGrid="0" snapToObjects="1">
      <p:cViewPr varScale="1">
        <p:scale>
          <a:sx n="136" d="100"/>
          <a:sy n="136" d="100"/>
        </p:scale>
        <p:origin x="120" y="30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7E753-F7CE-4C21-AF84-C6E9CA5B634D}" type="datetimeFigureOut">
              <a:rPr lang="en-US" smtClean="0"/>
              <a:t>8/17/2021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DFAF77-D83F-4B72-A2A6-F970A4239557}" type="slidenum">
              <a:rPr lang="en-US" smtClean="0"/>
              <a:t>‹#›</a:t>
            </a:fld>
            <a:endParaRPr lang="en-US"/>
          </a:p>
        </p:txBody>
      </p:sp>
    </p:spTree>
    <p:extLst>
      <p:ext uri="{BB962C8B-B14F-4D97-AF65-F5344CB8AC3E}">
        <p14:creationId xmlns:p14="http://schemas.microsoft.com/office/powerpoint/2010/main" val="363872565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2</a:t>
            </a:fld>
            <a:endParaRPr lang="en-US"/>
          </a:p>
        </p:txBody>
      </p:sp>
    </p:spTree>
    <p:extLst>
      <p:ext uri="{BB962C8B-B14F-4D97-AF65-F5344CB8AC3E}">
        <p14:creationId xmlns:p14="http://schemas.microsoft.com/office/powerpoint/2010/main" val="3706622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4</a:t>
            </a:fld>
            <a:endParaRPr lang="en-US"/>
          </a:p>
        </p:txBody>
      </p:sp>
    </p:spTree>
    <p:extLst>
      <p:ext uri="{BB962C8B-B14F-4D97-AF65-F5344CB8AC3E}">
        <p14:creationId xmlns:p14="http://schemas.microsoft.com/office/powerpoint/2010/main" val="260124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xfrm>
            <a:off x="342900" y="696913"/>
            <a:ext cx="6197600" cy="3486150"/>
          </a:xfrm>
          <a:ln/>
        </p:spPr>
      </p:sp>
      <p:sp>
        <p:nvSpPr>
          <p:cNvPr id="12291" name="Rectangle 3"/>
          <p:cNvSpPr>
            <a:spLocks noGrp="1" noChangeArrowheads="1"/>
          </p:cNvSpPr>
          <p:nvPr>
            <p:ph type="body" idx="1"/>
          </p:nvPr>
        </p:nvSpPr>
        <p:spPr>
          <a:noFill/>
          <a:ln/>
        </p:spPr>
        <p:txBody>
          <a:bodyPr/>
          <a:lstStyle/>
          <a:p>
            <a:endParaRPr lang="en-US" dirty="0">
              <a:latin typeface="Arial" pitchFamily="34" charset="0"/>
            </a:endParaRPr>
          </a:p>
        </p:txBody>
      </p:sp>
    </p:spTree>
    <p:extLst>
      <p:ext uri="{BB962C8B-B14F-4D97-AF65-F5344CB8AC3E}">
        <p14:creationId xmlns:p14="http://schemas.microsoft.com/office/powerpoint/2010/main" val="2869319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47</a:t>
            </a:fld>
            <a:endParaRPr lang="en-US"/>
          </a:p>
        </p:txBody>
      </p:sp>
    </p:spTree>
    <p:extLst>
      <p:ext uri="{BB962C8B-B14F-4D97-AF65-F5344CB8AC3E}">
        <p14:creationId xmlns:p14="http://schemas.microsoft.com/office/powerpoint/2010/main" val="84288892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emf"/><Relationship Id="rId18" Type="http://schemas.openxmlformats.org/officeDocument/2006/relationships/image" Target="../media/image30.emf"/><Relationship Id="rId3" Type="http://schemas.openxmlformats.org/officeDocument/2006/relationships/image" Target="../media/image15.emf"/><Relationship Id="rId21" Type="http://schemas.openxmlformats.org/officeDocument/2006/relationships/image" Target="../media/image33.emf"/><Relationship Id="rId7" Type="http://schemas.openxmlformats.org/officeDocument/2006/relationships/image" Target="../media/image19.emf"/><Relationship Id="rId12" Type="http://schemas.openxmlformats.org/officeDocument/2006/relationships/image" Target="../media/image24.emf"/><Relationship Id="rId17" Type="http://schemas.openxmlformats.org/officeDocument/2006/relationships/image" Target="../media/image29.emf"/><Relationship Id="rId25" Type="http://schemas.openxmlformats.org/officeDocument/2006/relationships/image" Target="../media/image37.emf"/><Relationship Id="rId2" Type="http://schemas.openxmlformats.org/officeDocument/2006/relationships/image" Target="../media/image14.emf"/><Relationship Id="rId16" Type="http://schemas.openxmlformats.org/officeDocument/2006/relationships/image" Target="../media/image28.emf"/><Relationship Id="rId20" Type="http://schemas.openxmlformats.org/officeDocument/2006/relationships/image" Target="../media/image32.emf"/><Relationship Id="rId1" Type="http://schemas.openxmlformats.org/officeDocument/2006/relationships/slideMaster" Target="../slideMasters/slideMaster1.xml"/><Relationship Id="rId6" Type="http://schemas.openxmlformats.org/officeDocument/2006/relationships/image" Target="../media/image18.emf"/><Relationship Id="rId11" Type="http://schemas.openxmlformats.org/officeDocument/2006/relationships/image" Target="../media/image23.emf"/><Relationship Id="rId24" Type="http://schemas.openxmlformats.org/officeDocument/2006/relationships/image" Target="../media/image36.emf"/><Relationship Id="rId5" Type="http://schemas.openxmlformats.org/officeDocument/2006/relationships/image" Target="../media/image17.emf"/><Relationship Id="rId15" Type="http://schemas.openxmlformats.org/officeDocument/2006/relationships/image" Target="../media/image27.emf"/><Relationship Id="rId23" Type="http://schemas.openxmlformats.org/officeDocument/2006/relationships/image" Target="../media/image35.emf"/><Relationship Id="rId10" Type="http://schemas.openxmlformats.org/officeDocument/2006/relationships/image" Target="../media/image22.emf"/><Relationship Id="rId19" Type="http://schemas.openxmlformats.org/officeDocument/2006/relationships/image" Target="../media/image31.emf"/><Relationship Id="rId4" Type="http://schemas.openxmlformats.org/officeDocument/2006/relationships/image" Target="../media/image16.emf"/><Relationship Id="rId9" Type="http://schemas.openxmlformats.org/officeDocument/2006/relationships/image" Target="../media/image21.emf"/><Relationship Id="rId14" Type="http://schemas.openxmlformats.org/officeDocument/2006/relationships/image" Target="../media/image26.emf"/><Relationship Id="rId22" Type="http://schemas.openxmlformats.org/officeDocument/2006/relationships/image" Target="../media/image34.emf"/></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image" Target="../media/image49.emf"/><Relationship Id="rId18" Type="http://schemas.openxmlformats.org/officeDocument/2006/relationships/image" Target="../media/image12.emf"/><Relationship Id="rId3" Type="http://schemas.openxmlformats.org/officeDocument/2006/relationships/image" Target="../media/image39.emf"/><Relationship Id="rId21" Type="http://schemas.openxmlformats.org/officeDocument/2006/relationships/image" Target="../media/image56.emf"/><Relationship Id="rId7" Type="http://schemas.openxmlformats.org/officeDocument/2006/relationships/image" Target="../media/image43.emf"/><Relationship Id="rId12" Type="http://schemas.openxmlformats.org/officeDocument/2006/relationships/image" Target="../media/image48.emf"/><Relationship Id="rId17" Type="http://schemas.openxmlformats.org/officeDocument/2006/relationships/image" Target="../media/image53.emf"/><Relationship Id="rId25" Type="http://schemas.openxmlformats.org/officeDocument/2006/relationships/image" Target="../media/image59.emf"/><Relationship Id="rId2" Type="http://schemas.openxmlformats.org/officeDocument/2006/relationships/image" Target="../media/image38.emf"/><Relationship Id="rId16" Type="http://schemas.openxmlformats.org/officeDocument/2006/relationships/image" Target="../media/image52.emf"/><Relationship Id="rId20" Type="http://schemas.openxmlformats.org/officeDocument/2006/relationships/image" Target="../media/image55.emf"/><Relationship Id="rId1" Type="http://schemas.openxmlformats.org/officeDocument/2006/relationships/slideMaster" Target="../slideMasters/slideMaster1.xml"/><Relationship Id="rId6" Type="http://schemas.openxmlformats.org/officeDocument/2006/relationships/image" Target="../media/image42.emf"/><Relationship Id="rId11" Type="http://schemas.openxmlformats.org/officeDocument/2006/relationships/image" Target="../media/image47.emf"/><Relationship Id="rId24" Type="http://schemas.openxmlformats.org/officeDocument/2006/relationships/image" Target="../media/image58.emf"/><Relationship Id="rId5" Type="http://schemas.openxmlformats.org/officeDocument/2006/relationships/image" Target="../media/image41.emf"/><Relationship Id="rId15" Type="http://schemas.openxmlformats.org/officeDocument/2006/relationships/image" Target="../media/image51.emf"/><Relationship Id="rId23" Type="http://schemas.openxmlformats.org/officeDocument/2006/relationships/image" Target="../media/image11.emf"/><Relationship Id="rId10" Type="http://schemas.openxmlformats.org/officeDocument/2006/relationships/image" Target="../media/image46.emf"/><Relationship Id="rId19" Type="http://schemas.openxmlformats.org/officeDocument/2006/relationships/image" Target="../media/image54.emf"/><Relationship Id="rId4" Type="http://schemas.openxmlformats.org/officeDocument/2006/relationships/image" Target="../media/image40.emf"/><Relationship Id="rId9" Type="http://schemas.openxmlformats.org/officeDocument/2006/relationships/image" Target="../media/image45.emf"/><Relationship Id="rId14" Type="http://schemas.openxmlformats.org/officeDocument/2006/relationships/image" Target="../media/image50.emf"/><Relationship Id="rId22" Type="http://schemas.openxmlformats.org/officeDocument/2006/relationships/image" Target="../media/image57.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 Default">
    <p:spTree>
      <p:nvGrpSpPr>
        <p:cNvPr id="1" name=""/>
        <p:cNvGrpSpPr/>
        <p:nvPr/>
      </p:nvGrpSpPr>
      <p:grpSpPr>
        <a:xfrm>
          <a:off x="0" y="0"/>
          <a:ext cx="0" cy="0"/>
          <a:chOff x="0" y="0"/>
          <a:chExt cx="0" cy="0"/>
        </a:xfrm>
      </p:grpSpPr>
      <p:grpSp>
        <p:nvGrpSpPr>
          <p:cNvPr id="20" name="Group 19"/>
          <p:cNvGrpSpPr/>
          <p:nvPr userDrawn="1"/>
        </p:nvGrpSpPr>
        <p:grpSpPr>
          <a:xfrm>
            <a:off x="-12533" y="5118156"/>
            <a:ext cx="9156534" cy="3574"/>
            <a:chOff x="-12533" y="5118156"/>
            <a:chExt cx="9156534" cy="3574"/>
          </a:xfrm>
        </p:grpSpPr>
        <p:cxnSp>
          <p:nvCxnSpPr>
            <p:cNvPr id="21" name="Straight Connector 20">
              <a:extLst>
                <a:ext uri="{FF2B5EF4-FFF2-40B4-BE49-F238E27FC236}">
                  <a16:creationId xmlns:a16="http://schemas.microsoft.com/office/drawing/2014/main" id="{F9833D6A-C30C-0D4F-872E-13BE14419FF0}"/>
                </a:ext>
              </a:extLst>
            </p:cNvPr>
            <p:cNvCxnSpPr>
              <a:cxnSpLocks/>
            </p:cNvCxnSpPr>
            <p:nvPr/>
          </p:nvCxnSpPr>
          <p:spPr>
            <a:xfrm flipH="1" flipV="1">
              <a:off x="-12533" y="5118156"/>
              <a:ext cx="2075688" cy="357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D94EBA5-0E2E-6349-B875-28A4F39F58DE}"/>
                </a:ext>
              </a:extLst>
            </p:cNvPr>
            <p:cNvCxnSpPr>
              <a:cxnSpLocks/>
            </p:cNvCxnSpPr>
            <p:nvPr/>
          </p:nvCxnSpPr>
          <p:spPr>
            <a:xfrm flipH="1">
              <a:off x="4385270" y="5118156"/>
              <a:ext cx="2342789" cy="1788"/>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91C95BA-C171-4F4B-A7B3-7E23F886EE64}"/>
                </a:ext>
              </a:extLst>
            </p:cNvPr>
            <p:cNvCxnSpPr>
              <a:cxnSpLocks/>
            </p:cNvCxnSpPr>
            <p:nvPr/>
          </p:nvCxnSpPr>
          <p:spPr>
            <a:xfrm>
              <a:off x="2062011" y="5118156"/>
              <a:ext cx="2323259" cy="1788"/>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74CF0D-1770-2842-8BB9-AEA4F0362C1B}"/>
                </a:ext>
              </a:extLst>
            </p:cNvPr>
            <p:cNvCxnSpPr>
              <a:cxnSpLocks/>
            </p:cNvCxnSpPr>
            <p:nvPr userDrawn="1"/>
          </p:nvCxnSpPr>
          <p:spPr>
            <a:xfrm flipH="1" flipV="1">
              <a:off x="6728059" y="5118156"/>
              <a:ext cx="2415942" cy="3572"/>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sp>
        <p:nvSpPr>
          <p:cNvPr id="22" name="TextBox 21">
            <a:extLst>
              <a:ext uri="{FF2B5EF4-FFF2-40B4-BE49-F238E27FC236}">
                <a16:creationId xmlns:a16="http://schemas.microsoft.com/office/drawing/2014/main" id="{E5AAF0DB-1E41-E641-93EF-6B52324DE6CD}"/>
              </a:ext>
            </a:extLst>
          </p:cNvPr>
          <p:cNvSpPr txBox="1"/>
          <p:nvPr userDrawn="1"/>
        </p:nvSpPr>
        <p:spPr>
          <a:xfrm>
            <a:off x="0" y="4731016"/>
            <a:ext cx="4822678"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grpSp>
        <p:nvGrpSpPr>
          <p:cNvPr id="3" name="Group 2">
            <a:extLst>
              <a:ext uri="{FF2B5EF4-FFF2-40B4-BE49-F238E27FC236}">
                <a16:creationId xmlns:a16="http://schemas.microsoft.com/office/drawing/2014/main" id="{74951F6F-F1A4-E14B-945B-D7C2FFBDC274}"/>
              </a:ext>
            </a:extLst>
          </p:cNvPr>
          <p:cNvGrpSpPr/>
          <p:nvPr userDrawn="1"/>
        </p:nvGrpSpPr>
        <p:grpSpPr>
          <a:xfrm>
            <a:off x="4820738" y="33953"/>
            <a:ext cx="4269706" cy="5017474"/>
            <a:chOff x="4820738" y="33953"/>
            <a:chExt cx="4269706" cy="5017474"/>
          </a:xfrm>
        </p:grpSpPr>
        <p:grpSp>
          <p:nvGrpSpPr>
            <p:cNvPr id="18" name="Group 17">
              <a:extLst>
                <a:ext uri="{FF2B5EF4-FFF2-40B4-BE49-F238E27FC236}">
                  <a16:creationId xmlns:a16="http://schemas.microsoft.com/office/drawing/2014/main" id="{00EDA6BC-7EB4-AF47-A893-9F847B89C227}"/>
                </a:ext>
              </a:extLst>
            </p:cNvPr>
            <p:cNvGrpSpPr/>
            <p:nvPr userDrawn="1"/>
          </p:nvGrpSpPr>
          <p:grpSpPr>
            <a:xfrm>
              <a:off x="4822678" y="33953"/>
              <a:ext cx="4267766" cy="5013902"/>
              <a:chOff x="4978310" y="36802"/>
              <a:chExt cx="4112134" cy="5013902"/>
            </a:xfrm>
          </p:grpSpPr>
          <p:pic>
            <p:nvPicPr>
              <p:cNvPr id="19" name="Picture 18" descr="A person sitting on a bed holding a phone and a computer&#10;&#10;Description automatically generated with low confidence">
                <a:extLst>
                  <a:ext uri="{FF2B5EF4-FFF2-40B4-BE49-F238E27FC236}">
                    <a16:creationId xmlns:a16="http://schemas.microsoft.com/office/drawing/2014/main" id="{4231327A-6041-F146-924D-B02493AFF78F}"/>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6839539" y="51730"/>
                <a:ext cx="2250905" cy="1953329"/>
              </a:xfrm>
              <a:prstGeom prst="rect">
                <a:avLst/>
              </a:prstGeom>
            </p:spPr>
          </p:pic>
          <p:pic>
            <p:nvPicPr>
              <p:cNvPr id="11" name="Picture 10" descr="A bus on the road&#10;&#10;Description automatically generated with medium confidence">
                <a:extLst>
                  <a:ext uri="{FF2B5EF4-FFF2-40B4-BE49-F238E27FC236}">
                    <a16:creationId xmlns:a16="http://schemas.microsoft.com/office/drawing/2014/main" id="{8791C402-6A8D-C34F-ABF9-331DDB880A38}"/>
                  </a:ext>
                </a:extLst>
              </p:cNvPr>
              <p:cNvPicPr>
                <a:picLocks noChangeAspect="1"/>
              </p:cNvPicPr>
              <p:nvPr userDrawn="1"/>
            </p:nvPicPr>
            <p:blipFill rotWithShape="1">
              <a:blip r:embed="rId4" cstate="screen">
                <a:alphaModFix/>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a:xfrm>
                <a:off x="4978310" y="36802"/>
                <a:ext cx="1812675" cy="1953328"/>
              </a:xfrm>
              <a:prstGeom prst="rect">
                <a:avLst/>
              </a:prstGeom>
            </p:spPr>
          </p:pic>
          <p:pic>
            <p:nvPicPr>
              <p:cNvPr id="15" name="Picture 14" descr="A picture containing sky, plane, outdoor, ground&#10;&#10;Description automatically generated">
                <a:extLst>
                  <a:ext uri="{FF2B5EF4-FFF2-40B4-BE49-F238E27FC236}">
                    <a16:creationId xmlns:a16="http://schemas.microsoft.com/office/drawing/2014/main" id="{4713F184-B2C6-DF4E-930E-6B17415A0E27}"/>
                  </a:ext>
                </a:extLst>
              </p:cNvPr>
              <p:cNvPicPr>
                <a:picLocks noChangeAspect="1"/>
              </p:cNvPicPr>
              <p:nvPr userDrawn="1"/>
            </p:nvPicPr>
            <p:blipFill rotWithShape="1">
              <a:blip r:embed="rId6" cstate="screen">
                <a:alphaModFix/>
                <a:extLst>
                  <a:ext uri="{28A0092B-C50C-407E-A947-70E740481C1C}">
                    <a14:useLocalDpi xmlns:a14="http://schemas.microsoft.com/office/drawing/2010/main"/>
                  </a:ext>
                </a:extLst>
              </a:blip>
              <a:srcRect/>
              <a:stretch/>
            </p:blipFill>
            <p:spPr>
              <a:xfrm>
                <a:off x="6839540" y="2051598"/>
                <a:ext cx="2249424" cy="1435724"/>
              </a:xfrm>
              <a:prstGeom prst="rect">
                <a:avLst/>
              </a:prstGeom>
            </p:spPr>
          </p:pic>
          <p:pic>
            <p:nvPicPr>
              <p:cNvPr id="17" name="Picture 16" descr="A picture containing car, outdoor, parked&#10;&#10;Description automatically generated">
                <a:extLst>
                  <a:ext uri="{FF2B5EF4-FFF2-40B4-BE49-F238E27FC236}">
                    <a16:creationId xmlns:a16="http://schemas.microsoft.com/office/drawing/2014/main" id="{7C30F775-7B8B-2541-AD7B-1CB31821FD6B}"/>
                  </a:ext>
                </a:extLst>
              </p:cNvPr>
              <p:cNvPicPr>
                <a:picLocks noChangeAspect="1"/>
              </p:cNvPicPr>
              <p:nvPr userDrawn="1"/>
            </p:nvPicPr>
            <p:blipFill rotWithShape="1">
              <a:blip r:embed="rId7" cstate="screen">
                <a:alphaModFix/>
                <a:extLst>
                  <a:ext uri="{28A0092B-C50C-407E-A947-70E740481C1C}">
                    <a14:useLocalDpi xmlns:a14="http://schemas.microsoft.com/office/drawing/2010/main"/>
                  </a:ext>
                </a:extLst>
              </a:blip>
              <a:srcRect/>
              <a:stretch/>
            </p:blipFill>
            <p:spPr>
              <a:xfrm>
                <a:off x="6842387" y="3533861"/>
                <a:ext cx="2246577" cy="1516843"/>
              </a:xfrm>
              <a:prstGeom prst="rect">
                <a:avLst/>
              </a:prstGeom>
            </p:spPr>
          </p:pic>
        </p:grpSp>
        <p:pic>
          <p:nvPicPr>
            <p:cNvPr id="27" name="Picture 26" descr="A picture containing person, military, military uniform, military vehicle&#10;&#10;Description automatically generated">
              <a:extLst>
                <a:ext uri="{FF2B5EF4-FFF2-40B4-BE49-F238E27FC236}">
                  <a16:creationId xmlns:a16="http://schemas.microsoft.com/office/drawing/2014/main" id="{8C06FAF1-E932-9C4F-A121-7C30AD083109}"/>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15822" t="6797" r="54860" b="22995"/>
            <a:stretch/>
          </p:blipFill>
          <p:spPr>
            <a:xfrm>
              <a:off x="4820738" y="2051051"/>
              <a:ext cx="1881244" cy="3000376"/>
            </a:xfrm>
            <a:prstGeom prst="rect">
              <a:avLst/>
            </a:prstGeom>
          </p:spPr>
        </p:pic>
      </p:grpSp>
    </p:spTree>
    <p:extLst>
      <p:ext uri="{BB962C8B-B14F-4D97-AF65-F5344CB8AC3E}">
        <p14:creationId xmlns:p14="http://schemas.microsoft.com/office/powerpoint/2010/main" val="268872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2 Images">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5757864" y="2"/>
            <a:ext cx="3386137" cy="2213910"/>
          </a:xfrm>
        </p:spPr>
        <p:txBody>
          <a:bodyPr anchor="ctr"/>
          <a:lstStyle>
            <a:lvl1pPr marL="0" indent="0" algn="ctr">
              <a:buNone/>
              <a:defRPr/>
            </a:lvl1pPr>
          </a:lstStyle>
          <a:p>
            <a:r>
              <a:rPr lang="en-US" dirty="0"/>
              <a:t>Click to select image</a:t>
            </a:r>
          </a:p>
        </p:txBody>
      </p:sp>
      <p:sp>
        <p:nvSpPr>
          <p:cNvPr id="6" name="Picture Placeholder 4"/>
          <p:cNvSpPr>
            <a:spLocks noGrp="1"/>
          </p:cNvSpPr>
          <p:nvPr>
            <p:ph type="pic" sz="quarter" idx="11" hasCustomPrompt="1"/>
          </p:nvPr>
        </p:nvSpPr>
        <p:spPr>
          <a:xfrm>
            <a:off x="5757864" y="2273669"/>
            <a:ext cx="3386137" cy="2213910"/>
          </a:xfrm>
        </p:spPr>
        <p:txBody>
          <a:bodyPr anchor="ctr"/>
          <a:lstStyle>
            <a:lvl1pPr marL="0" indent="0" algn="ctr">
              <a:buNone/>
              <a:defRPr/>
            </a:lvl1pPr>
          </a:lstStyle>
          <a:p>
            <a:r>
              <a:rPr lang="en-US" dirty="0"/>
              <a:t>Click to select image</a:t>
            </a:r>
          </a:p>
        </p:txBody>
      </p:sp>
      <p:sp>
        <p:nvSpPr>
          <p:cNvPr id="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9" name="Title Placeholder 1"/>
          <p:cNvSpPr>
            <a:spLocks noGrp="1"/>
          </p:cNvSpPr>
          <p:nvPr>
            <p:ph type="title"/>
          </p:nvPr>
        </p:nvSpPr>
        <p:spPr>
          <a:xfrm>
            <a:off x="455304" y="271134"/>
            <a:ext cx="4989361" cy="49899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0" name="Content Placeholder 2"/>
          <p:cNvSpPr>
            <a:spLocks noGrp="1"/>
          </p:cNvSpPr>
          <p:nvPr>
            <p:ph idx="1" hasCustomPrompt="1"/>
          </p:nvPr>
        </p:nvSpPr>
        <p:spPr>
          <a:xfrm>
            <a:off x="455304" y="892078"/>
            <a:ext cx="4570930" cy="3804557"/>
          </a:xfrm>
          <a:prstGeom prst="rect">
            <a:avLst/>
          </a:prstGeom>
        </p:spPr>
        <p:txBody>
          <a:bodyPr>
            <a:normAutofit/>
          </a:bodyPr>
          <a:lstStyle>
            <a:lvl1pPr>
              <a:spcBef>
                <a:spcPts val="600"/>
              </a:spcBef>
              <a:defRPr>
                <a:solidFill>
                  <a:schemeClr val="tx2"/>
                </a:solidFill>
              </a:defRPr>
            </a:lvl1pPr>
            <a:lvl2pPr>
              <a:spcBef>
                <a:spcPts val="600"/>
              </a:spcBef>
              <a:defRPr>
                <a:solidFill>
                  <a:schemeClr val="tx2"/>
                </a:solidFill>
              </a:defRPr>
            </a:lvl2pPr>
            <a:lvl3pPr>
              <a:spcBef>
                <a:spcPts val="600"/>
              </a:spcBef>
              <a:defRPr>
                <a:solidFill>
                  <a:schemeClr val="tx2"/>
                </a:solidFill>
              </a:defRPr>
            </a:lvl3pPr>
            <a:lvl4pPr>
              <a:spcBef>
                <a:spcPts val="600"/>
              </a:spcBef>
              <a:defRPr>
                <a:solidFill>
                  <a:schemeClr val="tx2"/>
                </a:solidFill>
              </a:defRPr>
            </a:lvl4pPr>
            <a:lvl5pPr>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1510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5"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757597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Title or Conten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814345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con Topics v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0"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2" name="Text Placeholder 12"/>
          <p:cNvSpPr>
            <a:spLocks noGrp="1"/>
          </p:cNvSpPr>
          <p:nvPr>
            <p:ph type="body" sz="quarter" idx="12" hasCustomPrompt="1"/>
          </p:nvPr>
        </p:nvSpPr>
        <p:spPr>
          <a:xfrm>
            <a:off x="1895640" y="2398268"/>
            <a:ext cx="2090597" cy="218543"/>
          </a:xfrm>
        </p:spPr>
        <p:txBody>
          <a:bodyPr/>
          <a:lstStyle>
            <a:lvl1pPr marL="0" indent="0" algn="ctr">
              <a:buNone/>
              <a:defRPr sz="1600" b="1"/>
            </a:lvl1pPr>
          </a:lstStyle>
          <a:p>
            <a:pPr lvl="0"/>
            <a:r>
              <a:rPr lang="en-US" dirty="0"/>
              <a:t>Click to enter header</a:t>
            </a:r>
          </a:p>
        </p:txBody>
      </p:sp>
      <p:sp>
        <p:nvSpPr>
          <p:cNvPr id="14" name="Text Placeholder 14"/>
          <p:cNvSpPr>
            <a:spLocks noGrp="1"/>
          </p:cNvSpPr>
          <p:nvPr>
            <p:ph type="body" sz="quarter" idx="13" hasCustomPrompt="1"/>
          </p:nvPr>
        </p:nvSpPr>
        <p:spPr>
          <a:xfrm>
            <a:off x="1895639" y="2780110"/>
            <a:ext cx="2090597" cy="1847826"/>
          </a:xfrm>
        </p:spPr>
        <p:txBody>
          <a:bodyPr>
            <a:normAutofit/>
          </a:bodyPr>
          <a:lstStyle>
            <a:lvl1pPr marL="0" indent="0">
              <a:buNone/>
              <a:defRPr sz="1400" baseline="0"/>
            </a:lvl1pPr>
          </a:lstStyle>
          <a:p>
            <a:pPr lvl="0"/>
            <a:r>
              <a:rPr lang="en-US" dirty="0"/>
              <a:t>Click to add text</a:t>
            </a:r>
          </a:p>
        </p:txBody>
      </p:sp>
      <p:sp>
        <p:nvSpPr>
          <p:cNvPr id="18" name="Text Placeholder 14"/>
          <p:cNvSpPr>
            <a:spLocks noGrp="1"/>
          </p:cNvSpPr>
          <p:nvPr>
            <p:ph type="body" sz="quarter" idx="15" hasCustomPrompt="1"/>
          </p:nvPr>
        </p:nvSpPr>
        <p:spPr>
          <a:xfrm>
            <a:off x="5418365" y="2780110"/>
            <a:ext cx="2090597" cy="1847826"/>
          </a:xfrm>
        </p:spPr>
        <p:txBody>
          <a:bodyPr>
            <a:normAutofit/>
          </a:bodyPr>
          <a:lstStyle>
            <a:lvl1pPr marL="0" indent="0">
              <a:buNone/>
              <a:defRPr sz="1400" baseline="0"/>
            </a:lvl1pPr>
          </a:lstStyle>
          <a:p>
            <a:pPr lvl="0"/>
            <a:r>
              <a:rPr lang="en-US" dirty="0"/>
              <a:t>Click to add text</a:t>
            </a:r>
          </a:p>
        </p:txBody>
      </p:sp>
      <p:sp>
        <p:nvSpPr>
          <p:cNvPr id="19" name="Oval 18"/>
          <p:cNvSpPr/>
          <p:nvPr userDrawn="1"/>
        </p:nvSpPr>
        <p:spPr>
          <a:xfrm>
            <a:off x="2478024" y="1351069"/>
            <a:ext cx="925830" cy="925830"/>
          </a:xfrm>
          <a:prstGeom prst="ellipse">
            <a:avLst/>
          </a:prstGeom>
          <a:solidFill>
            <a:srgbClr val="6577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0" name="Oval 19"/>
          <p:cNvSpPr/>
          <p:nvPr userDrawn="1"/>
        </p:nvSpPr>
        <p:spPr>
          <a:xfrm>
            <a:off x="6000750"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1" name="Text Placeholder 12"/>
          <p:cNvSpPr>
            <a:spLocks noGrp="1"/>
          </p:cNvSpPr>
          <p:nvPr>
            <p:ph type="body" sz="quarter" idx="16" hasCustomPrompt="1"/>
          </p:nvPr>
        </p:nvSpPr>
        <p:spPr>
          <a:xfrm>
            <a:off x="5418366" y="2398267"/>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4044153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Icon Topics v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0"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2" name="Text Placeholder 12"/>
          <p:cNvSpPr>
            <a:spLocks noGrp="1"/>
          </p:cNvSpPr>
          <p:nvPr>
            <p:ph type="body" sz="quarter" idx="12" hasCustomPrompt="1"/>
          </p:nvPr>
        </p:nvSpPr>
        <p:spPr>
          <a:xfrm>
            <a:off x="1895640" y="2398268"/>
            <a:ext cx="2090597" cy="218543"/>
          </a:xfrm>
        </p:spPr>
        <p:txBody>
          <a:bodyPr/>
          <a:lstStyle>
            <a:lvl1pPr marL="0" indent="0" algn="ctr">
              <a:buNone/>
              <a:defRPr sz="1600" b="1"/>
            </a:lvl1pPr>
          </a:lstStyle>
          <a:p>
            <a:pPr lvl="0"/>
            <a:r>
              <a:rPr lang="en-US" dirty="0"/>
              <a:t>Click to enter header</a:t>
            </a:r>
          </a:p>
        </p:txBody>
      </p:sp>
      <p:sp>
        <p:nvSpPr>
          <p:cNvPr id="14" name="Text Placeholder 14"/>
          <p:cNvSpPr>
            <a:spLocks noGrp="1"/>
          </p:cNvSpPr>
          <p:nvPr>
            <p:ph type="body" sz="quarter" idx="13" hasCustomPrompt="1"/>
          </p:nvPr>
        </p:nvSpPr>
        <p:spPr>
          <a:xfrm>
            <a:off x="1895639" y="2780110"/>
            <a:ext cx="2090597" cy="1847826"/>
          </a:xfrm>
        </p:spPr>
        <p:txBody>
          <a:bodyPr>
            <a:normAutofit/>
          </a:bodyPr>
          <a:lstStyle>
            <a:lvl1pPr marL="0" indent="0">
              <a:buNone/>
              <a:defRPr sz="1400" baseline="0"/>
            </a:lvl1pPr>
          </a:lstStyle>
          <a:p>
            <a:pPr lvl="0"/>
            <a:r>
              <a:rPr lang="en-US" dirty="0"/>
              <a:t>Click to add text</a:t>
            </a:r>
          </a:p>
        </p:txBody>
      </p:sp>
      <p:sp>
        <p:nvSpPr>
          <p:cNvPr id="18" name="Text Placeholder 14"/>
          <p:cNvSpPr>
            <a:spLocks noGrp="1"/>
          </p:cNvSpPr>
          <p:nvPr>
            <p:ph type="body" sz="quarter" idx="15" hasCustomPrompt="1"/>
          </p:nvPr>
        </p:nvSpPr>
        <p:spPr>
          <a:xfrm>
            <a:off x="5418365" y="2780110"/>
            <a:ext cx="2090597" cy="1847826"/>
          </a:xfrm>
        </p:spPr>
        <p:txBody>
          <a:bodyPr>
            <a:normAutofit/>
          </a:bodyPr>
          <a:lstStyle>
            <a:lvl1pPr marL="0" indent="0">
              <a:buNone/>
              <a:defRPr sz="1400" baseline="0"/>
            </a:lvl1pPr>
          </a:lstStyle>
          <a:p>
            <a:pPr lvl="0"/>
            <a:r>
              <a:rPr lang="en-US" dirty="0"/>
              <a:t>Click to add text</a:t>
            </a:r>
          </a:p>
        </p:txBody>
      </p:sp>
      <p:sp>
        <p:nvSpPr>
          <p:cNvPr id="19" name="Oval 18"/>
          <p:cNvSpPr/>
          <p:nvPr userDrawn="1"/>
        </p:nvSpPr>
        <p:spPr>
          <a:xfrm>
            <a:off x="2478024" y="1351069"/>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0" name="Oval 19"/>
          <p:cNvSpPr/>
          <p:nvPr userDrawn="1"/>
        </p:nvSpPr>
        <p:spPr>
          <a:xfrm>
            <a:off x="6000750"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1" name="Text Placeholder 12"/>
          <p:cNvSpPr>
            <a:spLocks noGrp="1"/>
          </p:cNvSpPr>
          <p:nvPr>
            <p:ph type="body" sz="quarter" idx="16" hasCustomPrompt="1"/>
          </p:nvPr>
        </p:nvSpPr>
        <p:spPr>
          <a:xfrm>
            <a:off x="5418366" y="2398267"/>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2572115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Icon Topics v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0"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2" name="Text Placeholder 12"/>
          <p:cNvSpPr>
            <a:spLocks noGrp="1"/>
          </p:cNvSpPr>
          <p:nvPr>
            <p:ph type="body" sz="quarter" idx="12" hasCustomPrompt="1"/>
          </p:nvPr>
        </p:nvSpPr>
        <p:spPr>
          <a:xfrm>
            <a:off x="1895640" y="2398268"/>
            <a:ext cx="2090597" cy="218543"/>
          </a:xfrm>
        </p:spPr>
        <p:txBody>
          <a:bodyPr/>
          <a:lstStyle>
            <a:lvl1pPr marL="0" indent="0" algn="ctr">
              <a:buNone/>
              <a:defRPr sz="1600" b="1"/>
            </a:lvl1pPr>
          </a:lstStyle>
          <a:p>
            <a:pPr lvl="0"/>
            <a:r>
              <a:rPr lang="en-US" dirty="0"/>
              <a:t>Click to enter header</a:t>
            </a:r>
          </a:p>
        </p:txBody>
      </p:sp>
      <p:sp>
        <p:nvSpPr>
          <p:cNvPr id="14" name="Text Placeholder 14"/>
          <p:cNvSpPr>
            <a:spLocks noGrp="1"/>
          </p:cNvSpPr>
          <p:nvPr>
            <p:ph type="body" sz="quarter" idx="13" hasCustomPrompt="1"/>
          </p:nvPr>
        </p:nvSpPr>
        <p:spPr>
          <a:xfrm>
            <a:off x="1895639" y="2780110"/>
            <a:ext cx="2090597" cy="1847826"/>
          </a:xfrm>
        </p:spPr>
        <p:txBody>
          <a:bodyPr>
            <a:normAutofit/>
          </a:bodyPr>
          <a:lstStyle>
            <a:lvl1pPr marL="0" indent="0">
              <a:buNone/>
              <a:defRPr sz="1400" baseline="0"/>
            </a:lvl1pPr>
          </a:lstStyle>
          <a:p>
            <a:pPr lvl="0"/>
            <a:r>
              <a:rPr lang="en-US" dirty="0"/>
              <a:t>Click to add text</a:t>
            </a:r>
          </a:p>
        </p:txBody>
      </p:sp>
      <p:sp>
        <p:nvSpPr>
          <p:cNvPr id="18" name="Text Placeholder 14"/>
          <p:cNvSpPr>
            <a:spLocks noGrp="1"/>
          </p:cNvSpPr>
          <p:nvPr>
            <p:ph type="body" sz="quarter" idx="15" hasCustomPrompt="1"/>
          </p:nvPr>
        </p:nvSpPr>
        <p:spPr>
          <a:xfrm>
            <a:off x="5418365" y="2780110"/>
            <a:ext cx="2090597" cy="1847826"/>
          </a:xfrm>
        </p:spPr>
        <p:txBody>
          <a:bodyPr>
            <a:normAutofit/>
          </a:bodyPr>
          <a:lstStyle>
            <a:lvl1pPr marL="0" indent="0">
              <a:buNone/>
              <a:defRPr sz="1400" baseline="0"/>
            </a:lvl1pPr>
          </a:lstStyle>
          <a:p>
            <a:pPr lvl="0"/>
            <a:r>
              <a:rPr lang="en-US" dirty="0"/>
              <a:t>Click to add text</a:t>
            </a:r>
          </a:p>
        </p:txBody>
      </p:sp>
      <p:sp>
        <p:nvSpPr>
          <p:cNvPr id="19" name="Oval 18"/>
          <p:cNvSpPr/>
          <p:nvPr userDrawn="1"/>
        </p:nvSpPr>
        <p:spPr>
          <a:xfrm>
            <a:off x="2478024" y="1351069"/>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0" name="Oval 19"/>
          <p:cNvSpPr/>
          <p:nvPr userDrawn="1"/>
        </p:nvSpPr>
        <p:spPr>
          <a:xfrm>
            <a:off x="6000750" y="1343513"/>
            <a:ext cx="925830" cy="925830"/>
          </a:xfrm>
          <a:prstGeom prst="ellipse">
            <a:avLst/>
          </a:prstGeom>
          <a:solidFill>
            <a:srgbClr val="FAC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1" name="Text Placeholder 12"/>
          <p:cNvSpPr>
            <a:spLocks noGrp="1"/>
          </p:cNvSpPr>
          <p:nvPr>
            <p:ph type="body" sz="quarter" idx="16" hasCustomPrompt="1"/>
          </p:nvPr>
        </p:nvSpPr>
        <p:spPr>
          <a:xfrm>
            <a:off x="5418366" y="2398267"/>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418261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con Topics v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4"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21" name="Oval 20"/>
          <p:cNvSpPr/>
          <p:nvPr userDrawn="1"/>
        </p:nvSpPr>
        <p:spPr>
          <a:xfrm>
            <a:off x="1519322" y="1343513"/>
            <a:ext cx="925830" cy="925830"/>
          </a:xfrm>
          <a:prstGeom prst="ellipse">
            <a:avLst/>
          </a:prstGeom>
          <a:solidFill>
            <a:srgbClr val="6577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2" name="Oval 21"/>
          <p:cNvSpPr/>
          <p:nvPr userDrawn="1"/>
        </p:nvSpPr>
        <p:spPr>
          <a:xfrm>
            <a:off x="4259994"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3" name="Oval 22"/>
          <p:cNvSpPr/>
          <p:nvPr userDrawn="1"/>
        </p:nvSpPr>
        <p:spPr>
          <a:xfrm>
            <a:off x="7000666"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4" name="Text Placeholder 12"/>
          <p:cNvSpPr>
            <a:spLocks noGrp="1"/>
          </p:cNvSpPr>
          <p:nvPr>
            <p:ph type="body" sz="quarter" idx="12" hasCustomPrompt="1"/>
          </p:nvPr>
        </p:nvSpPr>
        <p:spPr>
          <a:xfrm>
            <a:off x="936938" y="2402244"/>
            <a:ext cx="2090597" cy="218543"/>
          </a:xfrm>
        </p:spPr>
        <p:txBody>
          <a:bodyPr/>
          <a:lstStyle>
            <a:lvl1pPr marL="0" indent="0" algn="ctr">
              <a:buNone/>
              <a:defRPr sz="1600" b="1"/>
            </a:lvl1pPr>
          </a:lstStyle>
          <a:p>
            <a:pPr lvl="0"/>
            <a:r>
              <a:rPr lang="en-US" dirty="0"/>
              <a:t>Click to enter header</a:t>
            </a:r>
          </a:p>
        </p:txBody>
      </p:sp>
      <p:sp>
        <p:nvSpPr>
          <p:cNvPr id="25" name="Text Placeholder 14"/>
          <p:cNvSpPr>
            <a:spLocks noGrp="1"/>
          </p:cNvSpPr>
          <p:nvPr>
            <p:ph type="body" sz="quarter" idx="13" hasCustomPrompt="1"/>
          </p:nvPr>
        </p:nvSpPr>
        <p:spPr>
          <a:xfrm>
            <a:off x="944959" y="2780110"/>
            <a:ext cx="2090597" cy="1847826"/>
          </a:xfrm>
        </p:spPr>
        <p:txBody>
          <a:bodyPr>
            <a:normAutofit/>
          </a:bodyPr>
          <a:lstStyle>
            <a:lvl1pPr marL="0" indent="0">
              <a:buNone/>
              <a:defRPr sz="1400" baseline="0"/>
            </a:lvl1pPr>
          </a:lstStyle>
          <a:p>
            <a:pPr lvl="0"/>
            <a:r>
              <a:rPr lang="en-US" dirty="0"/>
              <a:t>Click to add text</a:t>
            </a:r>
          </a:p>
        </p:txBody>
      </p:sp>
      <p:sp>
        <p:nvSpPr>
          <p:cNvPr id="26" name="Text Placeholder 14"/>
          <p:cNvSpPr>
            <a:spLocks noGrp="1"/>
          </p:cNvSpPr>
          <p:nvPr>
            <p:ph type="body" sz="quarter" idx="15" hasCustomPrompt="1"/>
          </p:nvPr>
        </p:nvSpPr>
        <p:spPr>
          <a:xfrm>
            <a:off x="3677610" y="2780110"/>
            <a:ext cx="2090597" cy="1847826"/>
          </a:xfrm>
        </p:spPr>
        <p:txBody>
          <a:bodyPr>
            <a:normAutofit/>
          </a:bodyPr>
          <a:lstStyle>
            <a:lvl1pPr marL="0" indent="0">
              <a:buNone/>
              <a:defRPr sz="1400" baseline="0"/>
            </a:lvl1pPr>
          </a:lstStyle>
          <a:p>
            <a:pPr lvl="0"/>
            <a:r>
              <a:rPr lang="en-US" dirty="0"/>
              <a:t>Click to add text</a:t>
            </a:r>
          </a:p>
        </p:txBody>
      </p:sp>
      <p:sp>
        <p:nvSpPr>
          <p:cNvPr id="27" name="Text Placeholder 12"/>
          <p:cNvSpPr>
            <a:spLocks noGrp="1"/>
          </p:cNvSpPr>
          <p:nvPr>
            <p:ph type="body" sz="quarter" idx="16" hasCustomPrompt="1"/>
          </p:nvPr>
        </p:nvSpPr>
        <p:spPr>
          <a:xfrm>
            <a:off x="3664858" y="2400048"/>
            <a:ext cx="2090597" cy="218543"/>
          </a:xfrm>
        </p:spPr>
        <p:txBody>
          <a:bodyPr/>
          <a:lstStyle>
            <a:lvl1pPr marL="0" indent="0" algn="ctr">
              <a:buNone/>
              <a:defRPr sz="1600" b="1"/>
            </a:lvl1pPr>
          </a:lstStyle>
          <a:p>
            <a:pPr lvl="0"/>
            <a:r>
              <a:rPr lang="en-US" dirty="0"/>
              <a:t>Click to enter header</a:t>
            </a:r>
          </a:p>
        </p:txBody>
      </p:sp>
      <p:sp>
        <p:nvSpPr>
          <p:cNvPr id="28" name="Text Placeholder 14"/>
          <p:cNvSpPr>
            <a:spLocks noGrp="1"/>
          </p:cNvSpPr>
          <p:nvPr>
            <p:ph type="body" sz="quarter" idx="17" hasCustomPrompt="1"/>
          </p:nvPr>
        </p:nvSpPr>
        <p:spPr>
          <a:xfrm>
            <a:off x="6418281" y="2780110"/>
            <a:ext cx="2090597" cy="1847826"/>
          </a:xfrm>
        </p:spPr>
        <p:txBody>
          <a:bodyPr>
            <a:normAutofit/>
          </a:bodyPr>
          <a:lstStyle>
            <a:lvl1pPr marL="0" indent="0">
              <a:buNone/>
              <a:defRPr sz="1400" baseline="0"/>
            </a:lvl1pPr>
          </a:lstStyle>
          <a:p>
            <a:pPr lvl="0"/>
            <a:r>
              <a:rPr lang="en-US" dirty="0"/>
              <a:t>Click to add text</a:t>
            </a:r>
          </a:p>
        </p:txBody>
      </p:sp>
      <p:sp>
        <p:nvSpPr>
          <p:cNvPr id="29" name="Text Placeholder 12"/>
          <p:cNvSpPr>
            <a:spLocks noGrp="1"/>
          </p:cNvSpPr>
          <p:nvPr>
            <p:ph type="body" sz="quarter" idx="18" hasCustomPrompt="1"/>
          </p:nvPr>
        </p:nvSpPr>
        <p:spPr>
          <a:xfrm>
            <a:off x="6418282" y="2402244"/>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47779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con Topics v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4"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8" name="Oval 17"/>
          <p:cNvSpPr/>
          <p:nvPr userDrawn="1"/>
        </p:nvSpPr>
        <p:spPr>
          <a:xfrm>
            <a:off x="1519322"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19" name="Oval 18"/>
          <p:cNvSpPr/>
          <p:nvPr userDrawn="1"/>
        </p:nvSpPr>
        <p:spPr>
          <a:xfrm>
            <a:off x="4259994"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0" name="Oval 19"/>
          <p:cNvSpPr/>
          <p:nvPr userDrawn="1"/>
        </p:nvSpPr>
        <p:spPr>
          <a:xfrm>
            <a:off x="7000666" y="1343513"/>
            <a:ext cx="925830" cy="925830"/>
          </a:xfrm>
          <a:prstGeom prst="ellipse">
            <a:avLst/>
          </a:prstGeom>
          <a:solidFill>
            <a:srgbClr val="FAC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1" name="Text Placeholder 12"/>
          <p:cNvSpPr>
            <a:spLocks noGrp="1"/>
          </p:cNvSpPr>
          <p:nvPr>
            <p:ph type="body" sz="quarter" idx="12" hasCustomPrompt="1"/>
          </p:nvPr>
        </p:nvSpPr>
        <p:spPr>
          <a:xfrm>
            <a:off x="936938" y="2402244"/>
            <a:ext cx="2090597" cy="218543"/>
          </a:xfrm>
        </p:spPr>
        <p:txBody>
          <a:bodyPr/>
          <a:lstStyle>
            <a:lvl1pPr marL="0" indent="0" algn="ctr">
              <a:buNone/>
              <a:defRPr sz="1600" b="1"/>
            </a:lvl1pPr>
          </a:lstStyle>
          <a:p>
            <a:pPr lvl="0"/>
            <a:r>
              <a:rPr lang="en-US" dirty="0"/>
              <a:t>Click to enter header</a:t>
            </a:r>
          </a:p>
        </p:txBody>
      </p:sp>
      <p:sp>
        <p:nvSpPr>
          <p:cNvPr id="32" name="Text Placeholder 14"/>
          <p:cNvSpPr>
            <a:spLocks noGrp="1"/>
          </p:cNvSpPr>
          <p:nvPr>
            <p:ph type="body" sz="quarter" idx="13" hasCustomPrompt="1"/>
          </p:nvPr>
        </p:nvSpPr>
        <p:spPr>
          <a:xfrm>
            <a:off x="944959" y="2780110"/>
            <a:ext cx="2090597" cy="1847826"/>
          </a:xfrm>
        </p:spPr>
        <p:txBody>
          <a:bodyPr>
            <a:normAutofit/>
          </a:bodyPr>
          <a:lstStyle>
            <a:lvl1pPr marL="0" indent="0">
              <a:buNone/>
              <a:defRPr sz="1400" baseline="0"/>
            </a:lvl1pPr>
          </a:lstStyle>
          <a:p>
            <a:pPr lvl="0"/>
            <a:r>
              <a:rPr lang="en-US" dirty="0"/>
              <a:t>Click to add text</a:t>
            </a:r>
          </a:p>
        </p:txBody>
      </p:sp>
      <p:sp>
        <p:nvSpPr>
          <p:cNvPr id="33" name="Text Placeholder 14"/>
          <p:cNvSpPr>
            <a:spLocks noGrp="1"/>
          </p:cNvSpPr>
          <p:nvPr>
            <p:ph type="body" sz="quarter" idx="15" hasCustomPrompt="1"/>
          </p:nvPr>
        </p:nvSpPr>
        <p:spPr>
          <a:xfrm>
            <a:off x="3677610" y="2780110"/>
            <a:ext cx="2090597" cy="1847826"/>
          </a:xfrm>
        </p:spPr>
        <p:txBody>
          <a:bodyPr>
            <a:normAutofit/>
          </a:bodyPr>
          <a:lstStyle>
            <a:lvl1pPr marL="0" indent="0">
              <a:buNone/>
              <a:defRPr sz="1400" baseline="0"/>
            </a:lvl1pPr>
          </a:lstStyle>
          <a:p>
            <a:pPr lvl="0"/>
            <a:r>
              <a:rPr lang="en-US" dirty="0"/>
              <a:t>Click to add text</a:t>
            </a:r>
          </a:p>
        </p:txBody>
      </p:sp>
      <p:sp>
        <p:nvSpPr>
          <p:cNvPr id="34" name="Text Placeholder 12"/>
          <p:cNvSpPr>
            <a:spLocks noGrp="1"/>
          </p:cNvSpPr>
          <p:nvPr>
            <p:ph type="body" sz="quarter" idx="16" hasCustomPrompt="1"/>
          </p:nvPr>
        </p:nvSpPr>
        <p:spPr>
          <a:xfrm>
            <a:off x="3664858" y="2400048"/>
            <a:ext cx="2090597" cy="218543"/>
          </a:xfrm>
        </p:spPr>
        <p:txBody>
          <a:bodyPr/>
          <a:lstStyle>
            <a:lvl1pPr marL="0" indent="0" algn="ctr">
              <a:buNone/>
              <a:defRPr sz="1600" b="1"/>
            </a:lvl1pPr>
          </a:lstStyle>
          <a:p>
            <a:pPr lvl="0"/>
            <a:r>
              <a:rPr lang="en-US" dirty="0"/>
              <a:t>Click to enter header</a:t>
            </a:r>
          </a:p>
        </p:txBody>
      </p:sp>
      <p:sp>
        <p:nvSpPr>
          <p:cNvPr id="35" name="Text Placeholder 14"/>
          <p:cNvSpPr>
            <a:spLocks noGrp="1"/>
          </p:cNvSpPr>
          <p:nvPr>
            <p:ph type="body" sz="quarter" idx="17" hasCustomPrompt="1"/>
          </p:nvPr>
        </p:nvSpPr>
        <p:spPr>
          <a:xfrm>
            <a:off x="6418281" y="2780110"/>
            <a:ext cx="2090597" cy="1847826"/>
          </a:xfrm>
        </p:spPr>
        <p:txBody>
          <a:bodyPr>
            <a:normAutofit/>
          </a:bodyPr>
          <a:lstStyle>
            <a:lvl1pPr marL="0" indent="0">
              <a:buNone/>
              <a:defRPr sz="1400" baseline="0"/>
            </a:lvl1pPr>
          </a:lstStyle>
          <a:p>
            <a:pPr lvl="0"/>
            <a:r>
              <a:rPr lang="en-US" dirty="0"/>
              <a:t>Click to add text</a:t>
            </a:r>
          </a:p>
        </p:txBody>
      </p:sp>
      <p:sp>
        <p:nvSpPr>
          <p:cNvPr id="36" name="Text Placeholder 12"/>
          <p:cNvSpPr>
            <a:spLocks noGrp="1"/>
          </p:cNvSpPr>
          <p:nvPr>
            <p:ph type="body" sz="quarter" idx="18" hasCustomPrompt="1"/>
          </p:nvPr>
        </p:nvSpPr>
        <p:spPr>
          <a:xfrm>
            <a:off x="6418282" y="2402244"/>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34928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Process: 3 Elements">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26C23C7F-605D-1549-84D4-5CE3B4BE2DE3}"/>
              </a:ext>
            </a:extLst>
          </p:cNvPr>
          <p:cNvSpPr/>
          <p:nvPr userDrawn="1"/>
        </p:nvSpPr>
        <p:spPr>
          <a:xfrm>
            <a:off x="1" y="1286550"/>
            <a:ext cx="9144000" cy="1228050"/>
          </a:xfrm>
          <a:prstGeom prst="rect">
            <a:avLst/>
          </a:prstGeom>
          <a:solidFill>
            <a:srgbClr val="8DAE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 name="Title 1"/>
          <p:cNvSpPr>
            <a:spLocks noGrp="1"/>
          </p:cNvSpPr>
          <p:nvPr>
            <p:ph type="title" hasCustomPrompt="1"/>
          </p:nvPr>
        </p:nvSpPr>
        <p:spPr/>
        <p:txBody>
          <a:bodyPr/>
          <a:lstStyle>
            <a:lvl1pPr>
              <a:defRPr/>
            </a:lvl1pPr>
          </a:lstStyle>
          <a:p>
            <a:r>
              <a:rPr lang="en-US" dirty="0"/>
              <a:t>Click to enter title</a:t>
            </a:r>
          </a:p>
        </p:txBody>
      </p:sp>
      <p:sp>
        <p:nvSpPr>
          <p:cNvPr id="23" name="Rectangle 22">
            <a:extLst>
              <a:ext uri="{FF2B5EF4-FFF2-40B4-BE49-F238E27FC236}">
                <a16:creationId xmlns:a16="http://schemas.microsoft.com/office/drawing/2014/main" id="{A4DAA518-5942-9D47-80BB-B5B889B71A0F}"/>
              </a:ext>
            </a:extLst>
          </p:cNvPr>
          <p:cNvSpPr/>
          <p:nvPr/>
        </p:nvSpPr>
        <p:spPr>
          <a:xfrm>
            <a:off x="800921" y="1876140"/>
            <a:ext cx="8343081" cy="66584"/>
          </a:xfrm>
          <a:prstGeom prst="rect">
            <a:avLst/>
          </a:prstGeom>
          <a:solidFill>
            <a:srgbClr val="8DAE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4" name="Text Placeholder 33"/>
          <p:cNvSpPr>
            <a:spLocks noGrp="1"/>
          </p:cNvSpPr>
          <p:nvPr>
            <p:ph type="body" sz="quarter" idx="11" hasCustomPrompt="1"/>
          </p:nvPr>
        </p:nvSpPr>
        <p:spPr>
          <a:xfrm>
            <a:off x="800920" y="1944493"/>
            <a:ext cx="315912" cy="264319"/>
          </a:xfrm>
          <a:solidFill>
            <a:srgbClr val="65778F"/>
          </a:solidFill>
        </p:spPr>
        <p:txBody>
          <a:bodyPr anchor="ctr"/>
          <a:lstStyle>
            <a:lvl1pPr marL="0" indent="0" algn="ctr">
              <a:buNone/>
              <a:defRPr sz="1200" b="0">
                <a:solidFill>
                  <a:schemeClr val="bg1"/>
                </a:solidFill>
              </a:defRPr>
            </a:lvl1pPr>
          </a:lstStyle>
          <a:p>
            <a:pPr lvl="0"/>
            <a:r>
              <a:rPr lang="en-US" dirty="0"/>
              <a:t>#</a:t>
            </a:r>
          </a:p>
        </p:txBody>
      </p:sp>
      <p:sp>
        <p:nvSpPr>
          <p:cNvPr id="35" name="Text Placeholder 33"/>
          <p:cNvSpPr>
            <a:spLocks noGrp="1"/>
          </p:cNvSpPr>
          <p:nvPr>
            <p:ph type="body" sz="quarter" idx="12" hasCustomPrompt="1"/>
          </p:nvPr>
        </p:nvSpPr>
        <p:spPr>
          <a:xfrm>
            <a:off x="3816885" y="1942724"/>
            <a:ext cx="315912" cy="264319"/>
          </a:xfrm>
          <a:solidFill>
            <a:srgbClr val="92D050"/>
          </a:solidFill>
        </p:spPr>
        <p:txBody>
          <a:bodyPr anchor="ctr"/>
          <a:lstStyle>
            <a:lvl1pPr marL="0" indent="0" algn="ctr">
              <a:buNone/>
              <a:defRPr sz="1200" b="0">
                <a:solidFill>
                  <a:schemeClr val="bg1"/>
                </a:solidFill>
              </a:defRPr>
            </a:lvl1pPr>
          </a:lstStyle>
          <a:p>
            <a:pPr lvl="0"/>
            <a:r>
              <a:rPr lang="en-US" dirty="0"/>
              <a:t>#</a:t>
            </a:r>
          </a:p>
        </p:txBody>
      </p:sp>
      <p:sp>
        <p:nvSpPr>
          <p:cNvPr id="36" name="Text Placeholder 33"/>
          <p:cNvSpPr>
            <a:spLocks noGrp="1"/>
          </p:cNvSpPr>
          <p:nvPr>
            <p:ph type="body" sz="quarter" idx="13" hasCustomPrompt="1"/>
          </p:nvPr>
        </p:nvSpPr>
        <p:spPr>
          <a:xfrm>
            <a:off x="6836599" y="1940926"/>
            <a:ext cx="315912" cy="264319"/>
          </a:xfrm>
          <a:solidFill>
            <a:srgbClr val="55CAF5"/>
          </a:solidFill>
        </p:spPr>
        <p:txBody>
          <a:bodyPr anchor="ctr"/>
          <a:lstStyle>
            <a:lvl1pPr marL="0" indent="0" algn="ctr">
              <a:buNone/>
              <a:defRPr sz="1200" b="0">
                <a:solidFill>
                  <a:schemeClr val="bg1"/>
                </a:solidFill>
              </a:defRPr>
            </a:lvl1pPr>
          </a:lstStyle>
          <a:p>
            <a:pPr lvl="0"/>
            <a:r>
              <a:rPr lang="en-US" dirty="0"/>
              <a:t>#</a:t>
            </a:r>
          </a:p>
        </p:txBody>
      </p:sp>
      <p:sp>
        <p:nvSpPr>
          <p:cNvPr id="39" name="Text Placeholder 38"/>
          <p:cNvSpPr>
            <a:spLocks noGrp="1"/>
          </p:cNvSpPr>
          <p:nvPr>
            <p:ph type="body" sz="quarter" idx="15" hasCustomPrompt="1"/>
          </p:nvPr>
        </p:nvSpPr>
        <p:spPr>
          <a:xfrm>
            <a:off x="800921" y="1421450"/>
            <a:ext cx="1822638" cy="402951"/>
          </a:xfrm>
        </p:spPr>
        <p:txBody>
          <a:bodyPr anchor="b"/>
          <a:lstStyle>
            <a:lvl1pPr marL="0" indent="0">
              <a:buNone/>
              <a:defRPr sz="1400" b="1" cap="all" baseline="0">
                <a:solidFill>
                  <a:srgbClr val="15345D"/>
                </a:solidFill>
              </a:defRPr>
            </a:lvl1pPr>
          </a:lstStyle>
          <a:p>
            <a:pPr lvl="0"/>
            <a:r>
              <a:rPr lang="en-US" dirty="0"/>
              <a:t>Enter Month/Step</a:t>
            </a:r>
          </a:p>
        </p:txBody>
      </p:sp>
      <p:sp>
        <p:nvSpPr>
          <p:cNvPr id="40" name="Text Placeholder 38"/>
          <p:cNvSpPr>
            <a:spLocks noGrp="1"/>
          </p:cNvSpPr>
          <p:nvPr>
            <p:ph type="body" sz="quarter" idx="16" hasCustomPrompt="1"/>
          </p:nvPr>
        </p:nvSpPr>
        <p:spPr>
          <a:xfrm>
            <a:off x="3819226" y="1421450"/>
            <a:ext cx="1838090" cy="402951"/>
          </a:xfrm>
        </p:spPr>
        <p:txBody>
          <a:bodyPr anchor="b"/>
          <a:lstStyle>
            <a:lvl1pPr marL="0" indent="0">
              <a:buNone/>
              <a:defRPr sz="1400" b="1" cap="all" baseline="0">
                <a:solidFill>
                  <a:srgbClr val="15345D"/>
                </a:solidFill>
              </a:defRPr>
            </a:lvl1pPr>
          </a:lstStyle>
          <a:p>
            <a:pPr lvl="0"/>
            <a:r>
              <a:rPr lang="en-US" dirty="0"/>
              <a:t>Enter Month/Step</a:t>
            </a:r>
          </a:p>
        </p:txBody>
      </p:sp>
      <p:sp>
        <p:nvSpPr>
          <p:cNvPr id="41" name="Text Placeholder 38"/>
          <p:cNvSpPr>
            <a:spLocks noGrp="1"/>
          </p:cNvSpPr>
          <p:nvPr>
            <p:ph type="body" sz="quarter" idx="17" hasCustomPrompt="1"/>
          </p:nvPr>
        </p:nvSpPr>
        <p:spPr>
          <a:xfrm>
            <a:off x="6837530" y="1421450"/>
            <a:ext cx="1825057" cy="402951"/>
          </a:xfrm>
        </p:spPr>
        <p:txBody>
          <a:bodyPr anchor="b"/>
          <a:lstStyle>
            <a:lvl1pPr marL="0" indent="0">
              <a:buNone/>
              <a:defRPr sz="1400" b="1" cap="all" baseline="0">
                <a:solidFill>
                  <a:srgbClr val="15345D"/>
                </a:solidFill>
              </a:defRPr>
            </a:lvl1pPr>
          </a:lstStyle>
          <a:p>
            <a:pPr lvl="0"/>
            <a:r>
              <a:rPr lang="en-US" dirty="0"/>
              <a:t>Enter Month/step</a:t>
            </a:r>
          </a:p>
        </p:txBody>
      </p:sp>
      <p:sp>
        <p:nvSpPr>
          <p:cNvPr id="45" name="Text Placeholder 44"/>
          <p:cNvSpPr>
            <a:spLocks noGrp="1"/>
          </p:cNvSpPr>
          <p:nvPr>
            <p:ph type="body" sz="quarter" idx="19" hasCustomPrompt="1"/>
          </p:nvPr>
        </p:nvSpPr>
        <p:spPr>
          <a:xfrm>
            <a:off x="800919" y="2725939"/>
            <a:ext cx="1610368" cy="308726"/>
          </a:xfrm>
        </p:spPr>
        <p:txBody>
          <a:bodyPr/>
          <a:lstStyle>
            <a:lvl1pPr marL="0" indent="0">
              <a:spcBef>
                <a:spcPts val="0"/>
              </a:spcBef>
              <a:buNone/>
              <a:defRPr sz="1400" b="1" cap="all" baseline="0">
                <a:solidFill>
                  <a:srgbClr val="65778F"/>
                </a:solidFill>
              </a:defRPr>
            </a:lvl1pPr>
          </a:lstStyle>
          <a:p>
            <a:pPr lvl="0"/>
            <a:r>
              <a:rPr lang="en-US" dirty="0"/>
              <a:t>SUBHEADER</a:t>
            </a:r>
          </a:p>
        </p:txBody>
      </p:sp>
      <p:sp>
        <p:nvSpPr>
          <p:cNvPr id="47" name="Text Placeholder 46"/>
          <p:cNvSpPr>
            <a:spLocks noGrp="1"/>
          </p:cNvSpPr>
          <p:nvPr>
            <p:ph type="body" sz="quarter" idx="20" hasCustomPrompt="1"/>
          </p:nvPr>
        </p:nvSpPr>
        <p:spPr>
          <a:xfrm>
            <a:off x="800919" y="3086100"/>
            <a:ext cx="1609405" cy="1418035"/>
          </a:xfrm>
        </p:spPr>
        <p:txBody>
          <a:bodyPr>
            <a:normAutofit/>
          </a:bodyPr>
          <a:lstStyle>
            <a:lvl1pPr marL="0" indent="0">
              <a:buNone/>
              <a:defRPr sz="1400"/>
            </a:lvl1pPr>
          </a:lstStyle>
          <a:p>
            <a:pPr lvl="0"/>
            <a:r>
              <a:rPr lang="en-US" dirty="0"/>
              <a:t>Click to add text</a:t>
            </a:r>
          </a:p>
        </p:txBody>
      </p:sp>
      <p:sp>
        <p:nvSpPr>
          <p:cNvPr id="48" name="Text Placeholder 44"/>
          <p:cNvSpPr>
            <a:spLocks noGrp="1"/>
          </p:cNvSpPr>
          <p:nvPr>
            <p:ph type="body" sz="quarter" idx="21" hasCustomPrompt="1"/>
          </p:nvPr>
        </p:nvSpPr>
        <p:spPr>
          <a:xfrm>
            <a:off x="3816117" y="2725939"/>
            <a:ext cx="1733455" cy="308726"/>
          </a:xfrm>
        </p:spPr>
        <p:txBody>
          <a:bodyPr/>
          <a:lstStyle>
            <a:lvl1pPr marL="0" indent="0">
              <a:spcBef>
                <a:spcPts val="0"/>
              </a:spcBef>
              <a:buNone/>
              <a:defRPr sz="1400" b="1" cap="all" baseline="0">
                <a:solidFill>
                  <a:srgbClr val="92D050"/>
                </a:solidFill>
              </a:defRPr>
            </a:lvl1pPr>
          </a:lstStyle>
          <a:p>
            <a:pPr lvl="0"/>
            <a:r>
              <a:rPr lang="en-US" dirty="0"/>
              <a:t>SUBHEADER</a:t>
            </a:r>
          </a:p>
        </p:txBody>
      </p:sp>
      <p:sp>
        <p:nvSpPr>
          <p:cNvPr id="49" name="Text Placeholder 46"/>
          <p:cNvSpPr>
            <a:spLocks noGrp="1"/>
          </p:cNvSpPr>
          <p:nvPr>
            <p:ph type="body" sz="quarter" idx="22" hasCustomPrompt="1"/>
          </p:nvPr>
        </p:nvSpPr>
        <p:spPr>
          <a:xfrm>
            <a:off x="3816884" y="3086100"/>
            <a:ext cx="1732492" cy="1418035"/>
          </a:xfrm>
        </p:spPr>
        <p:txBody>
          <a:bodyPr>
            <a:normAutofit/>
          </a:bodyPr>
          <a:lstStyle>
            <a:lvl1pPr marL="0" indent="0">
              <a:buNone/>
              <a:defRPr sz="1400"/>
            </a:lvl1pPr>
          </a:lstStyle>
          <a:p>
            <a:pPr lvl="0"/>
            <a:r>
              <a:rPr lang="en-US" dirty="0"/>
              <a:t>Click to add text</a:t>
            </a:r>
          </a:p>
        </p:txBody>
      </p:sp>
      <p:sp>
        <p:nvSpPr>
          <p:cNvPr id="50" name="Text Placeholder 44"/>
          <p:cNvSpPr>
            <a:spLocks noGrp="1"/>
          </p:cNvSpPr>
          <p:nvPr>
            <p:ph type="body" sz="quarter" idx="23" hasCustomPrompt="1"/>
          </p:nvPr>
        </p:nvSpPr>
        <p:spPr>
          <a:xfrm>
            <a:off x="6835830" y="2725939"/>
            <a:ext cx="1666522" cy="308726"/>
          </a:xfrm>
        </p:spPr>
        <p:txBody>
          <a:bodyPr/>
          <a:lstStyle>
            <a:lvl1pPr marL="0" indent="0">
              <a:spcBef>
                <a:spcPts val="0"/>
              </a:spcBef>
              <a:buNone/>
              <a:defRPr sz="1400" b="1" cap="all" baseline="0">
                <a:solidFill>
                  <a:srgbClr val="55CAF5"/>
                </a:solidFill>
              </a:defRPr>
            </a:lvl1pPr>
          </a:lstStyle>
          <a:p>
            <a:pPr lvl="0"/>
            <a:r>
              <a:rPr lang="en-US" dirty="0"/>
              <a:t>SUBHEADER</a:t>
            </a:r>
          </a:p>
        </p:txBody>
      </p:sp>
      <p:sp>
        <p:nvSpPr>
          <p:cNvPr id="51" name="Text Placeholder 46"/>
          <p:cNvSpPr>
            <a:spLocks noGrp="1"/>
          </p:cNvSpPr>
          <p:nvPr>
            <p:ph type="body" sz="quarter" idx="24" hasCustomPrompt="1"/>
          </p:nvPr>
        </p:nvSpPr>
        <p:spPr>
          <a:xfrm>
            <a:off x="6836599" y="3086100"/>
            <a:ext cx="1665557" cy="1418035"/>
          </a:xfrm>
        </p:spPr>
        <p:txBody>
          <a:bodyPr>
            <a:normAutofit/>
          </a:bodyPr>
          <a:lstStyle>
            <a:lvl1pPr marL="0" indent="0">
              <a:buNone/>
              <a:defRPr sz="1400"/>
            </a:lvl1pPr>
          </a:lstStyle>
          <a:p>
            <a:pPr lvl="0"/>
            <a:r>
              <a:rPr lang="en-US" dirty="0"/>
              <a:t>Click to add text</a:t>
            </a:r>
          </a:p>
        </p:txBody>
      </p:sp>
      <p:sp>
        <p:nvSpPr>
          <p:cNvPr id="1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865547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Process: 4 Elements">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26C23C7F-605D-1549-84D4-5CE3B4BE2DE3}"/>
              </a:ext>
            </a:extLst>
          </p:cNvPr>
          <p:cNvSpPr/>
          <p:nvPr userDrawn="1"/>
        </p:nvSpPr>
        <p:spPr>
          <a:xfrm>
            <a:off x="1" y="1286550"/>
            <a:ext cx="9144000" cy="1228050"/>
          </a:xfrm>
          <a:prstGeom prst="rect">
            <a:avLst/>
          </a:prstGeom>
          <a:solidFill>
            <a:srgbClr val="8DAE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 name="Title 1"/>
          <p:cNvSpPr>
            <a:spLocks noGrp="1"/>
          </p:cNvSpPr>
          <p:nvPr>
            <p:ph type="title" hasCustomPrompt="1"/>
          </p:nvPr>
        </p:nvSpPr>
        <p:spPr/>
        <p:txBody>
          <a:bodyPr/>
          <a:lstStyle>
            <a:lvl1pPr>
              <a:defRPr/>
            </a:lvl1pPr>
          </a:lstStyle>
          <a:p>
            <a:r>
              <a:rPr lang="en-US" dirty="0"/>
              <a:t>Click to enter title</a:t>
            </a:r>
          </a:p>
        </p:txBody>
      </p:sp>
      <p:sp>
        <p:nvSpPr>
          <p:cNvPr id="23" name="Rectangle 22">
            <a:extLst>
              <a:ext uri="{FF2B5EF4-FFF2-40B4-BE49-F238E27FC236}">
                <a16:creationId xmlns:a16="http://schemas.microsoft.com/office/drawing/2014/main" id="{A4DAA518-5942-9D47-80BB-B5B889B71A0F}"/>
              </a:ext>
            </a:extLst>
          </p:cNvPr>
          <p:cNvSpPr/>
          <p:nvPr/>
        </p:nvSpPr>
        <p:spPr>
          <a:xfrm>
            <a:off x="800921" y="1876140"/>
            <a:ext cx="8343081" cy="66584"/>
          </a:xfrm>
          <a:prstGeom prst="rect">
            <a:avLst/>
          </a:prstGeom>
          <a:solidFill>
            <a:srgbClr val="8DAE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4" name="Text Placeholder 33"/>
          <p:cNvSpPr>
            <a:spLocks noGrp="1"/>
          </p:cNvSpPr>
          <p:nvPr>
            <p:ph type="body" sz="quarter" idx="11" hasCustomPrompt="1"/>
          </p:nvPr>
        </p:nvSpPr>
        <p:spPr>
          <a:xfrm>
            <a:off x="800920" y="1944493"/>
            <a:ext cx="315912" cy="264319"/>
          </a:xfrm>
          <a:solidFill>
            <a:srgbClr val="65778F"/>
          </a:solidFill>
        </p:spPr>
        <p:txBody>
          <a:bodyPr anchor="ctr"/>
          <a:lstStyle>
            <a:lvl1pPr marL="0" indent="0" algn="ctr">
              <a:buNone/>
              <a:defRPr sz="1200" b="0">
                <a:solidFill>
                  <a:schemeClr val="bg1"/>
                </a:solidFill>
              </a:defRPr>
            </a:lvl1pPr>
          </a:lstStyle>
          <a:p>
            <a:pPr lvl="0"/>
            <a:r>
              <a:rPr lang="en-US" dirty="0"/>
              <a:t>#</a:t>
            </a:r>
          </a:p>
        </p:txBody>
      </p:sp>
      <p:sp>
        <p:nvSpPr>
          <p:cNvPr id="35" name="Text Placeholder 33"/>
          <p:cNvSpPr>
            <a:spLocks noGrp="1"/>
          </p:cNvSpPr>
          <p:nvPr>
            <p:ph type="body" sz="quarter" idx="12" hasCustomPrompt="1"/>
          </p:nvPr>
        </p:nvSpPr>
        <p:spPr>
          <a:xfrm>
            <a:off x="2906280" y="1942724"/>
            <a:ext cx="315912" cy="264319"/>
          </a:xfrm>
          <a:solidFill>
            <a:srgbClr val="92D050"/>
          </a:solidFill>
        </p:spPr>
        <p:txBody>
          <a:bodyPr anchor="ctr"/>
          <a:lstStyle>
            <a:lvl1pPr marL="0" indent="0" algn="ctr">
              <a:buNone/>
              <a:defRPr sz="1200" b="0">
                <a:solidFill>
                  <a:schemeClr val="bg1"/>
                </a:solidFill>
              </a:defRPr>
            </a:lvl1pPr>
          </a:lstStyle>
          <a:p>
            <a:pPr lvl="0"/>
            <a:r>
              <a:rPr lang="en-US" dirty="0"/>
              <a:t>#</a:t>
            </a:r>
          </a:p>
        </p:txBody>
      </p:sp>
      <p:sp>
        <p:nvSpPr>
          <p:cNvPr id="36" name="Text Placeholder 33"/>
          <p:cNvSpPr>
            <a:spLocks noGrp="1"/>
          </p:cNvSpPr>
          <p:nvPr>
            <p:ph type="body" sz="quarter" idx="13" hasCustomPrompt="1"/>
          </p:nvPr>
        </p:nvSpPr>
        <p:spPr>
          <a:xfrm>
            <a:off x="4958471" y="1940926"/>
            <a:ext cx="315912" cy="264319"/>
          </a:xfrm>
          <a:solidFill>
            <a:srgbClr val="55CAF5"/>
          </a:solidFill>
        </p:spPr>
        <p:txBody>
          <a:bodyPr anchor="ctr"/>
          <a:lstStyle>
            <a:lvl1pPr marL="0" indent="0" algn="ctr">
              <a:buNone/>
              <a:defRPr sz="1200" b="0">
                <a:solidFill>
                  <a:schemeClr val="bg1"/>
                </a:solidFill>
              </a:defRPr>
            </a:lvl1pPr>
          </a:lstStyle>
          <a:p>
            <a:pPr lvl="0"/>
            <a:r>
              <a:rPr lang="en-US" dirty="0"/>
              <a:t>#</a:t>
            </a:r>
          </a:p>
        </p:txBody>
      </p:sp>
      <p:sp>
        <p:nvSpPr>
          <p:cNvPr id="37" name="Text Placeholder 33"/>
          <p:cNvSpPr>
            <a:spLocks noGrp="1"/>
          </p:cNvSpPr>
          <p:nvPr>
            <p:ph type="body" sz="quarter" idx="14" hasCustomPrompt="1"/>
          </p:nvPr>
        </p:nvSpPr>
        <p:spPr>
          <a:xfrm>
            <a:off x="7033324" y="1940925"/>
            <a:ext cx="315912" cy="264319"/>
          </a:xfrm>
          <a:solidFill>
            <a:srgbClr val="FACC80"/>
          </a:solidFill>
        </p:spPr>
        <p:txBody>
          <a:bodyPr anchor="ctr"/>
          <a:lstStyle>
            <a:lvl1pPr marL="0" indent="0" algn="ctr">
              <a:buNone/>
              <a:defRPr sz="1200" b="0">
                <a:solidFill>
                  <a:schemeClr val="bg1"/>
                </a:solidFill>
              </a:defRPr>
            </a:lvl1pPr>
          </a:lstStyle>
          <a:p>
            <a:pPr lvl="0"/>
            <a:r>
              <a:rPr lang="en-US" dirty="0"/>
              <a:t>#</a:t>
            </a:r>
          </a:p>
        </p:txBody>
      </p:sp>
      <p:sp>
        <p:nvSpPr>
          <p:cNvPr id="39" name="Text Placeholder 38"/>
          <p:cNvSpPr>
            <a:spLocks noGrp="1"/>
          </p:cNvSpPr>
          <p:nvPr>
            <p:ph type="body" sz="quarter" idx="15" hasCustomPrompt="1"/>
          </p:nvPr>
        </p:nvSpPr>
        <p:spPr>
          <a:xfrm>
            <a:off x="800921" y="1407208"/>
            <a:ext cx="1828335" cy="417194"/>
          </a:xfrm>
        </p:spPr>
        <p:txBody>
          <a:bodyPr anchor="b"/>
          <a:lstStyle>
            <a:lvl1pPr marL="0" indent="0">
              <a:buNone/>
              <a:defRPr sz="1400" b="1" cap="all" baseline="0">
                <a:solidFill>
                  <a:srgbClr val="15345D"/>
                </a:solidFill>
              </a:defRPr>
            </a:lvl1pPr>
          </a:lstStyle>
          <a:p>
            <a:pPr lvl="0"/>
            <a:r>
              <a:rPr lang="en-US" dirty="0"/>
              <a:t>Enter Month/step</a:t>
            </a:r>
          </a:p>
        </p:txBody>
      </p:sp>
      <p:sp>
        <p:nvSpPr>
          <p:cNvPr id="40" name="Text Placeholder 38"/>
          <p:cNvSpPr>
            <a:spLocks noGrp="1"/>
          </p:cNvSpPr>
          <p:nvPr>
            <p:ph type="body" sz="quarter" idx="16" hasCustomPrompt="1"/>
          </p:nvPr>
        </p:nvSpPr>
        <p:spPr>
          <a:xfrm>
            <a:off x="2906280" y="1407208"/>
            <a:ext cx="1828090" cy="417193"/>
          </a:xfrm>
        </p:spPr>
        <p:txBody>
          <a:bodyPr anchor="b"/>
          <a:lstStyle>
            <a:lvl1pPr marL="0" indent="0">
              <a:buNone/>
              <a:defRPr sz="1400" b="1" cap="all" baseline="0">
                <a:solidFill>
                  <a:srgbClr val="15345D"/>
                </a:solidFill>
              </a:defRPr>
            </a:lvl1pPr>
          </a:lstStyle>
          <a:p>
            <a:pPr lvl="0"/>
            <a:r>
              <a:rPr lang="en-US" dirty="0"/>
              <a:t>Enter Month/step</a:t>
            </a:r>
          </a:p>
        </p:txBody>
      </p:sp>
      <p:sp>
        <p:nvSpPr>
          <p:cNvPr id="41" name="Text Placeholder 38"/>
          <p:cNvSpPr>
            <a:spLocks noGrp="1"/>
          </p:cNvSpPr>
          <p:nvPr>
            <p:ph type="body" sz="quarter" idx="17" hasCustomPrompt="1"/>
          </p:nvPr>
        </p:nvSpPr>
        <p:spPr>
          <a:xfrm>
            <a:off x="4959402" y="1407208"/>
            <a:ext cx="1820262" cy="417193"/>
          </a:xfrm>
        </p:spPr>
        <p:txBody>
          <a:bodyPr anchor="b"/>
          <a:lstStyle>
            <a:lvl1pPr marL="0" indent="0">
              <a:buNone/>
              <a:defRPr sz="1400" b="1" cap="all" baseline="0">
                <a:solidFill>
                  <a:srgbClr val="15345D"/>
                </a:solidFill>
              </a:defRPr>
            </a:lvl1pPr>
          </a:lstStyle>
          <a:p>
            <a:pPr lvl="0"/>
            <a:r>
              <a:rPr lang="en-US" dirty="0"/>
              <a:t>Enter Month/step</a:t>
            </a:r>
          </a:p>
        </p:txBody>
      </p:sp>
      <p:sp>
        <p:nvSpPr>
          <p:cNvPr id="42" name="Text Placeholder 38"/>
          <p:cNvSpPr>
            <a:spLocks noGrp="1"/>
          </p:cNvSpPr>
          <p:nvPr>
            <p:ph type="body" sz="quarter" idx="18" hasCustomPrompt="1"/>
          </p:nvPr>
        </p:nvSpPr>
        <p:spPr>
          <a:xfrm>
            <a:off x="7033325" y="1407208"/>
            <a:ext cx="1825815" cy="417193"/>
          </a:xfrm>
        </p:spPr>
        <p:txBody>
          <a:bodyPr anchor="b"/>
          <a:lstStyle>
            <a:lvl1pPr marL="0" indent="0">
              <a:buNone/>
              <a:defRPr sz="1400" b="1" cap="all" baseline="0">
                <a:solidFill>
                  <a:srgbClr val="15345D"/>
                </a:solidFill>
              </a:defRPr>
            </a:lvl1pPr>
          </a:lstStyle>
          <a:p>
            <a:pPr lvl="0"/>
            <a:r>
              <a:rPr lang="en-US" dirty="0"/>
              <a:t>Enter Month/step</a:t>
            </a:r>
          </a:p>
        </p:txBody>
      </p:sp>
      <p:sp>
        <p:nvSpPr>
          <p:cNvPr id="45" name="Text Placeholder 44"/>
          <p:cNvSpPr>
            <a:spLocks noGrp="1"/>
          </p:cNvSpPr>
          <p:nvPr>
            <p:ph type="body" sz="quarter" idx="19" hasCustomPrompt="1"/>
          </p:nvPr>
        </p:nvSpPr>
        <p:spPr>
          <a:xfrm>
            <a:off x="800920" y="2725939"/>
            <a:ext cx="1731005" cy="308726"/>
          </a:xfrm>
        </p:spPr>
        <p:txBody>
          <a:bodyPr/>
          <a:lstStyle>
            <a:lvl1pPr marL="0" indent="0">
              <a:spcBef>
                <a:spcPts val="0"/>
              </a:spcBef>
              <a:buNone/>
              <a:defRPr sz="1400" b="1" cap="all" baseline="0">
                <a:solidFill>
                  <a:srgbClr val="65778F"/>
                </a:solidFill>
              </a:defRPr>
            </a:lvl1pPr>
          </a:lstStyle>
          <a:p>
            <a:pPr lvl="0"/>
            <a:r>
              <a:rPr lang="en-US" dirty="0"/>
              <a:t>SUBHEADER</a:t>
            </a:r>
          </a:p>
        </p:txBody>
      </p:sp>
      <p:sp>
        <p:nvSpPr>
          <p:cNvPr id="47" name="Text Placeholder 46"/>
          <p:cNvSpPr>
            <a:spLocks noGrp="1"/>
          </p:cNvSpPr>
          <p:nvPr>
            <p:ph type="body" sz="quarter" idx="20" hasCustomPrompt="1"/>
          </p:nvPr>
        </p:nvSpPr>
        <p:spPr>
          <a:xfrm>
            <a:off x="801689" y="3086100"/>
            <a:ext cx="1729383" cy="1418035"/>
          </a:xfrm>
        </p:spPr>
        <p:txBody>
          <a:bodyPr>
            <a:normAutofit/>
          </a:bodyPr>
          <a:lstStyle>
            <a:lvl1pPr marL="0" indent="0">
              <a:buNone/>
              <a:defRPr sz="1400"/>
            </a:lvl1pPr>
          </a:lstStyle>
          <a:p>
            <a:pPr lvl="0"/>
            <a:r>
              <a:rPr lang="en-US" dirty="0"/>
              <a:t>Click to add text</a:t>
            </a:r>
          </a:p>
        </p:txBody>
      </p:sp>
      <p:sp>
        <p:nvSpPr>
          <p:cNvPr id="48" name="Text Placeholder 44"/>
          <p:cNvSpPr>
            <a:spLocks noGrp="1"/>
          </p:cNvSpPr>
          <p:nvPr>
            <p:ph type="body" sz="quarter" idx="21" hasCustomPrompt="1"/>
          </p:nvPr>
        </p:nvSpPr>
        <p:spPr>
          <a:xfrm>
            <a:off x="2905512" y="2725939"/>
            <a:ext cx="1731005" cy="308726"/>
          </a:xfrm>
        </p:spPr>
        <p:txBody>
          <a:bodyPr/>
          <a:lstStyle>
            <a:lvl1pPr marL="0" indent="0">
              <a:spcBef>
                <a:spcPts val="0"/>
              </a:spcBef>
              <a:buNone/>
              <a:defRPr sz="1400" b="1" cap="all" baseline="0">
                <a:solidFill>
                  <a:srgbClr val="92D050"/>
                </a:solidFill>
              </a:defRPr>
            </a:lvl1pPr>
          </a:lstStyle>
          <a:p>
            <a:pPr lvl="0"/>
            <a:r>
              <a:rPr lang="en-US" dirty="0"/>
              <a:t>SUBHEADER</a:t>
            </a:r>
          </a:p>
        </p:txBody>
      </p:sp>
      <p:sp>
        <p:nvSpPr>
          <p:cNvPr id="49" name="Text Placeholder 46"/>
          <p:cNvSpPr>
            <a:spLocks noGrp="1"/>
          </p:cNvSpPr>
          <p:nvPr>
            <p:ph type="body" sz="quarter" idx="22" hasCustomPrompt="1"/>
          </p:nvPr>
        </p:nvSpPr>
        <p:spPr>
          <a:xfrm>
            <a:off x="2906281" y="3086100"/>
            <a:ext cx="1729383" cy="1418035"/>
          </a:xfrm>
        </p:spPr>
        <p:txBody>
          <a:bodyPr>
            <a:normAutofit/>
          </a:bodyPr>
          <a:lstStyle>
            <a:lvl1pPr marL="0" indent="0">
              <a:buNone/>
              <a:defRPr sz="1400"/>
            </a:lvl1pPr>
          </a:lstStyle>
          <a:p>
            <a:pPr lvl="0"/>
            <a:r>
              <a:rPr lang="en-US" dirty="0"/>
              <a:t>Click to add text</a:t>
            </a:r>
          </a:p>
        </p:txBody>
      </p:sp>
      <p:sp>
        <p:nvSpPr>
          <p:cNvPr id="50" name="Text Placeholder 44"/>
          <p:cNvSpPr>
            <a:spLocks noGrp="1"/>
          </p:cNvSpPr>
          <p:nvPr>
            <p:ph type="body" sz="quarter" idx="23" hasCustomPrompt="1"/>
          </p:nvPr>
        </p:nvSpPr>
        <p:spPr>
          <a:xfrm>
            <a:off x="4957703" y="2725939"/>
            <a:ext cx="1731005" cy="308726"/>
          </a:xfrm>
        </p:spPr>
        <p:txBody>
          <a:bodyPr/>
          <a:lstStyle>
            <a:lvl1pPr marL="0" indent="0">
              <a:spcBef>
                <a:spcPts val="0"/>
              </a:spcBef>
              <a:buNone/>
              <a:defRPr sz="1400" b="1" cap="all" baseline="0">
                <a:solidFill>
                  <a:srgbClr val="55CAF5"/>
                </a:solidFill>
              </a:defRPr>
            </a:lvl1pPr>
          </a:lstStyle>
          <a:p>
            <a:pPr lvl="0"/>
            <a:r>
              <a:rPr lang="en-US" dirty="0"/>
              <a:t>SUBHEADER</a:t>
            </a:r>
          </a:p>
        </p:txBody>
      </p:sp>
      <p:sp>
        <p:nvSpPr>
          <p:cNvPr id="51" name="Text Placeholder 46"/>
          <p:cNvSpPr>
            <a:spLocks noGrp="1"/>
          </p:cNvSpPr>
          <p:nvPr>
            <p:ph type="body" sz="quarter" idx="24" hasCustomPrompt="1"/>
          </p:nvPr>
        </p:nvSpPr>
        <p:spPr>
          <a:xfrm>
            <a:off x="4958472" y="3086100"/>
            <a:ext cx="1729383" cy="1418035"/>
          </a:xfrm>
        </p:spPr>
        <p:txBody>
          <a:bodyPr>
            <a:normAutofit/>
          </a:bodyPr>
          <a:lstStyle>
            <a:lvl1pPr marL="0" indent="0">
              <a:buNone/>
              <a:defRPr sz="1400"/>
            </a:lvl1pPr>
          </a:lstStyle>
          <a:p>
            <a:pPr lvl="0"/>
            <a:r>
              <a:rPr lang="en-US" dirty="0"/>
              <a:t>Click to add text</a:t>
            </a:r>
          </a:p>
        </p:txBody>
      </p:sp>
      <p:sp>
        <p:nvSpPr>
          <p:cNvPr id="52" name="Text Placeholder 44"/>
          <p:cNvSpPr>
            <a:spLocks noGrp="1"/>
          </p:cNvSpPr>
          <p:nvPr>
            <p:ph type="body" sz="quarter" idx="25" hasCustomPrompt="1"/>
          </p:nvPr>
        </p:nvSpPr>
        <p:spPr>
          <a:xfrm>
            <a:off x="7033324" y="2725939"/>
            <a:ext cx="1731005" cy="308726"/>
          </a:xfrm>
        </p:spPr>
        <p:txBody>
          <a:bodyPr/>
          <a:lstStyle>
            <a:lvl1pPr marL="0" indent="0">
              <a:spcBef>
                <a:spcPts val="0"/>
              </a:spcBef>
              <a:buNone/>
              <a:defRPr sz="1400" b="1" cap="all" baseline="0">
                <a:solidFill>
                  <a:srgbClr val="FBB32D"/>
                </a:solidFill>
              </a:defRPr>
            </a:lvl1pPr>
          </a:lstStyle>
          <a:p>
            <a:pPr lvl="0"/>
            <a:r>
              <a:rPr lang="en-US" dirty="0"/>
              <a:t>SUBHEADER</a:t>
            </a:r>
          </a:p>
        </p:txBody>
      </p:sp>
      <p:sp>
        <p:nvSpPr>
          <p:cNvPr id="53" name="Text Placeholder 46"/>
          <p:cNvSpPr>
            <a:spLocks noGrp="1"/>
          </p:cNvSpPr>
          <p:nvPr>
            <p:ph type="body" sz="quarter" idx="26" hasCustomPrompt="1"/>
          </p:nvPr>
        </p:nvSpPr>
        <p:spPr>
          <a:xfrm>
            <a:off x="7034093" y="3086100"/>
            <a:ext cx="1729383" cy="1418035"/>
          </a:xfrm>
        </p:spPr>
        <p:txBody>
          <a:bodyPr>
            <a:normAutofit/>
          </a:bodyPr>
          <a:lstStyle>
            <a:lvl1pPr marL="0" indent="0">
              <a:buNone/>
              <a:defRPr sz="1400"/>
            </a:lvl1pPr>
          </a:lstStyle>
          <a:p>
            <a:pPr lvl="0"/>
            <a:r>
              <a:rPr lang="en-US" dirty="0"/>
              <a:t>Click to add text</a:t>
            </a:r>
          </a:p>
        </p:txBody>
      </p:sp>
      <p:sp>
        <p:nvSpPr>
          <p:cNvPr id="22"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204039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age - Bus">
    <p:spTree>
      <p:nvGrpSpPr>
        <p:cNvPr id="1" name=""/>
        <p:cNvGrpSpPr/>
        <p:nvPr/>
      </p:nvGrpSpPr>
      <p:grpSpPr>
        <a:xfrm>
          <a:off x="0" y="0"/>
          <a:ext cx="0" cy="0"/>
          <a:chOff x="0" y="0"/>
          <a:chExt cx="0" cy="0"/>
        </a:xfrm>
      </p:grpSpPr>
      <p:pic>
        <p:nvPicPr>
          <p:cNvPr id="6" name="Picture 5" descr="A bus on the road&#10;&#10;Description automatically generated with medium confidence">
            <a:extLst>
              <a:ext uri="{FF2B5EF4-FFF2-40B4-BE49-F238E27FC236}">
                <a16:creationId xmlns:a16="http://schemas.microsoft.com/office/drawing/2014/main" id="{6DD1F3A8-5DC0-EE40-A62A-5246E6688913}"/>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21777" y="-17338"/>
            <a:ext cx="9173092" cy="5128907"/>
          </a:xfrm>
          <a:prstGeom prst="rect">
            <a:avLst/>
          </a:prstGeom>
        </p:spPr>
      </p:pic>
      <p:sp>
        <p:nvSpPr>
          <p:cNvPr id="20" name="Rectangle 19">
            <a:extLst>
              <a:ext uri="{FF2B5EF4-FFF2-40B4-BE49-F238E27FC236}">
                <a16:creationId xmlns:a16="http://schemas.microsoft.com/office/drawing/2014/main" id="{F3192DC2-8AC3-BB42-A2C0-4E070D3B8236}"/>
              </a:ext>
            </a:extLst>
          </p:cNvPr>
          <p:cNvSpPr/>
          <p:nvPr userDrawn="1"/>
        </p:nvSpPr>
        <p:spPr>
          <a:xfrm>
            <a:off x="-21777" y="-8964"/>
            <a:ext cx="4844454" cy="5152464"/>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5AAF0DB-1E41-E641-93EF-6B52324DE6CD}"/>
              </a:ext>
            </a:extLst>
          </p:cNvPr>
          <p:cNvSpPr txBox="1"/>
          <p:nvPr userDrawn="1"/>
        </p:nvSpPr>
        <p:spPr>
          <a:xfrm>
            <a:off x="0" y="4731016"/>
            <a:ext cx="4822677"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Tree>
    <p:extLst>
      <p:ext uri="{BB962C8B-B14F-4D97-AF65-F5344CB8AC3E}">
        <p14:creationId xmlns:p14="http://schemas.microsoft.com/office/powerpoint/2010/main" val="2672506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extBox 4"/>
          <p:cNvSpPr txBox="1"/>
          <p:nvPr userDrawn="1"/>
        </p:nvSpPr>
        <p:spPr>
          <a:xfrm>
            <a:off x="455303" y="2311425"/>
            <a:ext cx="2413106" cy="375625"/>
          </a:xfrm>
          <a:prstGeom prst="rect">
            <a:avLst/>
          </a:prstGeom>
          <a:noFill/>
        </p:spPr>
        <p:txBody>
          <a:bodyPr wrap="square" lIns="0" tIns="0" rIns="0" bIns="0" rtlCol="0">
            <a:noAutofit/>
          </a:bodyPr>
          <a:lstStyle/>
          <a:p>
            <a:r>
              <a:rPr lang="en-US" sz="2400" b="1" dirty="0">
                <a:solidFill>
                  <a:srgbClr val="00467F"/>
                </a:solidFill>
              </a:rPr>
              <a:t>Agenda</a:t>
            </a:r>
          </a:p>
        </p:txBody>
      </p:sp>
      <p:sp>
        <p:nvSpPr>
          <p:cNvPr id="3" name="Text Placeholder 2"/>
          <p:cNvSpPr>
            <a:spLocks noGrp="1"/>
          </p:cNvSpPr>
          <p:nvPr>
            <p:ph type="body" sz="quarter" idx="18" hasCustomPrompt="1"/>
          </p:nvPr>
        </p:nvSpPr>
        <p:spPr>
          <a:xfrm>
            <a:off x="3543300" y="0"/>
            <a:ext cx="5600700" cy="5143500"/>
          </a:xfrm>
        </p:spPr>
        <p:txBody>
          <a:bodyPr anchor="ctr">
            <a:normAutofit/>
          </a:bodyPr>
          <a:lstStyle>
            <a:lvl1pPr>
              <a:defRPr baseline="0"/>
            </a:lvl1pPr>
          </a:lstStyle>
          <a:p>
            <a:pPr lvl="0"/>
            <a:r>
              <a:rPr lang="en-US" dirty="0"/>
              <a:t>Enter topics</a:t>
            </a:r>
          </a:p>
        </p:txBody>
      </p:sp>
    </p:spTree>
    <p:extLst>
      <p:ext uri="{BB962C8B-B14F-4D97-AF65-F5344CB8AC3E}">
        <p14:creationId xmlns:p14="http://schemas.microsoft.com/office/powerpoint/2010/main" val="871380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Presenters">
    <p:spTree>
      <p:nvGrpSpPr>
        <p:cNvPr id="1" name=""/>
        <p:cNvGrpSpPr/>
        <p:nvPr/>
      </p:nvGrpSpPr>
      <p:grpSpPr>
        <a:xfrm>
          <a:off x="0" y="0"/>
          <a:ext cx="0" cy="0"/>
          <a:chOff x="0" y="0"/>
          <a:chExt cx="0" cy="0"/>
        </a:xfrm>
      </p:grpSpPr>
      <p:sp>
        <p:nvSpPr>
          <p:cNvPr id="41" name="Text Placeholder 7"/>
          <p:cNvSpPr>
            <a:spLocks noGrp="1"/>
          </p:cNvSpPr>
          <p:nvPr>
            <p:ph type="body" sz="quarter" idx="17" hasCustomPrompt="1"/>
          </p:nvPr>
        </p:nvSpPr>
        <p:spPr>
          <a:xfrm>
            <a:off x="3543776" y="487018"/>
            <a:ext cx="1703591" cy="2011457"/>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5" name="Text Placeholder 7"/>
          <p:cNvSpPr>
            <a:spLocks noGrp="1"/>
          </p:cNvSpPr>
          <p:nvPr>
            <p:ph type="body" sz="quarter" idx="18" hasCustomPrompt="1"/>
          </p:nvPr>
        </p:nvSpPr>
        <p:spPr>
          <a:xfrm>
            <a:off x="5531931" y="487018"/>
            <a:ext cx="2959539" cy="2011457"/>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3" name="TextBox 2"/>
          <p:cNvSpPr txBox="1"/>
          <p:nvPr userDrawn="1"/>
        </p:nvSpPr>
        <p:spPr>
          <a:xfrm>
            <a:off x="455303" y="2311425"/>
            <a:ext cx="2413106" cy="375625"/>
          </a:xfrm>
          <a:prstGeom prst="rect">
            <a:avLst/>
          </a:prstGeom>
          <a:noFill/>
        </p:spPr>
        <p:txBody>
          <a:bodyPr wrap="square" lIns="0" tIns="0" rIns="0" bIns="0" rtlCol="0">
            <a:noAutofit/>
          </a:bodyPr>
          <a:lstStyle/>
          <a:p>
            <a:r>
              <a:rPr lang="en-US" sz="2400" b="1" dirty="0">
                <a:solidFill>
                  <a:srgbClr val="00467F"/>
                </a:solidFill>
              </a:rPr>
              <a:t>Presented by</a:t>
            </a:r>
          </a:p>
        </p:txBody>
      </p:sp>
      <p:sp>
        <p:nvSpPr>
          <p:cNvPr id="7" name="Text Placeholder 7"/>
          <p:cNvSpPr>
            <a:spLocks noGrp="1"/>
          </p:cNvSpPr>
          <p:nvPr>
            <p:ph type="body" sz="quarter" idx="19" hasCustomPrompt="1"/>
          </p:nvPr>
        </p:nvSpPr>
        <p:spPr>
          <a:xfrm>
            <a:off x="3543776" y="2622880"/>
            <a:ext cx="1703591" cy="2011457"/>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8" name="Text Placeholder 7"/>
          <p:cNvSpPr>
            <a:spLocks noGrp="1"/>
          </p:cNvSpPr>
          <p:nvPr>
            <p:ph type="body" sz="quarter" idx="20" hasCustomPrompt="1"/>
          </p:nvPr>
        </p:nvSpPr>
        <p:spPr>
          <a:xfrm>
            <a:off x="5531931" y="2622880"/>
            <a:ext cx="2959539" cy="2011457"/>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9"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3433672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Presenters">
    <p:spTree>
      <p:nvGrpSpPr>
        <p:cNvPr id="1" name=""/>
        <p:cNvGrpSpPr/>
        <p:nvPr/>
      </p:nvGrpSpPr>
      <p:grpSpPr>
        <a:xfrm>
          <a:off x="0" y="0"/>
          <a:ext cx="0" cy="0"/>
          <a:chOff x="0" y="0"/>
          <a:chExt cx="0" cy="0"/>
        </a:xfrm>
      </p:grpSpPr>
      <p:sp>
        <p:nvSpPr>
          <p:cNvPr id="41" name="Text Placeholder 7"/>
          <p:cNvSpPr>
            <a:spLocks noGrp="1"/>
          </p:cNvSpPr>
          <p:nvPr>
            <p:ph type="body" sz="quarter" idx="17" hasCustomPrompt="1"/>
          </p:nvPr>
        </p:nvSpPr>
        <p:spPr>
          <a:xfrm>
            <a:off x="3543776" y="487019"/>
            <a:ext cx="1703591" cy="1220368"/>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5" name="Text Placeholder 7"/>
          <p:cNvSpPr>
            <a:spLocks noGrp="1"/>
          </p:cNvSpPr>
          <p:nvPr>
            <p:ph type="body" sz="quarter" idx="18" hasCustomPrompt="1"/>
          </p:nvPr>
        </p:nvSpPr>
        <p:spPr>
          <a:xfrm>
            <a:off x="5531931" y="487019"/>
            <a:ext cx="2959539" cy="1220368"/>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3" name="TextBox 2"/>
          <p:cNvSpPr txBox="1"/>
          <p:nvPr userDrawn="1"/>
        </p:nvSpPr>
        <p:spPr>
          <a:xfrm>
            <a:off x="455303" y="2311425"/>
            <a:ext cx="2413106" cy="375625"/>
          </a:xfrm>
          <a:prstGeom prst="rect">
            <a:avLst/>
          </a:prstGeom>
          <a:noFill/>
        </p:spPr>
        <p:txBody>
          <a:bodyPr wrap="square" lIns="0" tIns="0" rIns="0" bIns="0" rtlCol="0">
            <a:noAutofit/>
          </a:bodyPr>
          <a:lstStyle/>
          <a:p>
            <a:r>
              <a:rPr lang="en-US" sz="2400" b="1" dirty="0">
                <a:solidFill>
                  <a:srgbClr val="00467F"/>
                </a:solidFill>
              </a:rPr>
              <a:t>Presented by</a:t>
            </a:r>
          </a:p>
        </p:txBody>
      </p:sp>
      <p:sp>
        <p:nvSpPr>
          <p:cNvPr id="9" name="Text Placeholder 7"/>
          <p:cNvSpPr>
            <a:spLocks noGrp="1"/>
          </p:cNvSpPr>
          <p:nvPr>
            <p:ph type="body" sz="quarter" idx="19" hasCustomPrompt="1"/>
          </p:nvPr>
        </p:nvSpPr>
        <p:spPr>
          <a:xfrm>
            <a:off x="3543776" y="3384954"/>
            <a:ext cx="1703591" cy="1220368"/>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0" name="Text Placeholder 7"/>
          <p:cNvSpPr>
            <a:spLocks noGrp="1"/>
          </p:cNvSpPr>
          <p:nvPr>
            <p:ph type="body" sz="quarter" idx="20" hasCustomPrompt="1"/>
          </p:nvPr>
        </p:nvSpPr>
        <p:spPr>
          <a:xfrm>
            <a:off x="5531931" y="3384954"/>
            <a:ext cx="2959539" cy="1220368"/>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err="1"/>
              <a:t>Organizaton</a:t>
            </a:r>
            <a:endParaRPr lang="en-US" noProof="0" dirty="0"/>
          </a:p>
        </p:txBody>
      </p:sp>
      <p:sp>
        <p:nvSpPr>
          <p:cNvPr id="11" name="Text Placeholder 7"/>
          <p:cNvSpPr>
            <a:spLocks noGrp="1"/>
          </p:cNvSpPr>
          <p:nvPr>
            <p:ph type="body" sz="quarter" idx="21" hasCustomPrompt="1"/>
          </p:nvPr>
        </p:nvSpPr>
        <p:spPr>
          <a:xfrm>
            <a:off x="3543776" y="1935987"/>
            <a:ext cx="1703591" cy="1220368"/>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2" name="Text Placeholder 7"/>
          <p:cNvSpPr>
            <a:spLocks noGrp="1"/>
          </p:cNvSpPr>
          <p:nvPr>
            <p:ph type="body" sz="quarter" idx="22" hasCustomPrompt="1"/>
          </p:nvPr>
        </p:nvSpPr>
        <p:spPr>
          <a:xfrm>
            <a:off x="5531931" y="1935987"/>
            <a:ext cx="2959539" cy="1220368"/>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13"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99521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Presenters">
    <p:spTree>
      <p:nvGrpSpPr>
        <p:cNvPr id="1" name=""/>
        <p:cNvGrpSpPr/>
        <p:nvPr/>
      </p:nvGrpSpPr>
      <p:grpSpPr>
        <a:xfrm>
          <a:off x="0" y="0"/>
          <a:ext cx="0" cy="0"/>
          <a:chOff x="0" y="0"/>
          <a:chExt cx="0" cy="0"/>
        </a:xfrm>
      </p:grpSpPr>
      <p:sp>
        <p:nvSpPr>
          <p:cNvPr id="3" name="TextBox 2"/>
          <p:cNvSpPr txBox="1"/>
          <p:nvPr userDrawn="1"/>
        </p:nvSpPr>
        <p:spPr>
          <a:xfrm>
            <a:off x="455303" y="2311425"/>
            <a:ext cx="2413106" cy="375625"/>
          </a:xfrm>
          <a:prstGeom prst="rect">
            <a:avLst/>
          </a:prstGeom>
          <a:noFill/>
        </p:spPr>
        <p:txBody>
          <a:bodyPr wrap="square" lIns="0" tIns="0" rIns="0" bIns="0" rtlCol="0">
            <a:noAutofit/>
          </a:bodyPr>
          <a:lstStyle/>
          <a:p>
            <a:r>
              <a:rPr lang="en-US" sz="2400" b="1" dirty="0">
                <a:solidFill>
                  <a:srgbClr val="00467F"/>
                </a:solidFill>
              </a:rPr>
              <a:t>Presented by</a:t>
            </a:r>
          </a:p>
        </p:txBody>
      </p:sp>
      <p:sp>
        <p:nvSpPr>
          <p:cNvPr id="15" name="Text Placeholder 7"/>
          <p:cNvSpPr>
            <a:spLocks noGrp="1"/>
          </p:cNvSpPr>
          <p:nvPr>
            <p:ph type="body" sz="quarter" idx="21" hasCustomPrompt="1"/>
          </p:nvPr>
        </p:nvSpPr>
        <p:spPr>
          <a:xfrm>
            <a:off x="3543776" y="2627416"/>
            <a:ext cx="1703591" cy="593852"/>
          </a:xfrm>
          <a:prstGeom prst="rect">
            <a:avLst/>
          </a:prstGeom>
        </p:spPr>
        <p:txBody>
          <a:bodyPr anchor="t" anchorCtr="0">
            <a:normAutofit/>
          </a:bodyPr>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6" name="Text Placeholder 7"/>
          <p:cNvSpPr>
            <a:spLocks noGrp="1"/>
          </p:cNvSpPr>
          <p:nvPr>
            <p:ph type="body" sz="quarter" idx="22" hasCustomPrompt="1"/>
          </p:nvPr>
        </p:nvSpPr>
        <p:spPr>
          <a:xfrm>
            <a:off x="3543776" y="3360790"/>
            <a:ext cx="1703591" cy="1220368"/>
          </a:xfrm>
          <a:prstGeom prst="rect">
            <a:avLst/>
          </a:prstGeom>
        </p:spPr>
        <p:txBody>
          <a:bodyPr anchor="t" anchorCtr="0">
            <a:normAutofit/>
          </a:bodyPr>
          <a:lstStyle>
            <a:lvl1pPr marL="0" indent="0" algn="ctr">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17" name="Text Placeholder 7"/>
          <p:cNvSpPr>
            <a:spLocks noGrp="1"/>
          </p:cNvSpPr>
          <p:nvPr>
            <p:ph type="body" sz="quarter" idx="23" hasCustomPrompt="1"/>
          </p:nvPr>
        </p:nvSpPr>
        <p:spPr>
          <a:xfrm>
            <a:off x="6257255" y="2627416"/>
            <a:ext cx="1703591" cy="593852"/>
          </a:xfrm>
          <a:prstGeom prst="rect">
            <a:avLst/>
          </a:prstGeom>
        </p:spPr>
        <p:txBody>
          <a:bodyPr anchor="t" anchorCtr="0">
            <a:normAutofit/>
          </a:bodyPr>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8" name="Text Placeholder 7"/>
          <p:cNvSpPr>
            <a:spLocks noGrp="1"/>
          </p:cNvSpPr>
          <p:nvPr>
            <p:ph type="body" sz="quarter" idx="24" hasCustomPrompt="1"/>
          </p:nvPr>
        </p:nvSpPr>
        <p:spPr>
          <a:xfrm>
            <a:off x="6257255" y="3360790"/>
            <a:ext cx="1703591" cy="1220368"/>
          </a:xfrm>
          <a:prstGeom prst="rect">
            <a:avLst/>
          </a:prstGeom>
        </p:spPr>
        <p:txBody>
          <a:bodyPr anchor="t" anchorCtr="0">
            <a:normAutofit/>
          </a:bodyPr>
          <a:lstStyle>
            <a:lvl1pPr marL="0" indent="0" algn="ctr">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19" name="Text Placeholder 7"/>
          <p:cNvSpPr>
            <a:spLocks noGrp="1"/>
          </p:cNvSpPr>
          <p:nvPr>
            <p:ph type="body" sz="quarter" idx="25" hasCustomPrompt="1"/>
          </p:nvPr>
        </p:nvSpPr>
        <p:spPr>
          <a:xfrm>
            <a:off x="3543776" y="465202"/>
            <a:ext cx="1703591" cy="593852"/>
          </a:xfrm>
          <a:prstGeom prst="rect">
            <a:avLst/>
          </a:prstGeom>
        </p:spPr>
        <p:txBody>
          <a:bodyPr anchor="t" anchorCtr="0">
            <a:normAutofit/>
          </a:bodyPr>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20" name="Text Placeholder 7"/>
          <p:cNvSpPr>
            <a:spLocks noGrp="1"/>
          </p:cNvSpPr>
          <p:nvPr>
            <p:ph type="body" sz="quarter" idx="26" hasCustomPrompt="1"/>
          </p:nvPr>
        </p:nvSpPr>
        <p:spPr>
          <a:xfrm>
            <a:off x="3543776" y="1198575"/>
            <a:ext cx="1703591" cy="1220368"/>
          </a:xfrm>
          <a:prstGeom prst="rect">
            <a:avLst/>
          </a:prstGeom>
        </p:spPr>
        <p:txBody>
          <a:bodyPr anchor="t" anchorCtr="0">
            <a:normAutofit/>
          </a:bodyPr>
          <a:lstStyle>
            <a:lvl1pPr marL="0" indent="0" algn="ctr">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21" name="Text Placeholder 7"/>
          <p:cNvSpPr>
            <a:spLocks noGrp="1"/>
          </p:cNvSpPr>
          <p:nvPr>
            <p:ph type="body" sz="quarter" idx="27" hasCustomPrompt="1"/>
          </p:nvPr>
        </p:nvSpPr>
        <p:spPr>
          <a:xfrm>
            <a:off x="6257255" y="465202"/>
            <a:ext cx="1703591" cy="593852"/>
          </a:xfrm>
          <a:prstGeom prst="rect">
            <a:avLst/>
          </a:prstGeom>
        </p:spPr>
        <p:txBody>
          <a:bodyPr anchor="t" anchorCtr="0">
            <a:normAutofit/>
          </a:bodyPr>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22" name="Text Placeholder 7"/>
          <p:cNvSpPr>
            <a:spLocks noGrp="1"/>
          </p:cNvSpPr>
          <p:nvPr>
            <p:ph type="body" sz="quarter" idx="28" hasCustomPrompt="1"/>
          </p:nvPr>
        </p:nvSpPr>
        <p:spPr>
          <a:xfrm>
            <a:off x="6257255" y="1198575"/>
            <a:ext cx="1703591" cy="1220368"/>
          </a:xfrm>
          <a:prstGeom prst="rect">
            <a:avLst/>
          </a:prstGeom>
        </p:spPr>
        <p:txBody>
          <a:bodyPr anchor="t" anchorCtr="0">
            <a:normAutofit/>
          </a:bodyPr>
          <a:lstStyle>
            <a:lvl1pPr marL="0" indent="0" algn="ctr">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12"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214143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26F-07C8-F44C-ACE0-A12D0B3424EA}"/>
              </a:ext>
            </a:extLst>
          </p:cNvPr>
          <p:cNvSpPr>
            <a:spLocks noGrp="1"/>
          </p:cNvSpPr>
          <p:nvPr>
            <p:ph type="title" hasCustomPrompt="1"/>
          </p:nvPr>
        </p:nvSpPr>
        <p:spPr>
          <a:xfrm>
            <a:off x="449421" y="2287243"/>
            <a:ext cx="8356653" cy="415136"/>
          </a:xfrm>
        </p:spPr>
        <p:txBody>
          <a:bodyPr/>
          <a:lstStyle>
            <a:lvl1pPr algn="ctr">
              <a:defRPr>
                <a:solidFill>
                  <a:srgbClr val="00467F"/>
                </a:solidFill>
              </a:defRPr>
            </a:lvl1pPr>
          </a:lstStyle>
          <a:p>
            <a:r>
              <a:rPr lang="en-US" dirty="0"/>
              <a:t>Section heading</a:t>
            </a:r>
          </a:p>
        </p:txBody>
      </p:sp>
      <p:sp>
        <p:nvSpPr>
          <p:cNvPr id="5"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351843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D952338-BEA0-3648-9A6D-833579CF06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166" y="994580"/>
            <a:ext cx="1785530" cy="1785530"/>
          </a:xfrm>
          <a:prstGeom prst="rect">
            <a:avLst/>
          </a:prstGeom>
        </p:spPr>
      </p:pic>
      <p:pic>
        <p:nvPicPr>
          <p:cNvPr id="14" name="Picture 13">
            <a:extLst>
              <a:ext uri="{FF2B5EF4-FFF2-40B4-BE49-F238E27FC236}">
                <a16:creationId xmlns:a16="http://schemas.microsoft.com/office/drawing/2014/main" id="{B608B81D-AFCE-BA4F-A50D-514CD51B6A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4273" y="994580"/>
            <a:ext cx="1551618" cy="1551618"/>
          </a:xfrm>
          <a:prstGeom prst="rect">
            <a:avLst/>
          </a:prstGeom>
        </p:spPr>
      </p:pic>
      <p:pic>
        <p:nvPicPr>
          <p:cNvPr id="15" name="Picture 14">
            <a:extLst>
              <a:ext uri="{FF2B5EF4-FFF2-40B4-BE49-F238E27FC236}">
                <a16:creationId xmlns:a16="http://schemas.microsoft.com/office/drawing/2014/main" id="{19871809-DF43-E440-878B-359C2B99B8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5955" y="1079721"/>
            <a:ext cx="1615248" cy="1615248"/>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4C6B7127-9F77-471E-BA61-1540CB2C57B2}" type="slidenum">
              <a:rPr lang="en-US" smtClean="0"/>
              <a:pPr/>
              <a:t>‹#›</a:t>
            </a:fld>
            <a:endParaRPr lang="en-US" dirty="0"/>
          </a:p>
        </p:txBody>
      </p:sp>
      <p:sp>
        <p:nvSpPr>
          <p:cNvPr id="8" name="Text Placeholder 14"/>
          <p:cNvSpPr>
            <a:spLocks noGrp="1"/>
          </p:cNvSpPr>
          <p:nvPr>
            <p:ph type="body" sz="quarter" idx="13" hasCustomPrompt="1"/>
          </p:nvPr>
        </p:nvSpPr>
        <p:spPr>
          <a:xfrm>
            <a:off x="944959" y="2780110"/>
            <a:ext cx="2090597" cy="1847826"/>
          </a:xfrm>
        </p:spPr>
        <p:txBody>
          <a:bodyPr>
            <a:normAutofit/>
          </a:bodyPr>
          <a:lstStyle>
            <a:lvl1pPr marL="0" indent="0" algn="ctr">
              <a:buNone/>
              <a:defRPr sz="1400" baseline="0"/>
            </a:lvl1pPr>
          </a:lstStyle>
          <a:p>
            <a:pPr lvl="0"/>
            <a:r>
              <a:rPr lang="en-US" dirty="0"/>
              <a:t>Click to enter website </a:t>
            </a:r>
            <a:r>
              <a:rPr lang="en-US" dirty="0" err="1"/>
              <a:t>addr</a:t>
            </a:r>
            <a:endParaRPr lang="en-US" dirty="0"/>
          </a:p>
        </p:txBody>
      </p:sp>
      <p:sp>
        <p:nvSpPr>
          <p:cNvPr id="9" name="Text Placeholder 14"/>
          <p:cNvSpPr>
            <a:spLocks noGrp="1"/>
          </p:cNvSpPr>
          <p:nvPr>
            <p:ph type="body" sz="quarter" idx="15" hasCustomPrompt="1"/>
          </p:nvPr>
        </p:nvSpPr>
        <p:spPr>
          <a:xfrm>
            <a:off x="3711723" y="2780110"/>
            <a:ext cx="2056484" cy="1847826"/>
          </a:xfrm>
        </p:spPr>
        <p:txBody>
          <a:bodyPr>
            <a:normAutofit/>
          </a:bodyPr>
          <a:lstStyle>
            <a:lvl1pPr marL="0" indent="0" algn="ctr">
              <a:buNone/>
              <a:defRPr sz="1400" baseline="0"/>
            </a:lvl1pPr>
          </a:lstStyle>
          <a:p>
            <a:pPr lvl="0"/>
            <a:r>
              <a:rPr lang="en-US" dirty="0"/>
              <a:t>Click to enter email </a:t>
            </a:r>
            <a:r>
              <a:rPr lang="en-US" dirty="0" err="1"/>
              <a:t>addr</a:t>
            </a:r>
            <a:endParaRPr lang="en-US" dirty="0"/>
          </a:p>
        </p:txBody>
      </p:sp>
      <p:sp>
        <p:nvSpPr>
          <p:cNvPr id="11" name="Text Placeholder 14"/>
          <p:cNvSpPr>
            <a:spLocks noGrp="1"/>
          </p:cNvSpPr>
          <p:nvPr>
            <p:ph type="body" sz="quarter" idx="17" hasCustomPrompt="1"/>
          </p:nvPr>
        </p:nvSpPr>
        <p:spPr>
          <a:xfrm>
            <a:off x="6418281" y="2780110"/>
            <a:ext cx="2090597" cy="1847826"/>
          </a:xfrm>
        </p:spPr>
        <p:txBody>
          <a:bodyPr>
            <a:normAutofit/>
          </a:bodyPr>
          <a:lstStyle>
            <a:lvl1pPr marL="0" indent="0" algn="ctr">
              <a:buNone/>
              <a:defRPr sz="1400" baseline="0"/>
            </a:lvl1pPr>
          </a:lstStyle>
          <a:p>
            <a:pPr lvl="0"/>
            <a:r>
              <a:rPr lang="en-US" dirty="0"/>
              <a:t>Click to enter </a:t>
            </a:r>
            <a:r>
              <a:rPr lang="en-US" dirty="0" err="1"/>
              <a:t>tel</a:t>
            </a:r>
            <a:r>
              <a:rPr lang="en-US" dirty="0"/>
              <a:t>#</a:t>
            </a:r>
          </a:p>
        </p:txBody>
      </p:sp>
    </p:spTree>
    <p:extLst>
      <p:ext uri="{BB962C8B-B14F-4D97-AF65-F5344CB8AC3E}">
        <p14:creationId xmlns:p14="http://schemas.microsoft.com/office/powerpoint/2010/main" val="4223286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Info Freefor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4C6B7127-9F77-471E-BA61-1540CB2C57B2}" type="slidenum">
              <a:rPr lang="en-US" smtClean="0"/>
              <a:pPr/>
              <a:t>‹#›</a:t>
            </a:fld>
            <a:endParaRPr lang="en-US" dirty="0"/>
          </a:p>
        </p:txBody>
      </p:sp>
      <p:sp>
        <p:nvSpPr>
          <p:cNvPr id="8" name="Text Placeholder 14"/>
          <p:cNvSpPr>
            <a:spLocks noGrp="1"/>
          </p:cNvSpPr>
          <p:nvPr>
            <p:ph type="body" sz="quarter" idx="13" hasCustomPrompt="1"/>
          </p:nvPr>
        </p:nvSpPr>
        <p:spPr>
          <a:xfrm>
            <a:off x="944959" y="2937932"/>
            <a:ext cx="2090597" cy="1690003"/>
          </a:xfrm>
        </p:spPr>
        <p:txBody>
          <a:bodyPr>
            <a:normAutofit/>
          </a:bodyPr>
          <a:lstStyle>
            <a:lvl1pPr marL="0" indent="0" algn="ctr">
              <a:buNone/>
              <a:defRPr sz="1400" baseline="0"/>
            </a:lvl1pPr>
          </a:lstStyle>
          <a:p>
            <a:pPr lvl="0"/>
            <a:r>
              <a:rPr lang="en-US" dirty="0"/>
              <a:t>Click to enter contact info</a:t>
            </a:r>
          </a:p>
        </p:txBody>
      </p:sp>
      <p:sp>
        <p:nvSpPr>
          <p:cNvPr id="9" name="Text Placeholder 14"/>
          <p:cNvSpPr>
            <a:spLocks noGrp="1"/>
          </p:cNvSpPr>
          <p:nvPr>
            <p:ph type="body" sz="quarter" idx="15" hasCustomPrompt="1"/>
          </p:nvPr>
        </p:nvSpPr>
        <p:spPr>
          <a:xfrm>
            <a:off x="3711723" y="2937932"/>
            <a:ext cx="2056484" cy="1690004"/>
          </a:xfrm>
        </p:spPr>
        <p:txBody>
          <a:bodyPr>
            <a:normAutofit/>
          </a:bodyPr>
          <a:lstStyle>
            <a:lvl1pPr marL="0" indent="0" algn="ctr">
              <a:buNone/>
              <a:defRPr sz="1400" baseline="0"/>
            </a:lvl1pPr>
          </a:lstStyle>
          <a:p>
            <a:pPr lvl="0"/>
            <a:r>
              <a:rPr lang="en-US" dirty="0"/>
              <a:t>Click to enter contact info</a:t>
            </a:r>
          </a:p>
        </p:txBody>
      </p:sp>
      <p:sp>
        <p:nvSpPr>
          <p:cNvPr id="11" name="Text Placeholder 14"/>
          <p:cNvSpPr>
            <a:spLocks noGrp="1"/>
          </p:cNvSpPr>
          <p:nvPr>
            <p:ph type="body" sz="quarter" idx="17" hasCustomPrompt="1"/>
          </p:nvPr>
        </p:nvSpPr>
        <p:spPr>
          <a:xfrm>
            <a:off x="6418281" y="2937932"/>
            <a:ext cx="2090597" cy="1690004"/>
          </a:xfrm>
        </p:spPr>
        <p:txBody>
          <a:bodyPr>
            <a:normAutofit/>
          </a:bodyPr>
          <a:lstStyle>
            <a:lvl1pPr marL="0" indent="0" algn="ctr">
              <a:buNone/>
              <a:defRPr sz="1400" baseline="0"/>
            </a:lvl1pPr>
          </a:lstStyle>
          <a:p>
            <a:pPr lvl="0"/>
            <a:r>
              <a:rPr lang="en-US" dirty="0"/>
              <a:t>Click to enter contact info</a:t>
            </a:r>
          </a:p>
        </p:txBody>
      </p:sp>
      <p:sp>
        <p:nvSpPr>
          <p:cNvPr id="5" name="Picture Placeholder 4"/>
          <p:cNvSpPr>
            <a:spLocks noGrp="1"/>
          </p:cNvSpPr>
          <p:nvPr>
            <p:ph type="pic" sz="quarter" idx="18" hasCustomPrompt="1"/>
          </p:nvPr>
        </p:nvSpPr>
        <p:spPr>
          <a:xfrm>
            <a:off x="1292550" y="1350227"/>
            <a:ext cx="1371600" cy="1371600"/>
          </a:xfrm>
        </p:spPr>
        <p:txBody>
          <a:bodyPr/>
          <a:lstStyle>
            <a:lvl1pPr marL="129778" indent="0">
              <a:buNone/>
              <a:defRPr sz="1600" baseline="0"/>
            </a:lvl1pPr>
          </a:lstStyle>
          <a:p>
            <a:r>
              <a:rPr lang="en-US" dirty="0"/>
              <a:t>Insert icon</a:t>
            </a:r>
          </a:p>
        </p:txBody>
      </p:sp>
      <p:sp>
        <p:nvSpPr>
          <p:cNvPr id="12" name="Picture Placeholder 4"/>
          <p:cNvSpPr>
            <a:spLocks noGrp="1"/>
          </p:cNvSpPr>
          <p:nvPr>
            <p:ph type="pic" sz="quarter" idx="19" hasCustomPrompt="1"/>
          </p:nvPr>
        </p:nvSpPr>
        <p:spPr>
          <a:xfrm>
            <a:off x="4042258" y="1350227"/>
            <a:ext cx="1371600" cy="1371600"/>
          </a:xfrm>
        </p:spPr>
        <p:txBody>
          <a:bodyPr/>
          <a:lstStyle>
            <a:lvl1pPr marL="129778" indent="0">
              <a:buNone/>
              <a:defRPr sz="1600"/>
            </a:lvl1pPr>
          </a:lstStyle>
          <a:p>
            <a:r>
              <a:rPr lang="en-US" dirty="0"/>
              <a:t>Insert icon</a:t>
            </a:r>
          </a:p>
        </p:txBody>
      </p:sp>
      <p:sp>
        <p:nvSpPr>
          <p:cNvPr id="16" name="Picture Placeholder 4"/>
          <p:cNvSpPr>
            <a:spLocks noGrp="1"/>
          </p:cNvSpPr>
          <p:nvPr>
            <p:ph type="pic" sz="quarter" idx="20" hasCustomPrompt="1"/>
          </p:nvPr>
        </p:nvSpPr>
        <p:spPr>
          <a:xfrm>
            <a:off x="6765872" y="1350227"/>
            <a:ext cx="1371600" cy="1371600"/>
          </a:xfrm>
        </p:spPr>
        <p:txBody>
          <a:bodyPr/>
          <a:lstStyle>
            <a:lvl1pPr marL="129778" indent="0">
              <a:buNone/>
              <a:defRPr sz="1600"/>
            </a:lvl1pPr>
          </a:lstStyle>
          <a:p>
            <a:r>
              <a:rPr lang="en-US" dirty="0"/>
              <a:t>Insert icon</a:t>
            </a:r>
          </a:p>
        </p:txBody>
      </p:sp>
    </p:spTree>
    <p:extLst>
      <p:ext uri="{BB962C8B-B14F-4D97-AF65-F5344CB8AC3E}">
        <p14:creationId xmlns:p14="http://schemas.microsoft.com/office/powerpoint/2010/main" val="3309218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 No Forma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163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cons for Dark Backgrounds">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DDA21BE1-E493-484D-B66A-65C8ABF1F568}"/>
              </a:ext>
            </a:extLst>
          </p:cNvPr>
          <p:cNvSpPr/>
          <p:nvPr userDrawn="1"/>
        </p:nvSpPr>
        <p:spPr>
          <a:xfrm>
            <a:off x="0" y="2153846"/>
            <a:ext cx="9144000" cy="2989654"/>
          </a:xfrm>
          <a:prstGeom prst="rect">
            <a:avLst/>
          </a:prstGeom>
          <a:solidFill>
            <a:srgbClr val="015B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Google Shape;208;p37"/>
          <p:cNvSpPr txBox="1"/>
          <p:nvPr userDrawn="1"/>
        </p:nvSpPr>
        <p:spPr>
          <a:xfrm>
            <a:off x="100020" y="165818"/>
            <a:ext cx="4728354" cy="287109"/>
          </a:xfrm>
          <a:prstGeom prst="rect">
            <a:avLst/>
          </a:prstGeom>
          <a:noFill/>
          <a:ln>
            <a:noFill/>
          </a:ln>
        </p:spPr>
        <p:txBody>
          <a:bodyPr spcFirstLastPara="1" wrap="square" lIns="91400" tIns="91400" rIns="91400" bIns="91400" anchor="ctr" anchorCtr="0">
            <a:noAutofit/>
          </a:bodyPr>
          <a:lstStyle/>
          <a:p>
            <a:pPr>
              <a:buClr>
                <a:srgbClr val="046B99"/>
              </a:buClr>
              <a:buSzPts val="2800"/>
            </a:pPr>
            <a:r>
              <a:rPr lang="en-US" sz="2000" b="1" dirty="0">
                <a:solidFill>
                  <a:schemeClr val="tx2"/>
                </a:solidFill>
                <a:latin typeface="Arial" panose="020B0604020202020204" pitchFamily="34" charset="0"/>
                <a:ea typeface="Helvetica Neue"/>
                <a:cs typeface="Arial" panose="020B0604020202020204" pitchFamily="34" charset="0"/>
                <a:sym typeface="Helvetica Neue"/>
              </a:rPr>
              <a:t>Icons for Dark Backgrounds</a:t>
            </a:r>
            <a:endParaRPr sz="2000" dirty="0">
              <a:solidFill>
                <a:schemeClr val="tx2"/>
              </a:solidFill>
              <a:latin typeface="Arial" panose="020B0604020202020204" pitchFamily="34" charset="0"/>
              <a:cs typeface="Arial" panose="020B0604020202020204" pitchFamily="34" charset="0"/>
            </a:endParaRPr>
          </a:p>
        </p:txBody>
      </p:sp>
      <p:pic>
        <p:nvPicPr>
          <p:cNvPr id="55" name="Picture 54">
            <a:extLst>
              <a:ext uri="{FF2B5EF4-FFF2-40B4-BE49-F238E27FC236}">
                <a16:creationId xmlns:a16="http://schemas.microsoft.com/office/drawing/2014/main" id="{65AB7601-61CB-D94A-93E3-D6FF5A984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834" y="2213342"/>
            <a:ext cx="914400" cy="914400"/>
          </a:xfrm>
          <a:prstGeom prst="rect">
            <a:avLst/>
          </a:prstGeom>
        </p:spPr>
      </p:pic>
      <p:pic>
        <p:nvPicPr>
          <p:cNvPr id="56" name="Picture 55">
            <a:extLst>
              <a:ext uri="{FF2B5EF4-FFF2-40B4-BE49-F238E27FC236}">
                <a16:creationId xmlns:a16="http://schemas.microsoft.com/office/drawing/2014/main" id="{71963F7B-9946-C74C-86F5-4CBEC25383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05608" y="2213342"/>
            <a:ext cx="914400" cy="914400"/>
          </a:xfrm>
          <a:prstGeom prst="rect">
            <a:avLst/>
          </a:prstGeom>
        </p:spPr>
      </p:pic>
      <p:pic>
        <p:nvPicPr>
          <p:cNvPr id="57" name="Picture 56">
            <a:extLst>
              <a:ext uri="{FF2B5EF4-FFF2-40B4-BE49-F238E27FC236}">
                <a16:creationId xmlns:a16="http://schemas.microsoft.com/office/drawing/2014/main" id="{ECE23CD6-0E21-7948-B158-11A44622B58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28995" y="2213342"/>
            <a:ext cx="914400" cy="914400"/>
          </a:xfrm>
          <a:prstGeom prst="rect">
            <a:avLst/>
          </a:prstGeom>
        </p:spPr>
      </p:pic>
      <p:pic>
        <p:nvPicPr>
          <p:cNvPr id="58" name="Picture 57">
            <a:extLst>
              <a:ext uri="{FF2B5EF4-FFF2-40B4-BE49-F238E27FC236}">
                <a16:creationId xmlns:a16="http://schemas.microsoft.com/office/drawing/2014/main" id="{407CC924-CE99-664B-8A81-E8A19DDABA6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82221" y="2213342"/>
            <a:ext cx="914400" cy="914400"/>
          </a:xfrm>
          <a:prstGeom prst="rect">
            <a:avLst/>
          </a:prstGeom>
        </p:spPr>
      </p:pic>
      <p:pic>
        <p:nvPicPr>
          <p:cNvPr id="59" name="Picture 58">
            <a:extLst>
              <a:ext uri="{FF2B5EF4-FFF2-40B4-BE49-F238E27FC236}">
                <a16:creationId xmlns:a16="http://schemas.microsoft.com/office/drawing/2014/main" id="{1883A3A0-D398-C34A-9F23-09CC8DBE411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16491" y="3254077"/>
            <a:ext cx="914400" cy="914400"/>
          </a:xfrm>
          <a:prstGeom prst="rect">
            <a:avLst/>
          </a:prstGeom>
        </p:spPr>
      </p:pic>
      <p:pic>
        <p:nvPicPr>
          <p:cNvPr id="60" name="Picture 59">
            <a:extLst>
              <a:ext uri="{FF2B5EF4-FFF2-40B4-BE49-F238E27FC236}">
                <a16:creationId xmlns:a16="http://schemas.microsoft.com/office/drawing/2014/main" id="{51AC26EC-8F6C-BB46-8950-7BA73EED467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58913" y="3254077"/>
            <a:ext cx="914400" cy="914400"/>
          </a:xfrm>
          <a:prstGeom prst="rect">
            <a:avLst/>
          </a:prstGeom>
        </p:spPr>
      </p:pic>
      <p:pic>
        <p:nvPicPr>
          <p:cNvPr id="61" name="Picture 60">
            <a:extLst>
              <a:ext uri="{FF2B5EF4-FFF2-40B4-BE49-F238E27FC236}">
                <a16:creationId xmlns:a16="http://schemas.microsoft.com/office/drawing/2014/main" id="{044C3400-BACA-124C-AC53-1B624751317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22543" y="3254077"/>
            <a:ext cx="914400" cy="914400"/>
          </a:xfrm>
          <a:prstGeom prst="rect">
            <a:avLst/>
          </a:prstGeom>
        </p:spPr>
      </p:pic>
      <p:pic>
        <p:nvPicPr>
          <p:cNvPr id="62" name="Picture 61">
            <a:extLst>
              <a:ext uri="{FF2B5EF4-FFF2-40B4-BE49-F238E27FC236}">
                <a16:creationId xmlns:a16="http://schemas.microsoft.com/office/drawing/2014/main" id="{D05E64E1-C081-704A-A2B5-5879B352C1E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517924" y="4203500"/>
            <a:ext cx="914400" cy="914400"/>
          </a:xfrm>
          <a:prstGeom prst="rect">
            <a:avLst/>
          </a:prstGeom>
        </p:spPr>
      </p:pic>
      <p:pic>
        <p:nvPicPr>
          <p:cNvPr id="63" name="Picture 62">
            <a:extLst>
              <a:ext uri="{FF2B5EF4-FFF2-40B4-BE49-F238E27FC236}">
                <a16:creationId xmlns:a16="http://schemas.microsoft.com/office/drawing/2014/main" id="{89D16190-B791-F445-B291-9FECE42FC90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652382" y="2213342"/>
            <a:ext cx="914400" cy="914400"/>
          </a:xfrm>
          <a:prstGeom prst="rect">
            <a:avLst/>
          </a:prstGeom>
        </p:spPr>
      </p:pic>
      <p:pic>
        <p:nvPicPr>
          <p:cNvPr id="64" name="Picture 63">
            <a:extLst>
              <a:ext uri="{FF2B5EF4-FFF2-40B4-BE49-F238E27FC236}">
                <a16:creationId xmlns:a16="http://schemas.microsoft.com/office/drawing/2014/main" id="{8268C5A8-D987-104A-9D93-43A5B4AC9D37}"/>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899156" y="2213342"/>
            <a:ext cx="914400" cy="914400"/>
          </a:xfrm>
          <a:prstGeom prst="rect">
            <a:avLst/>
          </a:prstGeom>
        </p:spPr>
      </p:pic>
      <p:pic>
        <p:nvPicPr>
          <p:cNvPr id="65" name="Picture 64">
            <a:extLst>
              <a:ext uri="{FF2B5EF4-FFF2-40B4-BE49-F238E27FC236}">
                <a16:creationId xmlns:a16="http://schemas.microsoft.com/office/drawing/2014/main" id="{13ED9537-A27B-7843-AA77-7AA70EAC1CB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295280" y="3254077"/>
            <a:ext cx="914400" cy="914400"/>
          </a:xfrm>
          <a:prstGeom prst="rect">
            <a:avLst/>
          </a:prstGeom>
        </p:spPr>
      </p:pic>
      <p:pic>
        <p:nvPicPr>
          <p:cNvPr id="66" name="Picture 65">
            <a:extLst>
              <a:ext uri="{FF2B5EF4-FFF2-40B4-BE49-F238E27FC236}">
                <a16:creationId xmlns:a16="http://schemas.microsoft.com/office/drawing/2014/main" id="{6E50B609-FF6D-EC4C-9CAD-31B17D066B8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914479" y="4203500"/>
            <a:ext cx="914400" cy="914400"/>
          </a:xfrm>
          <a:prstGeom prst="rect">
            <a:avLst/>
          </a:prstGeom>
        </p:spPr>
      </p:pic>
      <p:pic>
        <p:nvPicPr>
          <p:cNvPr id="67" name="Picture 66">
            <a:extLst>
              <a:ext uri="{FF2B5EF4-FFF2-40B4-BE49-F238E27FC236}">
                <a16:creationId xmlns:a16="http://schemas.microsoft.com/office/drawing/2014/main" id="{129D5AE3-F07F-7F43-900F-CADC4E20C40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22543" y="2213342"/>
            <a:ext cx="914400" cy="914400"/>
          </a:xfrm>
          <a:prstGeom prst="rect">
            <a:avLst/>
          </a:prstGeom>
        </p:spPr>
      </p:pic>
      <p:pic>
        <p:nvPicPr>
          <p:cNvPr id="68" name="Picture 67">
            <a:extLst>
              <a:ext uri="{FF2B5EF4-FFF2-40B4-BE49-F238E27FC236}">
                <a16:creationId xmlns:a16="http://schemas.microsoft.com/office/drawing/2014/main" id="{DEB17E63-048E-9541-86C9-B9E76E84373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4069" y="3254077"/>
            <a:ext cx="914400" cy="914400"/>
          </a:xfrm>
          <a:prstGeom prst="rect">
            <a:avLst/>
          </a:prstGeom>
        </p:spPr>
      </p:pic>
      <p:pic>
        <p:nvPicPr>
          <p:cNvPr id="69" name="Picture 68">
            <a:extLst>
              <a:ext uri="{FF2B5EF4-FFF2-40B4-BE49-F238E27FC236}">
                <a16:creationId xmlns:a16="http://schemas.microsoft.com/office/drawing/2014/main" id="{52AB2829-9D79-594E-82A6-A99A5C7CD12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780124" y="3254077"/>
            <a:ext cx="914400" cy="914400"/>
          </a:xfrm>
          <a:prstGeom prst="rect">
            <a:avLst/>
          </a:prstGeom>
        </p:spPr>
      </p:pic>
      <p:pic>
        <p:nvPicPr>
          <p:cNvPr id="70" name="Picture 69">
            <a:extLst>
              <a:ext uri="{FF2B5EF4-FFF2-40B4-BE49-F238E27FC236}">
                <a16:creationId xmlns:a16="http://schemas.microsoft.com/office/drawing/2014/main" id="{846AAF6B-CB6D-AC4B-8CF6-0682BF73CBA2}"/>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901335" y="3254077"/>
            <a:ext cx="914400" cy="914400"/>
          </a:xfrm>
          <a:prstGeom prst="rect">
            <a:avLst/>
          </a:prstGeom>
        </p:spPr>
      </p:pic>
      <p:pic>
        <p:nvPicPr>
          <p:cNvPr id="71" name="Picture 70">
            <a:extLst>
              <a:ext uri="{FF2B5EF4-FFF2-40B4-BE49-F238E27FC236}">
                <a16:creationId xmlns:a16="http://schemas.microsoft.com/office/drawing/2014/main" id="{33CA735D-0E5F-C243-AB1F-5C57C72C091E}"/>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385739" y="4203500"/>
            <a:ext cx="914400" cy="914400"/>
          </a:xfrm>
          <a:prstGeom prst="rect">
            <a:avLst/>
          </a:prstGeom>
        </p:spPr>
      </p:pic>
      <p:pic>
        <p:nvPicPr>
          <p:cNvPr id="72" name="Picture 71">
            <a:extLst>
              <a:ext uri="{FF2B5EF4-FFF2-40B4-BE49-F238E27FC236}">
                <a16:creationId xmlns:a16="http://schemas.microsoft.com/office/drawing/2014/main" id="{A85EA14D-DCF4-5747-A001-3C6FA5B2D48E}"/>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537702" y="3254077"/>
            <a:ext cx="914400" cy="914400"/>
          </a:xfrm>
          <a:prstGeom prst="rect">
            <a:avLst/>
          </a:prstGeom>
        </p:spPr>
      </p:pic>
      <p:pic>
        <p:nvPicPr>
          <p:cNvPr id="73" name="Picture 72">
            <a:extLst>
              <a:ext uri="{FF2B5EF4-FFF2-40B4-BE49-F238E27FC236}">
                <a16:creationId xmlns:a16="http://schemas.microsoft.com/office/drawing/2014/main" id="{CDFDA3EB-BBD7-824C-AB7C-F4C6F5539C1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650109" y="4203500"/>
            <a:ext cx="914400" cy="914400"/>
          </a:xfrm>
          <a:prstGeom prst="rect">
            <a:avLst/>
          </a:prstGeom>
        </p:spPr>
      </p:pic>
      <p:pic>
        <p:nvPicPr>
          <p:cNvPr id="74" name="Picture 73">
            <a:extLst>
              <a:ext uri="{FF2B5EF4-FFF2-40B4-BE49-F238E27FC236}">
                <a16:creationId xmlns:a16="http://schemas.microsoft.com/office/drawing/2014/main" id="{02789A1D-B102-3646-B2BB-F92096E16E36}"/>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782294" y="4203500"/>
            <a:ext cx="914400" cy="914400"/>
          </a:xfrm>
          <a:prstGeom prst="rect">
            <a:avLst/>
          </a:prstGeom>
        </p:spPr>
      </p:pic>
      <p:pic>
        <p:nvPicPr>
          <p:cNvPr id="75" name="Picture 74">
            <a:extLst>
              <a:ext uri="{FF2B5EF4-FFF2-40B4-BE49-F238E27FC236}">
                <a16:creationId xmlns:a16="http://schemas.microsoft.com/office/drawing/2014/main" id="{89D6DA3B-7AA2-5347-90FF-57B1CB13F194}"/>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5775769" y="2213342"/>
            <a:ext cx="914400" cy="914400"/>
          </a:xfrm>
          <a:prstGeom prst="rect">
            <a:avLst/>
          </a:prstGeom>
        </p:spPr>
      </p:pic>
      <p:pic>
        <p:nvPicPr>
          <p:cNvPr id="76" name="Picture 75">
            <a:extLst>
              <a:ext uri="{FF2B5EF4-FFF2-40B4-BE49-F238E27FC236}">
                <a16:creationId xmlns:a16="http://schemas.microsoft.com/office/drawing/2014/main" id="{4DFB7B07-3553-4C47-A70A-B62E6D2F5C27}"/>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21369" y="4203500"/>
            <a:ext cx="914400" cy="914400"/>
          </a:xfrm>
          <a:prstGeom prst="rect">
            <a:avLst/>
          </a:prstGeom>
        </p:spPr>
      </p:pic>
      <p:pic>
        <p:nvPicPr>
          <p:cNvPr id="77" name="Picture 76">
            <a:extLst>
              <a:ext uri="{FF2B5EF4-FFF2-40B4-BE49-F238E27FC236}">
                <a16:creationId xmlns:a16="http://schemas.microsoft.com/office/drawing/2014/main" id="{8017752F-5CEF-E443-80A4-A6C450A43F48}"/>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253554" y="4203500"/>
            <a:ext cx="914400" cy="914400"/>
          </a:xfrm>
          <a:prstGeom prst="rect">
            <a:avLst/>
          </a:prstGeom>
        </p:spPr>
      </p:pic>
      <p:pic>
        <p:nvPicPr>
          <p:cNvPr id="78" name="Picture 77">
            <a:extLst>
              <a:ext uri="{FF2B5EF4-FFF2-40B4-BE49-F238E27FC236}">
                <a16:creationId xmlns:a16="http://schemas.microsoft.com/office/drawing/2014/main" id="{BF8CE34C-50A7-6B4B-A5B9-6C4F2D6C1644}"/>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046661" y="4203500"/>
            <a:ext cx="914400" cy="914400"/>
          </a:xfrm>
          <a:prstGeom prst="rect">
            <a:avLst/>
          </a:prstGeom>
        </p:spPr>
      </p:pic>
      <p:sp>
        <p:nvSpPr>
          <p:cNvPr id="79" name="Text Placeholder 2"/>
          <p:cNvSpPr txBox="1">
            <a:spLocks/>
          </p:cNvSpPr>
          <p:nvPr userDrawn="1"/>
        </p:nvSpPr>
        <p:spPr>
          <a:xfrm>
            <a:off x="121369" y="522755"/>
            <a:ext cx="8757711" cy="15282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2"/>
                </a:solidFill>
              </a:rPr>
              <a:t>These white icons should be used over dark colored backgrounds. Copy and paste into your slide as needed. </a:t>
            </a:r>
          </a:p>
          <a:p>
            <a:pPr marL="0" indent="0">
              <a:buNone/>
            </a:pPr>
            <a:r>
              <a:rPr lang="en-US" sz="1600" dirty="0">
                <a:solidFill>
                  <a:schemeClr val="tx2"/>
                </a:solidFill>
              </a:rPr>
              <a:t>To resize an icon to make it larger or smaller, hold the SHIFT key, grab any corner of the icon, and drag to the needed size. </a:t>
            </a:r>
          </a:p>
          <a:p>
            <a:pPr marL="0" indent="0">
              <a:buNone/>
            </a:pPr>
            <a:r>
              <a:rPr lang="en-US" sz="1600" dirty="0">
                <a:solidFill>
                  <a:schemeClr val="tx2"/>
                </a:solidFill>
              </a:rPr>
              <a:t>There is a far more extensive library in the Icons PowerPoint on the SharePoint site.</a:t>
            </a:r>
          </a:p>
        </p:txBody>
      </p:sp>
    </p:spTree>
    <p:extLst>
      <p:ext uri="{BB962C8B-B14F-4D97-AF65-F5344CB8AC3E}">
        <p14:creationId xmlns:p14="http://schemas.microsoft.com/office/powerpoint/2010/main" val="2671225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Icons for Light or White Backgrounds">
    <p:spTree>
      <p:nvGrpSpPr>
        <p:cNvPr id="1" name=""/>
        <p:cNvGrpSpPr/>
        <p:nvPr/>
      </p:nvGrpSpPr>
      <p:grpSpPr>
        <a:xfrm>
          <a:off x="0" y="0"/>
          <a:ext cx="0" cy="0"/>
          <a:chOff x="0" y="0"/>
          <a:chExt cx="0" cy="0"/>
        </a:xfrm>
      </p:grpSpPr>
      <p:sp>
        <p:nvSpPr>
          <p:cNvPr id="2" name="Google Shape;208;p37"/>
          <p:cNvSpPr txBox="1"/>
          <p:nvPr userDrawn="1"/>
        </p:nvSpPr>
        <p:spPr>
          <a:xfrm>
            <a:off x="100020" y="165818"/>
            <a:ext cx="4728354" cy="287109"/>
          </a:xfrm>
          <a:prstGeom prst="rect">
            <a:avLst/>
          </a:prstGeom>
          <a:noFill/>
          <a:ln>
            <a:noFill/>
          </a:ln>
        </p:spPr>
        <p:txBody>
          <a:bodyPr spcFirstLastPara="1" wrap="square" lIns="91400" tIns="91400" rIns="91400" bIns="91400" anchor="ctr" anchorCtr="0">
            <a:noAutofit/>
          </a:bodyPr>
          <a:lstStyle/>
          <a:p>
            <a:pPr>
              <a:buClr>
                <a:srgbClr val="046B99"/>
              </a:buClr>
              <a:buSzPts val="2800"/>
            </a:pPr>
            <a:r>
              <a:rPr lang="en-US" sz="2000" b="1" dirty="0">
                <a:solidFill>
                  <a:schemeClr val="tx2"/>
                </a:solidFill>
                <a:latin typeface="Arial" panose="020B0604020202020204" pitchFamily="34" charset="0"/>
                <a:ea typeface="Helvetica Neue"/>
                <a:cs typeface="Arial" panose="020B0604020202020204" pitchFamily="34" charset="0"/>
                <a:sym typeface="Helvetica Neue"/>
              </a:rPr>
              <a:t>Icons for Light or White Backgrounds</a:t>
            </a:r>
            <a:endParaRPr sz="2000" dirty="0">
              <a:solidFill>
                <a:schemeClr val="tx2"/>
              </a:solidFill>
              <a:latin typeface="Arial" panose="020B0604020202020204" pitchFamily="34" charset="0"/>
              <a:cs typeface="Arial" panose="020B0604020202020204" pitchFamily="34" charset="0"/>
            </a:endParaRPr>
          </a:p>
        </p:txBody>
      </p:sp>
      <p:sp>
        <p:nvSpPr>
          <p:cNvPr id="3" name="Text Placeholder 2"/>
          <p:cNvSpPr txBox="1">
            <a:spLocks/>
          </p:cNvSpPr>
          <p:nvPr userDrawn="1"/>
        </p:nvSpPr>
        <p:spPr>
          <a:xfrm>
            <a:off x="121369" y="522755"/>
            <a:ext cx="8757711" cy="15282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2"/>
                </a:solidFill>
              </a:rPr>
              <a:t>These blue icons should be used over light colored or white backgrounds. Copy and paste into your slide as needed. </a:t>
            </a:r>
          </a:p>
          <a:p>
            <a:pPr marL="0" indent="0">
              <a:buNone/>
            </a:pPr>
            <a:r>
              <a:rPr lang="en-US" sz="1600" dirty="0">
                <a:solidFill>
                  <a:schemeClr val="tx2"/>
                </a:solidFill>
              </a:rPr>
              <a:t>To resize an icon to make it larger or smaller, hold the SHIFT key, grab any corner of the icon, and drag to the needed size. </a:t>
            </a:r>
          </a:p>
          <a:p>
            <a:pPr marL="0" indent="0">
              <a:buNone/>
            </a:pPr>
            <a:r>
              <a:rPr lang="en-US" sz="1600" dirty="0">
                <a:solidFill>
                  <a:schemeClr val="tx2"/>
                </a:solidFill>
              </a:rPr>
              <a:t>There is a far more extensive library in the Icons PowerPoint on the SharePoint site.</a:t>
            </a:r>
          </a:p>
        </p:txBody>
      </p:sp>
      <p:pic>
        <p:nvPicPr>
          <p:cNvPr id="4" name="Picture 3">
            <a:extLst>
              <a:ext uri="{FF2B5EF4-FFF2-40B4-BE49-F238E27FC236}">
                <a16:creationId xmlns:a16="http://schemas.microsoft.com/office/drawing/2014/main" id="{F95AB2D4-EC9E-3F4C-8DA0-E3C84A5AF2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37226" y="2209125"/>
            <a:ext cx="914400" cy="914400"/>
          </a:xfrm>
          <a:prstGeom prst="rect">
            <a:avLst/>
          </a:prstGeom>
        </p:spPr>
      </p:pic>
      <p:pic>
        <p:nvPicPr>
          <p:cNvPr id="5" name="Picture 4">
            <a:extLst>
              <a:ext uri="{FF2B5EF4-FFF2-40B4-BE49-F238E27FC236}">
                <a16:creationId xmlns:a16="http://schemas.microsoft.com/office/drawing/2014/main" id="{0938CEB5-280C-AC4C-BABB-D6F41BF956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59988" y="2209125"/>
            <a:ext cx="914400" cy="914400"/>
          </a:xfrm>
          <a:prstGeom prst="rect">
            <a:avLst/>
          </a:prstGeom>
        </p:spPr>
      </p:pic>
      <p:pic>
        <p:nvPicPr>
          <p:cNvPr id="6" name="Picture 5">
            <a:extLst>
              <a:ext uri="{FF2B5EF4-FFF2-40B4-BE49-F238E27FC236}">
                <a16:creationId xmlns:a16="http://schemas.microsoft.com/office/drawing/2014/main" id="{F6630800-2B0A-714A-AB99-ABB5F413764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1369" y="2209125"/>
            <a:ext cx="914400" cy="914400"/>
          </a:xfrm>
          <a:prstGeom prst="rect">
            <a:avLst/>
          </a:prstGeom>
        </p:spPr>
      </p:pic>
      <p:pic>
        <p:nvPicPr>
          <p:cNvPr id="7" name="Picture 6">
            <a:extLst>
              <a:ext uri="{FF2B5EF4-FFF2-40B4-BE49-F238E27FC236}">
                <a16:creationId xmlns:a16="http://schemas.microsoft.com/office/drawing/2014/main" id="{91B55421-89A0-5244-867C-F4D37A57408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98607" y="2209125"/>
            <a:ext cx="914400" cy="914400"/>
          </a:xfrm>
          <a:prstGeom prst="rect">
            <a:avLst/>
          </a:prstGeom>
        </p:spPr>
      </p:pic>
      <p:pic>
        <p:nvPicPr>
          <p:cNvPr id="8" name="Picture 7">
            <a:extLst>
              <a:ext uri="{FF2B5EF4-FFF2-40B4-BE49-F238E27FC236}">
                <a16:creationId xmlns:a16="http://schemas.microsoft.com/office/drawing/2014/main" id="{318F1B5C-6590-B147-8990-E8D579FBC32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95893" y="3120238"/>
            <a:ext cx="914400" cy="914400"/>
          </a:xfrm>
          <a:prstGeom prst="rect">
            <a:avLst/>
          </a:prstGeom>
        </p:spPr>
      </p:pic>
      <p:pic>
        <p:nvPicPr>
          <p:cNvPr id="9" name="Picture 8">
            <a:extLst>
              <a:ext uri="{FF2B5EF4-FFF2-40B4-BE49-F238E27FC236}">
                <a16:creationId xmlns:a16="http://schemas.microsoft.com/office/drawing/2014/main" id="{AF5805BE-3E9C-4645-9C5C-84AF913D4DE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50598" y="4010787"/>
            <a:ext cx="914400" cy="914400"/>
          </a:xfrm>
          <a:prstGeom prst="rect">
            <a:avLst/>
          </a:prstGeom>
        </p:spPr>
      </p:pic>
      <p:pic>
        <p:nvPicPr>
          <p:cNvPr id="10" name="Picture 9">
            <a:extLst>
              <a:ext uri="{FF2B5EF4-FFF2-40B4-BE49-F238E27FC236}">
                <a16:creationId xmlns:a16="http://schemas.microsoft.com/office/drawing/2014/main" id="{2B217F73-9BF0-494E-9E9C-D9DC6234D77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91702" y="3120238"/>
            <a:ext cx="914400" cy="914400"/>
          </a:xfrm>
          <a:prstGeom prst="rect">
            <a:avLst/>
          </a:prstGeom>
        </p:spPr>
      </p:pic>
      <p:pic>
        <p:nvPicPr>
          <p:cNvPr id="11" name="Picture 10">
            <a:extLst>
              <a:ext uri="{FF2B5EF4-FFF2-40B4-BE49-F238E27FC236}">
                <a16:creationId xmlns:a16="http://schemas.microsoft.com/office/drawing/2014/main" id="{50E93392-737D-684B-98C0-44A5A0CFF4B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432019" y="3120238"/>
            <a:ext cx="914400" cy="914400"/>
          </a:xfrm>
          <a:prstGeom prst="rect">
            <a:avLst/>
          </a:prstGeom>
        </p:spPr>
      </p:pic>
      <p:pic>
        <p:nvPicPr>
          <p:cNvPr id="12" name="Picture 11">
            <a:extLst>
              <a:ext uri="{FF2B5EF4-FFF2-40B4-BE49-F238E27FC236}">
                <a16:creationId xmlns:a16="http://schemas.microsoft.com/office/drawing/2014/main" id="{10DAE0EE-D5B7-D34E-A089-76D895A95E7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675845" y="2209125"/>
            <a:ext cx="914400" cy="914400"/>
          </a:xfrm>
          <a:prstGeom prst="rect">
            <a:avLst/>
          </a:prstGeom>
        </p:spPr>
      </p:pic>
      <p:pic>
        <p:nvPicPr>
          <p:cNvPr id="13" name="Picture 12">
            <a:extLst>
              <a:ext uri="{FF2B5EF4-FFF2-40B4-BE49-F238E27FC236}">
                <a16:creationId xmlns:a16="http://schemas.microsoft.com/office/drawing/2014/main" id="{86246F9C-CE4B-FC48-A7A8-E985A8B7D79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27830" y="3120238"/>
            <a:ext cx="914400" cy="914400"/>
          </a:xfrm>
          <a:prstGeom prst="rect">
            <a:avLst/>
          </a:prstGeom>
        </p:spPr>
      </p:pic>
      <p:pic>
        <p:nvPicPr>
          <p:cNvPr id="14" name="Picture 13">
            <a:extLst>
              <a:ext uri="{FF2B5EF4-FFF2-40B4-BE49-F238E27FC236}">
                <a16:creationId xmlns:a16="http://schemas.microsoft.com/office/drawing/2014/main" id="{232D8B1C-F450-3445-A3F4-BEBA5D792E8E}"/>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953083" y="2209125"/>
            <a:ext cx="914400" cy="914400"/>
          </a:xfrm>
          <a:prstGeom prst="rect">
            <a:avLst/>
          </a:prstGeom>
        </p:spPr>
      </p:pic>
      <p:pic>
        <p:nvPicPr>
          <p:cNvPr id="15" name="Picture 14">
            <a:extLst>
              <a:ext uri="{FF2B5EF4-FFF2-40B4-BE49-F238E27FC236}">
                <a16:creationId xmlns:a16="http://schemas.microsoft.com/office/drawing/2014/main" id="{E2879979-CB4C-D34E-B40A-FAF0A20B82C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8145" y="3120238"/>
            <a:ext cx="914400" cy="914400"/>
          </a:xfrm>
          <a:prstGeom prst="rect">
            <a:avLst/>
          </a:prstGeom>
        </p:spPr>
      </p:pic>
      <p:pic>
        <p:nvPicPr>
          <p:cNvPr id="16" name="Picture 15">
            <a:extLst>
              <a:ext uri="{FF2B5EF4-FFF2-40B4-BE49-F238E27FC236}">
                <a16:creationId xmlns:a16="http://schemas.microsoft.com/office/drawing/2014/main" id="{897F2D86-C5A2-A848-ABCA-BD7BA3BD26D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00082" y="3120238"/>
            <a:ext cx="914400" cy="914400"/>
          </a:xfrm>
          <a:prstGeom prst="rect">
            <a:avLst/>
          </a:prstGeom>
        </p:spPr>
      </p:pic>
      <p:pic>
        <p:nvPicPr>
          <p:cNvPr id="17" name="Picture 16">
            <a:extLst>
              <a:ext uri="{FF2B5EF4-FFF2-40B4-BE49-F238E27FC236}">
                <a16:creationId xmlns:a16="http://schemas.microsoft.com/office/drawing/2014/main" id="{E230303F-D2F2-2246-A56A-A85A6FD5B8B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959767" y="3120238"/>
            <a:ext cx="914400" cy="914400"/>
          </a:xfrm>
          <a:prstGeom prst="rect">
            <a:avLst/>
          </a:prstGeom>
        </p:spPr>
      </p:pic>
      <p:pic>
        <p:nvPicPr>
          <p:cNvPr id="18" name="Picture 17">
            <a:extLst>
              <a:ext uri="{FF2B5EF4-FFF2-40B4-BE49-F238E27FC236}">
                <a16:creationId xmlns:a16="http://schemas.microsoft.com/office/drawing/2014/main" id="{D20187BD-C57C-C942-A5E2-FFDDD5D1FAE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811270" y="4010787"/>
            <a:ext cx="914400" cy="914400"/>
          </a:xfrm>
          <a:prstGeom prst="rect">
            <a:avLst/>
          </a:prstGeom>
        </p:spPr>
      </p:pic>
      <p:pic>
        <p:nvPicPr>
          <p:cNvPr id="19" name="Picture 18">
            <a:extLst>
              <a:ext uri="{FF2B5EF4-FFF2-40B4-BE49-F238E27FC236}">
                <a16:creationId xmlns:a16="http://schemas.microsoft.com/office/drawing/2014/main" id="{025F20DC-2AA2-6C44-899F-3EFAADC6FBA2}"/>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680934" y="4010787"/>
            <a:ext cx="914400" cy="914400"/>
          </a:xfrm>
          <a:prstGeom prst="rect">
            <a:avLst/>
          </a:prstGeom>
        </p:spPr>
      </p:pic>
      <p:pic>
        <p:nvPicPr>
          <p:cNvPr id="20" name="Picture 19">
            <a:extLst>
              <a:ext uri="{FF2B5EF4-FFF2-40B4-BE49-F238E27FC236}">
                <a16:creationId xmlns:a16="http://schemas.microsoft.com/office/drawing/2014/main" id="{B608B81D-AFCE-BA4F-A50D-514CD51B6AAD}"/>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941606" y="4010787"/>
            <a:ext cx="914400" cy="914400"/>
          </a:xfrm>
          <a:prstGeom prst="rect">
            <a:avLst/>
          </a:prstGeom>
        </p:spPr>
      </p:pic>
      <p:pic>
        <p:nvPicPr>
          <p:cNvPr id="21" name="Picture 20">
            <a:extLst>
              <a:ext uri="{FF2B5EF4-FFF2-40B4-BE49-F238E27FC236}">
                <a16:creationId xmlns:a16="http://schemas.microsoft.com/office/drawing/2014/main" id="{62DB9889-76F5-054E-85FB-932A56BB238A}"/>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091702" y="2209125"/>
            <a:ext cx="914400" cy="914400"/>
          </a:xfrm>
          <a:prstGeom prst="rect">
            <a:avLst/>
          </a:prstGeom>
        </p:spPr>
      </p:pic>
      <p:pic>
        <p:nvPicPr>
          <p:cNvPr id="22" name="Picture 21">
            <a:extLst>
              <a:ext uri="{FF2B5EF4-FFF2-40B4-BE49-F238E27FC236}">
                <a16:creationId xmlns:a16="http://schemas.microsoft.com/office/drawing/2014/main" id="{EDD607C5-9029-3942-A141-DC1535A8EE06}"/>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420262" y="4010787"/>
            <a:ext cx="914400" cy="914400"/>
          </a:xfrm>
          <a:prstGeom prst="rect">
            <a:avLst/>
          </a:prstGeom>
        </p:spPr>
      </p:pic>
      <p:pic>
        <p:nvPicPr>
          <p:cNvPr id="23" name="Picture 22">
            <a:extLst>
              <a:ext uri="{FF2B5EF4-FFF2-40B4-BE49-F238E27FC236}">
                <a16:creationId xmlns:a16="http://schemas.microsoft.com/office/drawing/2014/main" id="{05A0F786-1640-254F-A941-E82EA4347A91}"/>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814464" y="2209125"/>
            <a:ext cx="914400" cy="914400"/>
          </a:xfrm>
          <a:prstGeom prst="rect">
            <a:avLst/>
          </a:prstGeom>
        </p:spPr>
      </p:pic>
      <p:pic>
        <p:nvPicPr>
          <p:cNvPr id="24" name="Picture 23">
            <a:extLst>
              <a:ext uri="{FF2B5EF4-FFF2-40B4-BE49-F238E27FC236}">
                <a16:creationId xmlns:a16="http://schemas.microsoft.com/office/drawing/2014/main" id="{B0C518D4-5256-C54F-A12F-F4CA6D0E80EB}"/>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289926" y="4010787"/>
            <a:ext cx="914400" cy="914400"/>
          </a:xfrm>
          <a:prstGeom prst="rect">
            <a:avLst/>
          </a:prstGeom>
        </p:spPr>
      </p:pic>
      <p:pic>
        <p:nvPicPr>
          <p:cNvPr id="25" name="Picture 24">
            <a:extLst>
              <a:ext uri="{FF2B5EF4-FFF2-40B4-BE49-F238E27FC236}">
                <a16:creationId xmlns:a16="http://schemas.microsoft.com/office/drawing/2014/main" id="{5D952338-BEA0-3648-9A6D-833579CF0671}"/>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563956" y="3120238"/>
            <a:ext cx="914400" cy="914400"/>
          </a:xfrm>
          <a:prstGeom prst="rect">
            <a:avLst/>
          </a:prstGeom>
        </p:spPr>
      </p:pic>
      <p:pic>
        <p:nvPicPr>
          <p:cNvPr id="26" name="Picture 25">
            <a:extLst>
              <a:ext uri="{FF2B5EF4-FFF2-40B4-BE49-F238E27FC236}">
                <a16:creationId xmlns:a16="http://schemas.microsoft.com/office/drawing/2014/main" id="{EE9BBDCC-36F0-5C49-B0B6-649617AC556A}"/>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59590" y="4010787"/>
            <a:ext cx="914400" cy="914400"/>
          </a:xfrm>
          <a:prstGeom prst="rect">
            <a:avLst/>
          </a:prstGeom>
        </p:spPr>
      </p:pic>
      <p:pic>
        <p:nvPicPr>
          <p:cNvPr id="27" name="Picture 26">
            <a:extLst>
              <a:ext uri="{FF2B5EF4-FFF2-40B4-BE49-F238E27FC236}">
                <a16:creationId xmlns:a16="http://schemas.microsoft.com/office/drawing/2014/main" id="{98820D13-6ABD-0A48-AE1A-7CD9C0D2693D}"/>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071942" y="4010787"/>
            <a:ext cx="914400" cy="914400"/>
          </a:xfrm>
          <a:prstGeom prst="rect">
            <a:avLst/>
          </a:prstGeom>
        </p:spPr>
      </p:pic>
    </p:spTree>
    <p:extLst>
      <p:ext uri="{BB962C8B-B14F-4D97-AF65-F5344CB8AC3E}">
        <p14:creationId xmlns:p14="http://schemas.microsoft.com/office/powerpoint/2010/main" val="68610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Page - Lodging">
    <p:spTree>
      <p:nvGrpSpPr>
        <p:cNvPr id="1" name=""/>
        <p:cNvGrpSpPr/>
        <p:nvPr/>
      </p:nvGrpSpPr>
      <p:grpSpPr>
        <a:xfrm>
          <a:off x="0" y="0"/>
          <a:ext cx="0" cy="0"/>
          <a:chOff x="0" y="0"/>
          <a:chExt cx="0" cy="0"/>
        </a:xfrm>
      </p:grpSpPr>
      <p:pic>
        <p:nvPicPr>
          <p:cNvPr id="8" name="Picture 7" descr="A room with a bed and a television&#10;&#10;Description automatically generated with low confidence">
            <a:extLst>
              <a:ext uri="{FF2B5EF4-FFF2-40B4-BE49-F238E27FC236}">
                <a16:creationId xmlns:a16="http://schemas.microsoft.com/office/drawing/2014/main" id="{E10096FB-8F3D-1C4A-9DDC-BFD20811882C}"/>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3286" y="-1"/>
            <a:ext cx="9130714" cy="5143501"/>
          </a:xfrm>
          <a:prstGeom prst="rect">
            <a:avLst/>
          </a:prstGeom>
        </p:spPr>
      </p:pic>
      <p:sp>
        <p:nvSpPr>
          <p:cNvPr id="21" name="Rectangle 20">
            <a:extLst>
              <a:ext uri="{FF2B5EF4-FFF2-40B4-BE49-F238E27FC236}">
                <a16:creationId xmlns:a16="http://schemas.microsoft.com/office/drawing/2014/main" id="{F3192DC2-8AC3-BB42-A2C0-4E070D3B8236}"/>
              </a:ext>
            </a:extLst>
          </p:cNvPr>
          <p:cNvSpPr/>
          <p:nvPr userDrawn="1"/>
        </p:nvSpPr>
        <p:spPr>
          <a:xfrm>
            <a:off x="-1" y="-1"/>
            <a:ext cx="4836921" cy="5143501"/>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5AAF0DB-1E41-E641-93EF-6B52324DE6CD}"/>
              </a:ext>
            </a:extLst>
          </p:cNvPr>
          <p:cNvSpPr txBox="1"/>
          <p:nvPr userDrawn="1"/>
        </p:nvSpPr>
        <p:spPr>
          <a:xfrm>
            <a:off x="0" y="4731016"/>
            <a:ext cx="4836920"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Tree>
    <p:extLst>
      <p:ext uri="{BB962C8B-B14F-4D97-AF65-F5344CB8AC3E}">
        <p14:creationId xmlns:p14="http://schemas.microsoft.com/office/powerpoint/2010/main" val="1169840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815" y="251443"/>
            <a:ext cx="7892885" cy="777257"/>
          </a:xfrm>
        </p:spPr>
        <p:txBody>
          <a:bodyPr anchor="t" anchorCtr="0"/>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7D187A4C-A87B-41AC-8A01-0B3AA42528A5}" type="slidenum">
              <a:rPr lang="en-US"/>
              <a:pPr>
                <a:defRPr/>
              </a:pPr>
              <a:t>‹#›</a:t>
            </a:fld>
            <a:endParaRPr lang="en-US"/>
          </a:p>
        </p:txBody>
      </p:sp>
    </p:spTree>
    <p:extLst>
      <p:ext uri="{BB962C8B-B14F-4D97-AF65-F5344CB8AC3E}">
        <p14:creationId xmlns:p14="http://schemas.microsoft.com/office/powerpoint/2010/main" val="663957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Page - Air">
    <p:spTree>
      <p:nvGrpSpPr>
        <p:cNvPr id="1" name=""/>
        <p:cNvGrpSpPr/>
        <p:nvPr/>
      </p:nvGrpSpPr>
      <p:grpSpPr>
        <a:xfrm>
          <a:off x="0" y="0"/>
          <a:ext cx="0" cy="0"/>
          <a:chOff x="0" y="0"/>
          <a:chExt cx="0" cy="0"/>
        </a:xfrm>
      </p:grpSpPr>
      <p:pic>
        <p:nvPicPr>
          <p:cNvPr id="4" name="Picture 3" descr="A picture containing sky, plane, outdoor, ground&#10;&#10;Description automatically generated">
            <a:extLst>
              <a:ext uri="{FF2B5EF4-FFF2-40B4-BE49-F238E27FC236}">
                <a16:creationId xmlns:a16="http://schemas.microsoft.com/office/drawing/2014/main" id="{4AE36195-0A3D-604D-967D-E4BE869DBC73}"/>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2535" y="-1"/>
            <a:ext cx="9156026" cy="5121729"/>
          </a:xfrm>
          <a:prstGeom prst="rect">
            <a:avLst/>
          </a:prstGeom>
        </p:spPr>
      </p:pic>
      <p:sp>
        <p:nvSpPr>
          <p:cNvPr id="20" name="Rectangle 19">
            <a:extLst>
              <a:ext uri="{FF2B5EF4-FFF2-40B4-BE49-F238E27FC236}">
                <a16:creationId xmlns:a16="http://schemas.microsoft.com/office/drawing/2014/main" id="{F3192DC2-8AC3-BB42-A2C0-4E070D3B8236}"/>
              </a:ext>
            </a:extLst>
          </p:cNvPr>
          <p:cNvSpPr/>
          <p:nvPr userDrawn="1"/>
        </p:nvSpPr>
        <p:spPr>
          <a:xfrm>
            <a:off x="-12535" y="0"/>
            <a:ext cx="4861986" cy="5143500"/>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5AAF0DB-1E41-E641-93EF-6B52324DE6CD}"/>
              </a:ext>
            </a:extLst>
          </p:cNvPr>
          <p:cNvSpPr txBox="1"/>
          <p:nvPr userDrawn="1"/>
        </p:nvSpPr>
        <p:spPr>
          <a:xfrm>
            <a:off x="-2" y="4731016"/>
            <a:ext cx="4836921"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Tree>
    <p:extLst>
      <p:ext uri="{BB962C8B-B14F-4D97-AF65-F5344CB8AC3E}">
        <p14:creationId xmlns:p14="http://schemas.microsoft.com/office/powerpoint/2010/main" val="3365452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Page - Renta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E4F6C3-7C02-9945-812E-0D11A8F86EFE}"/>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7496" y="1784"/>
            <a:ext cx="9144000" cy="5118158"/>
          </a:xfrm>
          <a:prstGeom prst="rect">
            <a:avLst/>
          </a:prstGeom>
        </p:spPr>
      </p:pic>
      <p:sp>
        <p:nvSpPr>
          <p:cNvPr id="20" name="Rectangle 19">
            <a:extLst>
              <a:ext uri="{FF2B5EF4-FFF2-40B4-BE49-F238E27FC236}">
                <a16:creationId xmlns:a16="http://schemas.microsoft.com/office/drawing/2014/main" id="{F3192DC2-8AC3-BB42-A2C0-4E070D3B8236}"/>
              </a:ext>
            </a:extLst>
          </p:cNvPr>
          <p:cNvSpPr/>
          <p:nvPr userDrawn="1"/>
        </p:nvSpPr>
        <p:spPr>
          <a:xfrm>
            <a:off x="-7496" y="-1"/>
            <a:ext cx="4844416" cy="5143501"/>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5AAF0DB-1E41-E641-93EF-6B52324DE6CD}"/>
              </a:ext>
            </a:extLst>
          </p:cNvPr>
          <p:cNvSpPr txBox="1"/>
          <p:nvPr userDrawn="1"/>
        </p:nvSpPr>
        <p:spPr>
          <a:xfrm>
            <a:off x="0" y="4731016"/>
            <a:ext cx="4836920"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Tree>
    <p:extLst>
      <p:ext uri="{BB962C8B-B14F-4D97-AF65-F5344CB8AC3E}">
        <p14:creationId xmlns:p14="http://schemas.microsoft.com/office/powerpoint/2010/main" val="194627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455303" y="271134"/>
            <a:ext cx="8350770" cy="49899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4" name="Content Placeholder 3"/>
          <p:cNvSpPr>
            <a:spLocks noGrp="1"/>
          </p:cNvSpPr>
          <p:nvPr>
            <p:ph sz="quarter" idx="10" hasCustomPrompt="1"/>
          </p:nvPr>
        </p:nvSpPr>
        <p:spPr>
          <a:xfrm>
            <a:off x="455303" y="877661"/>
            <a:ext cx="8350460" cy="3951514"/>
          </a:xfrm>
        </p:spPr>
        <p:txBody>
          <a:bodyPr>
            <a:normAutofit/>
          </a:bodyPr>
          <a:lstStyle>
            <a:lvl1pPr>
              <a:lnSpc>
                <a:spcPct val="100000"/>
              </a:lnSpc>
              <a:spcBef>
                <a:spcPts val="600"/>
              </a:spcBef>
              <a:buClr>
                <a:srgbClr val="17345C"/>
              </a:buClr>
              <a:defRPr>
                <a:solidFill>
                  <a:schemeClr val="tx2"/>
                </a:solidFill>
              </a:defRPr>
            </a:lvl1pPr>
            <a:lvl2pPr>
              <a:lnSpc>
                <a:spcPct val="100000"/>
              </a:lnSpc>
              <a:spcBef>
                <a:spcPts val="600"/>
              </a:spcBef>
              <a:buClr>
                <a:srgbClr val="17345C"/>
              </a:buClr>
              <a:defRPr>
                <a:solidFill>
                  <a:schemeClr val="tx2"/>
                </a:solidFill>
              </a:defRPr>
            </a:lvl2pPr>
            <a:lvl3pPr>
              <a:lnSpc>
                <a:spcPct val="100000"/>
              </a:lnSpc>
              <a:spcBef>
                <a:spcPts val="600"/>
              </a:spcBef>
              <a:defRPr>
                <a:solidFill>
                  <a:schemeClr val="tx2"/>
                </a:solidFill>
              </a:defRPr>
            </a:lvl3pPr>
            <a:lvl4pPr>
              <a:lnSpc>
                <a:spcPct val="100000"/>
              </a:lnSpc>
              <a:spcBef>
                <a:spcPts val="600"/>
              </a:spcBef>
              <a:defRPr>
                <a:solidFill>
                  <a:schemeClr val="tx2"/>
                </a:solidFill>
              </a:defRPr>
            </a:lvl4pPr>
            <a:lvl5pPr>
              <a:lnSpc>
                <a:spcPct val="100000"/>
              </a:lnSpc>
              <a:spcBef>
                <a:spcPts val="600"/>
              </a:spcBef>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60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Col">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455303" y="271134"/>
            <a:ext cx="8350770" cy="49899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4" name="Content Placeholder 3"/>
          <p:cNvSpPr>
            <a:spLocks noGrp="1"/>
          </p:cNvSpPr>
          <p:nvPr>
            <p:ph sz="quarter" idx="10" hasCustomPrompt="1"/>
          </p:nvPr>
        </p:nvSpPr>
        <p:spPr>
          <a:xfrm>
            <a:off x="455303" y="877661"/>
            <a:ext cx="4018048" cy="3951514"/>
          </a:xfrm>
        </p:spPr>
        <p:txBody>
          <a:bodyPr>
            <a:normAutofit/>
          </a:bodyPr>
          <a:lstStyle>
            <a:lvl1pPr>
              <a:lnSpc>
                <a:spcPct val="100000"/>
              </a:lnSpc>
              <a:spcBef>
                <a:spcPts val="600"/>
              </a:spcBef>
              <a:defRPr>
                <a:solidFill>
                  <a:schemeClr val="tx2"/>
                </a:solidFill>
              </a:defRPr>
            </a:lvl1pPr>
            <a:lvl2pPr>
              <a:lnSpc>
                <a:spcPct val="100000"/>
              </a:lnSpc>
              <a:spcBef>
                <a:spcPts val="600"/>
              </a:spcBef>
              <a:defRPr>
                <a:solidFill>
                  <a:schemeClr val="tx2"/>
                </a:solidFill>
              </a:defRPr>
            </a:lvl2pPr>
            <a:lvl3pPr>
              <a:lnSpc>
                <a:spcPct val="100000"/>
              </a:lnSpc>
              <a:spcBef>
                <a:spcPts val="600"/>
              </a:spcBef>
              <a:defRPr>
                <a:solidFill>
                  <a:schemeClr val="tx2"/>
                </a:solidFill>
              </a:defRPr>
            </a:lvl3pPr>
            <a:lvl4pPr>
              <a:lnSpc>
                <a:spcPct val="100000"/>
              </a:lnSpc>
              <a:spcBef>
                <a:spcPts val="600"/>
              </a:spcBef>
              <a:defRPr>
                <a:solidFill>
                  <a:schemeClr val="tx2"/>
                </a:solidFill>
              </a:defRPr>
            </a:lvl4pPr>
            <a:lvl5pPr>
              <a:lnSpc>
                <a:spcPct val="100000"/>
              </a:lnSpc>
              <a:spcBef>
                <a:spcPts val="600"/>
              </a:spcBef>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hasCustomPrompt="1"/>
          </p:nvPr>
        </p:nvSpPr>
        <p:spPr>
          <a:xfrm>
            <a:off x="4784476" y="874980"/>
            <a:ext cx="3975153" cy="3992336"/>
          </a:xfrm>
          <a:prstGeom prst="rect">
            <a:avLst/>
          </a:prstGeom>
        </p:spPr>
        <p:txBody>
          <a:bodyPr>
            <a:normAutofit/>
          </a:bodyPr>
          <a:lstStyle>
            <a:lvl1pPr>
              <a:spcBef>
                <a:spcPts val="600"/>
              </a:spcBef>
              <a:defRPr>
                <a:solidFill>
                  <a:schemeClr val="tx2"/>
                </a:solidFill>
              </a:defRPr>
            </a:lvl1pPr>
            <a:lvl2pPr>
              <a:spcBef>
                <a:spcPts val="600"/>
              </a:spcBef>
              <a:defRPr>
                <a:solidFill>
                  <a:schemeClr val="tx2"/>
                </a:solidFill>
              </a:defRPr>
            </a:lvl2pPr>
            <a:lvl3pPr>
              <a:spcBef>
                <a:spcPts val="600"/>
              </a:spcBef>
              <a:defRPr>
                <a:solidFill>
                  <a:schemeClr val="tx2"/>
                </a:solidFill>
              </a:defRPr>
            </a:lvl3pPr>
            <a:lvl4pPr>
              <a:spcBef>
                <a:spcPts val="600"/>
              </a:spcBef>
              <a:defRPr>
                <a:solidFill>
                  <a:schemeClr val="tx2"/>
                </a:solidFill>
              </a:defRPr>
            </a:lvl4pPr>
            <a:lvl5pPr>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9439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2/3 Content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303" y="271134"/>
            <a:ext cx="8350770" cy="486593"/>
          </a:xfrm>
        </p:spPr>
        <p:txBody>
          <a:bodyPr/>
          <a:lstStyle>
            <a:lvl1pPr>
              <a:defRPr/>
            </a:lvl1pPr>
          </a:lstStyle>
          <a:p>
            <a:r>
              <a:rPr lang="en-US" dirty="0"/>
              <a:t>Click to enter title</a:t>
            </a:r>
            <a:endParaRPr lang="en-GB" dirty="0"/>
          </a:p>
        </p:txBody>
      </p:sp>
      <p:sp>
        <p:nvSpPr>
          <p:cNvPr id="7" name="Content Placeholder 6"/>
          <p:cNvSpPr>
            <a:spLocks noGrp="1"/>
          </p:cNvSpPr>
          <p:nvPr>
            <p:ph sz="quarter" idx="13" hasCustomPrompt="1"/>
          </p:nvPr>
        </p:nvSpPr>
        <p:spPr>
          <a:xfrm>
            <a:off x="455303" y="881895"/>
            <a:ext cx="5171047" cy="3418721"/>
          </a:xfrm>
        </p:spPr>
        <p:txBody>
          <a:bodyPr>
            <a:normAutofit/>
          </a:bodyPr>
          <a:lstStyle>
            <a:lvl1pPr>
              <a:spcBef>
                <a:spcPts val="600"/>
              </a:spcBef>
              <a:buClr>
                <a:srgbClr val="00467F"/>
              </a:buClr>
              <a:defRPr sz="1650"/>
            </a:lvl1pPr>
            <a:lvl2pPr>
              <a:spcBef>
                <a:spcPts val="600"/>
              </a:spcBef>
              <a:buClr>
                <a:srgbClr val="17345C"/>
              </a:buClr>
              <a:defRPr sz="1650"/>
            </a:lvl2pPr>
            <a:lvl3pPr>
              <a:spcBef>
                <a:spcPts val="600"/>
              </a:spcBef>
              <a:defRPr sz="1650"/>
            </a:lvl3pPr>
            <a:lvl4pPr>
              <a:spcBef>
                <a:spcPts val="600"/>
              </a:spcBef>
              <a:defRPr sz="1650"/>
            </a:lvl4pPr>
            <a:lvl5pPr>
              <a:spcBef>
                <a:spcPts val="600"/>
              </a:spcBef>
              <a:defRPr sz="1650"/>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5327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1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304" y="892078"/>
            <a:ext cx="4570930" cy="3804557"/>
          </a:xfrm>
          <a:prstGeom prst="rect">
            <a:avLst/>
          </a:prstGeom>
        </p:spPr>
        <p:txBody>
          <a:bodyPr>
            <a:normAutofit/>
          </a:bodyPr>
          <a:lstStyle>
            <a:lvl1pPr>
              <a:spcBef>
                <a:spcPts val="600"/>
              </a:spcBef>
              <a:defRPr>
                <a:solidFill>
                  <a:schemeClr val="tx2"/>
                </a:solidFill>
              </a:defRPr>
            </a:lvl1pPr>
            <a:lvl2pPr>
              <a:spcBef>
                <a:spcPts val="600"/>
              </a:spcBef>
              <a:defRPr>
                <a:solidFill>
                  <a:schemeClr val="tx2"/>
                </a:solidFill>
              </a:defRPr>
            </a:lvl2pPr>
            <a:lvl3pPr>
              <a:spcBef>
                <a:spcPts val="600"/>
              </a:spcBef>
              <a:defRPr>
                <a:solidFill>
                  <a:schemeClr val="tx2"/>
                </a:solidFill>
              </a:defRPr>
            </a:lvl3pPr>
            <a:lvl4pPr>
              <a:spcBef>
                <a:spcPts val="600"/>
              </a:spcBef>
              <a:defRPr>
                <a:solidFill>
                  <a:schemeClr val="tx2"/>
                </a:solidFill>
              </a:defRPr>
            </a:lvl4pPr>
            <a:lvl5pPr>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4"/>
          <p:cNvSpPr>
            <a:spLocks noGrp="1"/>
          </p:cNvSpPr>
          <p:nvPr>
            <p:ph type="pic" sz="quarter" idx="11" hasCustomPrompt="1"/>
          </p:nvPr>
        </p:nvSpPr>
        <p:spPr>
          <a:xfrm>
            <a:off x="5757864" y="1"/>
            <a:ext cx="3386137" cy="4487579"/>
          </a:xfrm>
        </p:spPr>
        <p:txBody>
          <a:bodyPr anchor="ctr"/>
          <a:lstStyle>
            <a:lvl1pPr marL="0" indent="0" algn="ctr">
              <a:buNone/>
              <a:defRPr/>
            </a:lvl1pPr>
          </a:lstStyle>
          <a:p>
            <a:r>
              <a:rPr lang="en-US" dirty="0"/>
              <a:t>Click to select image</a:t>
            </a:r>
          </a:p>
        </p:txBody>
      </p:sp>
      <p:sp>
        <p:nvSpPr>
          <p:cNvPr id="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7" name="Title Placeholder 1"/>
          <p:cNvSpPr>
            <a:spLocks noGrp="1"/>
          </p:cNvSpPr>
          <p:nvPr>
            <p:ph type="title"/>
          </p:nvPr>
        </p:nvSpPr>
        <p:spPr>
          <a:xfrm>
            <a:off x="455304" y="271134"/>
            <a:ext cx="4989361" cy="498991"/>
          </a:xfrm>
          <a:prstGeom prst="rect">
            <a:avLst/>
          </a:prstGeom>
        </p:spPr>
        <p:txBody>
          <a:bodyPr vert="horz" lIns="0" tIns="0" rIns="0" bIns="0" rtlCol="0" anchor="t" anchorCtr="0">
            <a:noAutofit/>
          </a:bodyPr>
          <a:lstStyle/>
          <a:p>
            <a:r>
              <a:rPr lang="en-US" noProof="0"/>
              <a:t>Click to edit Master title style</a:t>
            </a:r>
            <a:endParaRPr lang="en-US" noProof="0" dirty="0"/>
          </a:p>
        </p:txBody>
      </p:sp>
    </p:spTree>
    <p:extLst>
      <p:ext uri="{BB962C8B-B14F-4D97-AF65-F5344CB8AC3E}">
        <p14:creationId xmlns:p14="http://schemas.microsoft.com/office/powerpoint/2010/main" val="2365447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303" y="271134"/>
            <a:ext cx="8350770" cy="601702"/>
          </a:xfrm>
          <a:prstGeom prst="rect">
            <a:avLst/>
          </a:prstGeom>
        </p:spPr>
        <p:txBody>
          <a:bodyPr vert="horz" lIns="0" tIns="0" rIns="0" bIns="0" rtlCol="0" anchor="t" anchorCtr="0">
            <a:noAutofit/>
          </a:bodyPr>
          <a:lstStyle/>
          <a:p>
            <a:r>
              <a:rPr lang="en-US" noProof="0" dirty="0"/>
              <a:t>Click to enter title</a:t>
            </a:r>
            <a:br>
              <a:rPr lang="en-US" noProof="0" dirty="0"/>
            </a:br>
            <a:endParaRPr lang="en-US" noProof="0" dirty="0"/>
          </a:p>
        </p:txBody>
      </p:sp>
      <p:sp>
        <p:nvSpPr>
          <p:cNvPr id="8" name="Text Placeholder 7"/>
          <p:cNvSpPr>
            <a:spLocks noGrp="1"/>
          </p:cNvSpPr>
          <p:nvPr>
            <p:ph type="body" idx="1"/>
          </p:nvPr>
        </p:nvSpPr>
        <p:spPr>
          <a:xfrm>
            <a:off x="459097" y="1039091"/>
            <a:ext cx="8346976" cy="3737016"/>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Slide Number Placeholder 5"/>
          <p:cNvSpPr>
            <a:spLocks noGrp="1"/>
          </p:cNvSpPr>
          <p:nvPr>
            <p:ph type="sldNum" sz="quarter" idx="4"/>
          </p:nvPr>
        </p:nvSpPr>
        <p:spPr>
          <a:xfrm>
            <a:off x="8534587" y="4891809"/>
            <a:ext cx="271487" cy="137392"/>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5" name="TextBox 4">
            <a:extLst>
              <a:ext uri="{FF2B5EF4-FFF2-40B4-BE49-F238E27FC236}">
                <a16:creationId xmlns:a16="http://schemas.microsoft.com/office/drawing/2014/main" id="{02478EAF-B3F1-5541-A5F4-4697B4003A3C}"/>
              </a:ext>
            </a:extLst>
          </p:cNvPr>
          <p:cNvSpPr txBox="1"/>
          <p:nvPr userDrawn="1"/>
        </p:nvSpPr>
        <p:spPr>
          <a:xfrm>
            <a:off x="362772" y="4858125"/>
            <a:ext cx="8171815" cy="213585"/>
          </a:xfrm>
          <a:prstGeom prst="rect">
            <a:avLst/>
          </a:prstGeom>
          <a:noFill/>
        </p:spPr>
        <p:txBody>
          <a:bodyPr wrap="square" rtlCol="0">
            <a:spAutoFit/>
          </a:bodyPr>
          <a:lstStyle/>
          <a:p>
            <a:pPr algn="l"/>
            <a:r>
              <a:rPr lang="en-US" sz="788" dirty="0">
                <a:solidFill>
                  <a:srgbClr val="15345D"/>
                </a:solidFill>
                <a:latin typeface="Arial" panose="020B0604020202020204" pitchFamily="34" charset="0"/>
                <a:cs typeface="Arial" panose="020B0604020202020204" pitchFamily="34" charset="0"/>
              </a:rPr>
              <a:t>Defense Travel Management Office</a:t>
            </a:r>
          </a:p>
        </p:txBody>
      </p:sp>
      <p:grpSp>
        <p:nvGrpSpPr>
          <p:cNvPr id="6" name="Group 5">
            <a:extLst>
              <a:ext uri="{FF2B5EF4-FFF2-40B4-BE49-F238E27FC236}">
                <a16:creationId xmlns:a16="http://schemas.microsoft.com/office/drawing/2014/main" id="{32E73619-2377-9E40-A7CC-FE9DC6BCAD8A}"/>
              </a:ext>
            </a:extLst>
          </p:cNvPr>
          <p:cNvGrpSpPr/>
          <p:nvPr userDrawn="1"/>
        </p:nvGrpSpPr>
        <p:grpSpPr>
          <a:xfrm rot="5400000">
            <a:off x="-2328259" y="2571750"/>
            <a:ext cx="5143500" cy="0"/>
            <a:chOff x="169672" y="5986196"/>
            <a:chExt cx="6857999" cy="3340101"/>
          </a:xfrm>
        </p:grpSpPr>
        <p:cxnSp>
          <p:nvCxnSpPr>
            <p:cNvPr id="7" name="Straight Connector 6">
              <a:extLst>
                <a:ext uri="{FF2B5EF4-FFF2-40B4-BE49-F238E27FC236}">
                  <a16:creationId xmlns:a16="http://schemas.microsoft.com/office/drawing/2014/main" id="{728A1466-0EC2-0140-B5F9-431AC9A9A3D3}"/>
                </a:ext>
              </a:extLst>
            </p:cNvPr>
            <p:cNvCxnSpPr>
              <a:cxnSpLocks/>
            </p:cNvCxnSpPr>
            <p:nvPr/>
          </p:nvCxnSpPr>
          <p:spPr>
            <a:xfrm rot="16200000" flipV="1">
              <a:off x="1029208" y="8466761"/>
              <a:ext cx="0" cy="1719072"/>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B32C13B-7C72-BB43-9B63-0E30C5034149}"/>
                </a:ext>
              </a:extLst>
            </p:cNvPr>
            <p:cNvCxnSpPr>
              <a:cxnSpLocks/>
            </p:cNvCxnSpPr>
            <p:nvPr/>
          </p:nvCxnSpPr>
          <p:spPr>
            <a:xfrm rot="16200000" flipV="1">
              <a:off x="4458207" y="5126660"/>
              <a:ext cx="0" cy="1719072"/>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FDE8FAF-1C5A-064D-A5E1-351AFC80AF8F}"/>
                </a:ext>
              </a:extLst>
            </p:cNvPr>
            <p:cNvCxnSpPr>
              <a:cxnSpLocks/>
            </p:cNvCxnSpPr>
            <p:nvPr/>
          </p:nvCxnSpPr>
          <p:spPr>
            <a:xfrm rot="16200000">
              <a:off x="2744608" y="5126660"/>
              <a:ext cx="0" cy="1719072"/>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1BFABB-6B74-2C4B-9904-5BEE64380B59}"/>
                </a:ext>
              </a:extLst>
            </p:cNvPr>
            <p:cNvCxnSpPr>
              <a:cxnSpLocks/>
            </p:cNvCxnSpPr>
            <p:nvPr/>
          </p:nvCxnSpPr>
          <p:spPr>
            <a:xfrm flipH="1">
              <a:off x="5308599" y="7656247"/>
              <a:ext cx="1719072" cy="0"/>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2361896"/>
      </p:ext>
    </p:extLst>
  </p:cSld>
  <p:clrMap bg1="lt1" tx1="dk1" bg2="lt2" tx2="dk2" accent1="accent1" accent2="accent2" accent3="accent3" accent4="accent4" accent5="accent5" accent6="accent6" hlink="hlink" folHlink="folHlink"/>
  <p:sldLayoutIdLst>
    <p:sldLayoutId id="2147483673" r:id="rId1"/>
    <p:sldLayoutId id="2147483706" r:id="rId2"/>
    <p:sldLayoutId id="2147483707" r:id="rId3"/>
    <p:sldLayoutId id="2147483708" r:id="rId4"/>
    <p:sldLayoutId id="2147483709" r:id="rId5"/>
    <p:sldLayoutId id="2147483680" r:id="rId6"/>
    <p:sldLayoutId id="2147483681" r:id="rId7"/>
    <p:sldLayoutId id="2147483688" r:id="rId8"/>
    <p:sldLayoutId id="2147483682" r:id="rId9"/>
    <p:sldLayoutId id="2147483683" r:id="rId10"/>
    <p:sldLayoutId id="2147483684" r:id="rId11"/>
    <p:sldLayoutId id="2147483685" r:id="rId12"/>
    <p:sldLayoutId id="2147483711" r:id="rId13"/>
    <p:sldLayoutId id="2147483712" r:id="rId14"/>
    <p:sldLayoutId id="2147483713" r:id="rId15"/>
    <p:sldLayoutId id="2147483714"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Lst>
  <p:hf hdr="0" ftr="0" dt="0"/>
  <p:txStyles>
    <p:titleStyle>
      <a:lvl1pPr algn="l" defTabSz="514351" rtl="0" eaLnBrk="1" latinLnBrk="0" hangingPunct="1">
        <a:lnSpc>
          <a:spcPct val="100000"/>
        </a:lnSpc>
        <a:spcBef>
          <a:spcPct val="0"/>
        </a:spcBef>
        <a:buNone/>
        <a:defRPr sz="2400" b="1" kern="1200" baseline="0">
          <a:solidFill>
            <a:srgbClr val="00467F"/>
          </a:solidFill>
          <a:latin typeface="+mj-lt"/>
          <a:ea typeface="+mj-ea"/>
          <a:cs typeface="+mj-cs"/>
        </a:defRPr>
      </a:lvl1pPr>
    </p:titleStyle>
    <p:bodyStyle>
      <a:lvl1pPr marL="342900" indent="-213122" algn="l" defTabSz="514351" rtl="0" eaLnBrk="1" latinLnBrk="0" hangingPunct="1">
        <a:lnSpc>
          <a:spcPct val="100000"/>
        </a:lnSpc>
        <a:spcBef>
          <a:spcPts val="600"/>
        </a:spcBef>
        <a:buClr>
          <a:srgbClr val="00467F"/>
        </a:buClr>
        <a:buSzPct val="110000"/>
        <a:buFont typeface="Arial" panose="020B0604020202020204" pitchFamily="34" charset="0"/>
        <a:buChar char="•"/>
        <a:defRPr sz="2000" kern="1200">
          <a:solidFill>
            <a:srgbClr val="000000"/>
          </a:solidFill>
          <a:latin typeface="+mn-lt"/>
          <a:ea typeface="+mn-ea"/>
          <a:cs typeface="+mn-cs"/>
        </a:defRPr>
      </a:lvl1pPr>
      <a:lvl2pPr marL="573088" indent="-228600" algn="l" defTabSz="514351" rtl="0" eaLnBrk="1" latinLnBrk="0" hangingPunct="1">
        <a:lnSpc>
          <a:spcPct val="100000"/>
        </a:lnSpc>
        <a:spcBef>
          <a:spcPts val="600"/>
        </a:spcBef>
        <a:buClr>
          <a:srgbClr val="00467F"/>
        </a:buClr>
        <a:buSzPct val="115000"/>
        <a:buFont typeface="Arial" panose="020B0604020202020204" pitchFamily="34" charset="0"/>
        <a:buChar char="-"/>
        <a:tabLst/>
        <a:defRPr lang="en-US" sz="1800" kern="1200" dirty="0" smtClean="0">
          <a:solidFill>
            <a:srgbClr val="000000"/>
          </a:solidFill>
          <a:latin typeface="+mn-lt"/>
          <a:ea typeface="+mn-ea"/>
          <a:cs typeface="+mn-cs"/>
        </a:defRPr>
      </a:lvl2pPr>
      <a:lvl3pPr marL="800100" indent="-200025" algn="l" defTabSz="514351" rtl="0" eaLnBrk="1" latinLnBrk="0" hangingPunct="1">
        <a:lnSpc>
          <a:spcPct val="100000"/>
        </a:lnSpc>
        <a:spcBef>
          <a:spcPts val="600"/>
        </a:spcBef>
        <a:buClr>
          <a:srgbClr val="00467F"/>
        </a:buClr>
        <a:buSzPct val="100000"/>
        <a:buFont typeface="Wingdings" panose="05000000000000000000" pitchFamily="2" charset="2"/>
        <a:buChar char="§"/>
        <a:defRPr lang="en-US" sz="1800" kern="1200" dirty="0">
          <a:solidFill>
            <a:srgbClr val="000000"/>
          </a:solidFill>
          <a:latin typeface="+mn-lt"/>
          <a:ea typeface="+mn-ea"/>
          <a:cs typeface="+mn-cs"/>
        </a:defRPr>
      </a:lvl3pPr>
      <a:lvl4pPr marL="1028700" marR="0" indent="-228600" algn="l" defTabSz="514351" rtl="0" eaLnBrk="1" fontAlgn="auto" latinLnBrk="0" hangingPunct="1">
        <a:lnSpc>
          <a:spcPct val="100000"/>
        </a:lnSpc>
        <a:spcBef>
          <a:spcPts val="600"/>
        </a:spcBef>
        <a:spcAft>
          <a:spcPts val="0"/>
        </a:spcAft>
        <a:buClr>
          <a:srgbClr val="00467F"/>
        </a:buClr>
        <a:buSzPct val="100000"/>
        <a:buFont typeface="Arial" panose="020B0604020202020204" pitchFamily="34" charset="0"/>
        <a:buChar char="○"/>
        <a:tabLst/>
        <a:defRPr lang="en-US" sz="1800" kern="1200" dirty="0">
          <a:solidFill>
            <a:srgbClr val="000000"/>
          </a:solidFill>
          <a:latin typeface="+mn-lt"/>
          <a:ea typeface="+mn-ea"/>
          <a:cs typeface="+mn-cs"/>
        </a:defRPr>
      </a:lvl4pPr>
      <a:lvl5pPr marL="1198563" indent="-169863" algn="l" defTabSz="514351" rtl="0" eaLnBrk="1" latinLnBrk="0" hangingPunct="1">
        <a:lnSpc>
          <a:spcPct val="100000"/>
        </a:lnSpc>
        <a:spcBef>
          <a:spcPts val="600"/>
        </a:spcBef>
        <a:buClr>
          <a:srgbClr val="00467F"/>
        </a:buClr>
        <a:buSzPct val="100000"/>
        <a:buFont typeface="Arial" panose="020B0604020202020204" pitchFamily="34" charset="0"/>
        <a:buChar char="•"/>
        <a:defRPr lang="en-US" sz="1800" kern="1200" dirty="0" smtClean="0">
          <a:solidFill>
            <a:schemeClr val="tx2"/>
          </a:solidFill>
          <a:latin typeface="+mn-lt"/>
          <a:ea typeface="+mn-ea"/>
          <a:cs typeface="+mn-cs"/>
        </a:defRPr>
      </a:lvl5pPr>
      <a:lvl6pPr marL="141446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9"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1" rtl="0" eaLnBrk="1" latinLnBrk="0" hangingPunct="1">
        <a:defRPr sz="1013" kern="1200">
          <a:solidFill>
            <a:schemeClr val="tx1"/>
          </a:solidFill>
          <a:latin typeface="+mn-lt"/>
          <a:ea typeface="+mn-ea"/>
          <a:cs typeface="+mn-cs"/>
        </a:defRPr>
      </a:lvl1pPr>
      <a:lvl2pPr marL="257174" algn="l" defTabSz="514351" rtl="0" eaLnBrk="1" latinLnBrk="0" hangingPunct="1">
        <a:defRPr sz="1013" kern="1200">
          <a:solidFill>
            <a:schemeClr val="tx1"/>
          </a:solidFill>
          <a:latin typeface="+mn-lt"/>
          <a:ea typeface="+mn-ea"/>
          <a:cs typeface="+mn-cs"/>
        </a:defRPr>
      </a:lvl2pPr>
      <a:lvl3pPr marL="514351" algn="l" defTabSz="514351" rtl="0" eaLnBrk="1" latinLnBrk="0" hangingPunct="1">
        <a:defRPr sz="1013" kern="1200">
          <a:solidFill>
            <a:schemeClr val="tx1"/>
          </a:solidFill>
          <a:latin typeface="+mn-lt"/>
          <a:ea typeface="+mn-ea"/>
          <a:cs typeface="+mn-cs"/>
        </a:defRPr>
      </a:lvl3pPr>
      <a:lvl4pPr marL="771525" algn="l" defTabSz="514351" rtl="0" eaLnBrk="1" latinLnBrk="0" hangingPunct="1">
        <a:defRPr sz="1013" kern="1200">
          <a:solidFill>
            <a:schemeClr val="tx1"/>
          </a:solidFill>
          <a:latin typeface="+mn-lt"/>
          <a:ea typeface="+mn-ea"/>
          <a:cs typeface="+mn-cs"/>
        </a:defRPr>
      </a:lvl4pPr>
      <a:lvl5pPr marL="1028701" algn="l" defTabSz="514351" rtl="0" eaLnBrk="1" latinLnBrk="0" hangingPunct="1">
        <a:defRPr sz="1013" kern="1200">
          <a:solidFill>
            <a:schemeClr val="tx1"/>
          </a:solidFill>
          <a:latin typeface="+mn-lt"/>
          <a:ea typeface="+mn-ea"/>
          <a:cs typeface="+mn-cs"/>
        </a:defRPr>
      </a:lvl5pPr>
      <a:lvl6pPr marL="1285877" algn="l" defTabSz="514351" rtl="0" eaLnBrk="1" latinLnBrk="0" hangingPunct="1">
        <a:defRPr sz="1013" kern="1200">
          <a:solidFill>
            <a:schemeClr val="tx1"/>
          </a:solidFill>
          <a:latin typeface="+mn-lt"/>
          <a:ea typeface="+mn-ea"/>
          <a:cs typeface="+mn-cs"/>
        </a:defRPr>
      </a:lvl6pPr>
      <a:lvl7pPr marL="1543052" algn="l" defTabSz="514351" rtl="0" eaLnBrk="1" latinLnBrk="0" hangingPunct="1">
        <a:defRPr sz="1013" kern="1200">
          <a:solidFill>
            <a:schemeClr val="tx1"/>
          </a:solidFill>
          <a:latin typeface="+mn-lt"/>
          <a:ea typeface="+mn-ea"/>
          <a:cs typeface="+mn-cs"/>
        </a:defRPr>
      </a:lvl7pPr>
      <a:lvl8pPr marL="1800225" algn="l" defTabSz="514351" rtl="0" eaLnBrk="1" latinLnBrk="0" hangingPunct="1">
        <a:defRPr sz="1013" kern="1200">
          <a:solidFill>
            <a:schemeClr val="tx1"/>
          </a:solidFill>
          <a:latin typeface="+mn-lt"/>
          <a:ea typeface="+mn-ea"/>
          <a:cs typeface="+mn-cs"/>
        </a:defRPr>
      </a:lvl8pPr>
      <a:lvl9pPr marL="2057399" algn="l" defTabSz="514351"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https://www.defensetravel.dod.mil/Docs/Training/DTA_9.pdf"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hyperlink" Target="https://www.defensetravel.dod.mil/Docs/Training/DTA_App_L.pdf"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s://www.defensetravel.dod.mil/site/dispatch.cfm" TargetMode="External"/><Relationship Id="rId7" Type="http://schemas.openxmlformats.org/officeDocument/2006/relationships/hyperlink" Target="https://www.defensetravel.dod.mil/Docs/Training/DTA_8.pdf"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www.defensetravel.dod.mil/Docs/Establish_LOAs_for_the_New_Year.pdf" TargetMode="External"/><Relationship Id="rId5" Type="http://schemas.openxmlformats.org/officeDocument/2006/relationships/hyperlink" Target="https://www.defensetravel.dod.mil/site/award.cfm" TargetMode="External"/><Relationship Id="rId4" Type="http://schemas.openxmlformats.org/officeDocument/2006/relationships/hyperlink" Target="https://www.defensetravel.dod.mil/Docs/Dispatch/Dispatch-VolumeXIV-Issue2-Summer-2021.pdf"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defensetravel.dod.mil/Docs/Training/DTA_9.pdf"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s://www.defensetravel.dod.mil/passport/" TargetMode="External"/><Relationship Id="rId4" Type="http://schemas.openxmlformats.org/officeDocument/2006/relationships/hyperlink" Target="https://www.defensetravel.dod.mil/Docs/Training/DTA_App_L.pdf"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defensetravel.dod.mil/site/award.cfm" TargetMode="External"/><Relationship Id="rId2" Type="http://schemas.openxmlformats.org/officeDocument/2006/relationships/hyperlink" Target="http://www.defensetravel.dod.mil/site/dispatch.cfm"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8647616B-7E97-4550-8816-07BDF6E5C8A8}"/>
              </a:ext>
            </a:extLst>
          </p:cNvPr>
          <p:cNvSpPr>
            <a:spLocks noGrp="1"/>
          </p:cNvSpPr>
          <p:nvPr>
            <p:ph type="title"/>
          </p:nvPr>
        </p:nvSpPr>
        <p:spPr/>
        <p:txBody>
          <a:bodyPr/>
          <a:lstStyle/>
          <a:p>
            <a:r>
              <a:rPr lang="en-US" dirty="0"/>
              <a:t>Welcome to the TAC Outreach Call</a:t>
            </a:r>
          </a:p>
        </p:txBody>
      </p:sp>
      <p:sp>
        <p:nvSpPr>
          <p:cNvPr id="27" name="Content Placeholder 26">
            <a:extLst>
              <a:ext uri="{FF2B5EF4-FFF2-40B4-BE49-F238E27FC236}">
                <a16:creationId xmlns:a16="http://schemas.microsoft.com/office/drawing/2014/main" id="{BB76C96F-C0F3-41CD-9FE6-B18FA8B4FC17}"/>
              </a:ext>
            </a:extLst>
          </p:cNvPr>
          <p:cNvSpPr>
            <a:spLocks noGrp="1"/>
          </p:cNvSpPr>
          <p:nvPr>
            <p:ph sz="quarter" idx="10"/>
          </p:nvPr>
        </p:nvSpPr>
        <p:spPr>
          <a:xfrm>
            <a:off x="455303" y="877661"/>
            <a:ext cx="8350460" cy="1614079"/>
          </a:xfrm>
        </p:spPr>
        <p:txBody>
          <a:bodyPr/>
          <a:lstStyle/>
          <a:p>
            <a:pPr marL="129778" indent="0">
              <a:buNone/>
            </a:pPr>
            <a:r>
              <a:rPr lang="en-US" dirty="0"/>
              <a:t>Presenter(s) 	– Dan Greene</a:t>
            </a:r>
            <a:br>
              <a:rPr lang="en-US" dirty="0"/>
            </a:br>
            <a:r>
              <a:rPr lang="en-US" dirty="0"/>
              <a:t>				– Jason Prado</a:t>
            </a:r>
          </a:p>
          <a:p>
            <a:pPr marL="129778" indent="0">
              <a:buNone/>
            </a:pPr>
            <a:r>
              <a:rPr lang="en-US" dirty="0"/>
              <a:t>	Date 		– August 24, 2021</a:t>
            </a:r>
          </a:p>
          <a:p>
            <a:pPr marL="129778" indent="0">
              <a:buNone/>
            </a:pPr>
            <a:r>
              <a:rPr lang="en-US" dirty="0"/>
              <a:t>	Topic		– Preparing for Fiscal Year Crossover</a:t>
            </a:r>
          </a:p>
        </p:txBody>
      </p:sp>
      <p:sp>
        <p:nvSpPr>
          <p:cNvPr id="28" name="Content Placeholder 26">
            <a:extLst>
              <a:ext uri="{FF2B5EF4-FFF2-40B4-BE49-F238E27FC236}">
                <a16:creationId xmlns:a16="http://schemas.microsoft.com/office/drawing/2014/main" id="{7635D9DE-38B0-433E-9BB9-52C6974D3753}"/>
              </a:ext>
            </a:extLst>
          </p:cNvPr>
          <p:cNvSpPr txBox="1">
            <a:spLocks/>
          </p:cNvSpPr>
          <p:nvPr/>
        </p:nvSpPr>
        <p:spPr>
          <a:xfrm>
            <a:off x="455613" y="2644140"/>
            <a:ext cx="8350460" cy="1614079"/>
          </a:xfrm>
          <a:prstGeom prst="rect">
            <a:avLst/>
          </a:prstGeom>
        </p:spPr>
        <p:txBody>
          <a:bodyPr vert="horz" lIns="0" tIns="0" rIns="0" bIns="0" rtlCol="0" anchor="t" anchorCtr="0">
            <a:noAutofit/>
          </a:bodyPr>
          <a:lstStyle>
            <a:lvl1pPr marL="342900" indent="-213122" algn="l" defTabSz="514351" rtl="0" eaLnBrk="1" latinLnBrk="0" hangingPunct="1">
              <a:lnSpc>
                <a:spcPct val="100000"/>
              </a:lnSpc>
              <a:spcBef>
                <a:spcPts val="750"/>
              </a:spcBef>
              <a:buClr>
                <a:srgbClr val="17345C"/>
              </a:buClr>
              <a:buSzPct val="110000"/>
              <a:buFont typeface="Arial" panose="020B0604020202020204" pitchFamily="34" charset="0"/>
              <a:buChar char="•"/>
              <a:defRPr sz="2000" kern="1200">
                <a:solidFill>
                  <a:schemeClr val="tx2"/>
                </a:solidFill>
                <a:latin typeface="+mn-lt"/>
                <a:ea typeface="+mn-ea"/>
                <a:cs typeface="+mn-cs"/>
              </a:defRPr>
            </a:lvl1pPr>
            <a:lvl2pPr marL="573088" indent="-228600" algn="l" defTabSz="514351" rtl="0" eaLnBrk="1" latinLnBrk="0" hangingPunct="1">
              <a:lnSpc>
                <a:spcPct val="100000"/>
              </a:lnSpc>
              <a:spcBef>
                <a:spcPts val="750"/>
              </a:spcBef>
              <a:buClr>
                <a:srgbClr val="17345C"/>
              </a:buClr>
              <a:buSzPct val="115000"/>
              <a:buFont typeface="Arial" panose="020B0604020202020204" pitchFamily="34" charset="0"/>
              <a:buChar char="-"/>
              <a:tabLst/>
              <a:defRPr lang="en-US" sz="1800" kern="1200">
                <a:solidFill>
                  <a:schemeClr val="tx2"/>
                </a:solidFill>
                <a:latin typeface="+mn-lt"/>
                <a:ea typeface="+mn-ea"/>
                <a:cs typeface="+mn-cs"/>
              </a:defRPr>
            </a:lvl2pPr>
            <a:lvl3pPr marL="800100" indent="-200025" algn="l" defTabSz="514351" rtl="0" eaLnBrk="1" latinLnBrk="0" hangingPunct="1">
              <a:lnSpc>
                <a:spcPct val="100000"/>
              </a:lnSpc>
              <a:spcBef>
                <a:spcPts val="750"/>
              </a:spcBef>
              <a:buClr>
                <a:srgbClr val="00467F"/>
              </a:buClr>
              <a:buSzPct val="100000"/>
              <a:buFont typeface="Wingdings" panose="05000000000000000000" pitchFamily="2" charset="2"/>
              <a:buChar char="§"/>
              <a:defRPr lang="en-US" sz="1800" kern="1200">
                <a:solidFill>
                  <a:schemeClr val="tx2"/>
                </a:solidFill>
                <a:latin typeface="+mn-lt"/>
                <a:ea typeface="+mn-ea"/>
                <a:cs typeface="+mn-cs"/>
              </a:defRPr>
            </a:lvl3pPr>
            <a:lvl4pPr marL="1028700" marR="0" indent="-228600" algn="l" defTabSz="514351" rtl="0" eaLnBrk="1" fontAlgn="auto" latinLnBrk="0" hangingPunct="1">
              <a:lnSpc>
                <a:spcPct val="100000"/>
              </a:lnSpc>
              <a:spcBef>
                <a:spcPts val="750"/>
              </a:spcBef>
              <a:spcAft>
                <a:spcPts val="0"/>
              </a:spcAft>
              <a:buClr>
                <a:srgbClr val="00467F"/>
              </a:buClr>
              <a:buSzPct val="100000"/>
              <a:buFont typeface="Arial" panose="020B0604020202020204" pitchFamily="34" charset="0"/>
              <a:buChar char="○"/>
              <a:tabLst/>
              <a:defRPr lang="en-US" sz="1800" kern="1200">
                <a:solidFill>
                  <a:schemeClr val="tx2"/>
                </a:solidFill>
                <a:latin typeface="+mn-lt"/>
                <a:ea typeface="+mn-ea"/>
                <a:cs typeface="+mn-cs"/>
              </a:defRPr>
            </a:lvl4pPr>
            <a:lvl5pPr marL="1198563" indent="-169863" algn="l" defTabSz="514351" rtl="0" eaLnBrk="1" latinLnBrk="0" hangingPunct="1">
              <a:lnSpc>
                <a:spcPct val="100000"/>
              </a:lnSpc>
              <a:spcBef>
                <a:spcPts val="750"/>
              </a:spcBef>
              <a:buClr>
                <a:srgbClr val="00467F"/>
              </a:buClr>
              <a:buSzPct val="100000"/>
              <a:buFont typeface="Arial" panose="020B0604020202020204" pitchFamily="34" charset="0"/>
              <a:buChar char="•"/>
              <a:defRPr lang="en-US" sz="1800" kern="1200">
                <a:solidFill>
                  <a:schemeClr val="tx2"/>
                </a:solidFill>
                <a:latin typeface="+mn-lt"/>
                <a:ea typeface="+mn-ea"/>
                <a:cs typeface="+mn-cs"/>
              </a:defRPr>
            </a:lvl5pPr>
            <a:lvl6pPr marL="141446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9"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129778" indent="0" algn="ctr">
              <a:buNone/>
            </a:pPr>
            <a:r>
              <a:rPr lang="en-US" b="1" u="sng" dirty="0"/>
              <a:t>The presentation will begin shortly</a:t>
            </a:r>
          </a:p>
          <a:p>
            <a:pPr marL="129778" indent="0">
              <a:buNone/>
            </a:pPr>
            <a:r>
              <a:rPr lang="en-US" dirty="0"/>
              <a:t>				Phone Number 		– 703-679-6200</a:t>
            </a:r>
          </a:p>
          <a:p>
            <a:pPr marL="129778" indent="0">
              <a:buNone/>
            </a:pPr>
            <a:r>
              <a:rPr lang="en-US" dirty="0"/>
              <a:t>				Conference Call ID 	– 8210518109</a:t>
            </a:r>
          </a:p>
          <a:p>
            <a:pPr marL="129778" indent="0">
              <a:buNone/>
            </a:pPr>
            <a:r>
              <a:rPr lang="en-US" dirty="0"/>
              <a:t>				Participant Pin 		– HELP1GO (4357146)</a:t>
            </a:r>
          </a:p>
        </p:txBody>
      </p:sp>
      <p:sp>
        <p:nvSpPr>
          <p:cNvPr id="29" name="Content Placeholder 26">
            <a:extLst>
              <a:ext uri="{FF2B5EF4-FFF2-40B4-BE49-F238E27FC236}">
                <a16:creationId xmlns:a16="http://schemas.microsoft.com/office/drawing/2014/main" id="{3C322006-53CC-4290-A497-EAE1C464DA3D}"/>
              </a:ext>
            </a:extLst>
          </p:cNvPr>
          <p:cNvSpPr txBox="1">
            <a:spLocks/>
          </p:cNvSpPr>
          <p:nvPr/>
        </p:nvSpPr>
        <p:spPr>
          <a:xfrm>
            <a:off x="455613" y="4415671"/>
            <a:ext cx="8350460" cy="498991"/>
          </a:xfrm>
          <a:prstGeom prst="rect">
            <a:avLst/>
          </a:prstGeom>
        </p:spPr>
        <p:txBody>
          <a:bodyPr vert="horz" lIns="0" tIns="0" rIns="0" bIns="0" rtlCol="0" anchor="t" anchorCtr="0">
            <a:noAutofit/>
          </a:bodyPr>
          <a:lstStyle>
            <a:lvl1pPr marL="342900" indent="-213122" algn="l" defTabSz="514351" rtl="0" eaLnBrk="1" latinLnBrk="0" hangingPunct="1">
              <a:lnSpc>
                <a:spcPct val="100000"/>
              </a:lnSpc>
              <a:spcBef>
                <a:spcPts val="750"/>
              </a:spcBef>
              <a:buClr>
                <a:srgbClr val="17345C"/>
              </a:buClr>
              <a:buSzPct val="110000"/>
              <a:buFont typeface="Arial" panose="020B0604020202020204" pitchFamily="34" charset="0"/>
              <a:buChar char="•"/>
              <a:defRPr sz="2000" kern="1200">
                <a:solidFill>
                  <a:schemeClr val="tx2"/>
                </a:solidFill>
                <a:latin typeface="+mn-lt"/>
                <a:ea typeface="+mn-ea"/>
                <a:cs typeface="+mn-cs"/>
              </a:defRPr>
            </a:lvl1pPr>
            <a:lvl2pPr marL="573088" indent="-228600" algn="l" defTabSz="514351" rtl="0" eaLnBrk="1" latinLnBrk="0" hangingPunct="1">
              <a:lnSpc>
                <a:spcPct val="100000"/>
              </a:lnSpc>
              <a:spcBef>
                <a:spcPts val="750"/>
              </a:spcBef>
              <a:buClr>
                <a:srgbClr val="17345C"/>
              </a:buClr>
              <a:buSzPct val="115000"/>
              <a:buFont typeface="Arial" panose="020B0604020202020204" pitchFamily="34" charset="0"/>
              <a:buChar char="-"/>
              <a:tabLst/>
              <a:defRPr lang="en-US" sz="1800" kern="1200">
                <a:solidFill>
                  <a:schemeClr val="tx2"/>
                </a:solidFill>
                <a:latin typeface="+mn-lt"/>
                <a:ea typeface="+mn-ea"/>
                <a:cs typeface="+mn-cs"/>
              </a:defRPr>
            </a:lvl2pPr>
            <a:lvl3pPr marL="800100" indent="-200025" algn="l" defTabSz="514351" rtl="0" eaLnBrk="1" latinLnBrk="0" hangingPunct="1">
              <a:lnSpc>
                <a:spcPct val="100000"/>
              </a:lnSpc>
              <a:spcBef>
                <a:spcPts val="750"/>
              </a:spcBef>
              <a:buClr>
                <a:srgbClr val="00467F"/>
              </a:buClr>
              <a:buSzPct val="100000"/>
              <a:buFont typeface="Wingdings" panose="05000000000000000000" pitchFamily="2" charset="2"/>
              <a:buChar char="§"/>
              <a:defRPr lang="en-US" sz="1800" kern="1200">
                <a:solidFill>
                  <a:schemeClr val="tx2"/>
                </a:solidFill>
                <a:latin typeface="+mn-lt"/>
                <a:ea typeface="+mn-ea"/>
                <a:cs typeface="+mn-cs"/>
              </a:defRPr>
            </a:lvl3pPr>
            <a:lvl4pPr marL="1028700" marR="0" indent="-228600" algn="l" defTabSz="514351" rtl="0" eaLnBrk="1" fontAlgn="auto" latinLnBrk="0" hangingPunct="1">
              <a:lnSpc>
                <a:spcPct val="100000"/>
              </a:lnSpc>
              <a:spcBef>
                <a:spcPts val="750"/>
              </a:spcBef>
              <a:spcAft>
                <a:spcPts val="0"/>
              </a:spcAft>
              <a:buClr>
                <a:srgbClr val="00467F"/>
              </a:buClr>
              <a:buSzPct val="100000"/>
              <a:buFont typeface="Arial" panose="020B0604020202020204" pitchFamily="34" charset="0"/>
              <a:buChar char="○"/>
              <a:tabLst/>
              <a:defRPr lang="en-US" sz="1800" kern="1200">
                <a:solidFill>
                  <a:schemeClr val="tx2"/>
                </a:solidFill>
                <a:latin typeface="+mn-lt"/>
                <a:ea typeface="+mn-ea"/>
                <a:cs typeface="+mn-cs"/>
              </a:defRPr>
            </a:lvl4pPr>
            <a:lvl5pPr marL="1198563" indent="-169863" algn="l" defTabSz="514351" rtl="0" eaLnBrk="1" latinLnBrk="0" hangingPunct="1">
              <a:lnSpc>
                <a:spcPct val="100000"/>
              </a:lnSpc>
              <a:spcBef>
                <a:spcPts val="750"/>
              </a:spcBef>
              <a:buClr>
                <a:srgbClr val="00467F"/>
              </a:buClr>
              <a:buSzPct val="100000"/>
              <a:buFont typeface="Arial" panose="020B0604020202020204" pitchFamily="34" charset="0"/>
              <a:buChar char="•"/>
              <a:defRPr lang="en-US" sz="1800" kern="1200">
                <a:solidFill>
                  <a:schemeClr val="tx2"/>
                </a:solidFill>
                <a:latin typeface="+mn-lt"/>
                <a:ea typeface="+mn-ea"/>
                <a:cs typeface="+mn-cs"/>
              </a:defRPr>
            </a:lvl5pPr>
            <a:lvl6pPr marL="141446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9"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129778" indent="0" algn="ctr">
              <a:buNone/>
            </a:pPr>
            <a:r>
              <a:rPr lang="en-US" sz="1400" dirty="0"/>
              <a:t>We recommend dialing into the phone rather than relying on DCS Audio.</a:t>
            </a:r>
          </a:p>
        </p:txBody>
      </p:sp>
    </p:spTree>
    <p:extLst>
      <p:ext uri="{BB962C8B-B14F-4D97-AF65-F5344CB8AC3E}">
        <p14:creationId xmlns:p14="http://schemas.microsoft.com/office/powerpoint/2010/main" val="1788630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F729D-8ED1-4827-A11E-103F89DCE976}"/>
              </a:ext>
            </a:extLst>
          </p:cNvPr>
          <p:cNvSpPr>
            <a:spLocks noGrp="1"/>
          </p:cNvSpPr>
          <p:nvPr>
            <p:ph type="title"/>
          </p:nvPr>
        </p:nvSpPr>
        <p:spPr/>
        <p:txBody>
          <a:bodyPr/>
          <a:lstStyle/>
          <a:p>
            <a:r>
              <a:rPr lang="en-US" dirty="0"/>
              <a:t>Fiscal Year Crossover</a:t>
            </a:r>
          </a:p>
        </p:txBody>
      </p:sp>
      <p:sp>
        <p:nvSpPr>
          <p:cNvPr id="4" name="Slide Number Placeholder 3">
            <a:extLst>
              <a:ext uri="{FF2B5EF4-FFF2-40B4-BE49-F238E27FC236}">
                <a16:creationId xmlns:a16="http://schemas.microsoft.com/office/drawing/2014/main" id="{053A955F-C262-4916-A7AA-C8431E0503CE}"/>
              </a:ext>
            </a:extLst>
          </p:cNvPr>
          <p:cNvSpPr>
            <a:spLocks noGrp="1"/>
          </p:cNvSpPr>
          <p:nvPr>
            <p:ph type="sldNum" sz="quarter" idx="4"/>
          </p:nvPr>
        </p:nvSpPr>
        <p:spPr/>
        <p:txBody>
          <a:bodyPr/>
          <a:lstStyle/>
          <a:p>
            <a:pPr>
              <a:defRPr/>
            </a:pPr>
            <a:fld id="{7D187A4C-A87B-41AC-8A01-0B3AA42528A5}" type="slidenum">
              <a:rPr lang="en-US" smtClean="0"/>
              <a:pPr>
                <a:defRPr/>
              </a:pPr>
              <a:t>10</a:t>
            </a:fld>
            <a:endParaRPr lang="en-US"/>
          </a:p>
        </p:txBody>
      </p:sp>
      <p:sp>
        <p:nvSpPr>
          <p:cNvPr id="3" name="Content Placeholder 2">
            <a:extLst>
              <a:ext uri="{FF2B5EF4-FFF2-40B4-BE49-F238E27FC236}">
                <a16:creationId xmlns:a16="http://schemas.microsoft.com/office/drawing/2014/main" id="{3A93006D-0C76-4ECF-8302-F4B4347A88AA}"/>
              </a:ext>
            </a:extLst>
          </p:cNvPr>
          <p:cNvSpPr>
            <a:spLocks noGrp="1"/>
          </p:cNvSpPr>
          <p:nvPr>
            <p:ph sz="quarter" idx="10"/>
          </p:nvPr>
        </p:nvSpPr>
        <p:spPr/>
        <p:txBody>
          <a:bodyPr/>
          <a:lstStyle/>
          <a:p>
            <a:r>
              <a:rPr lang="en-US" dirty="0"/>
              <a:t>Every fiscal year, elements in the LOAs and corresponding budgets may require modification to reflect the new fiscal year.</a:t>
            </a:r>
          </a:p>
          <a:p>
            <a:endParaRPr lang="en-US" dirty="0"/>
          </a:p>
          <a:p>
            <a:r>
              <a:rPr lang="en-US" dirty="0"/>
              <a:t>This part of the presentation is geared towards Finance Defense Travel Administrators (FDTAs) and Budget DTAs (BDTAs) when setting up the LOAs and budgets in the Defense Travel System (DTS) for the new fiscal year. </a:t>
            </a:r>
          </a:p>
          <a:p>
            <a:endParaRPr lang="en-US" dirty="0"/>
          </a:p>
          <a:p>
            <a:r>
              <a:rPr lang="en-US" dirty="0"/>
              <a:t>Please check with your Organization’s Local Business Rules and ensure you are following with their intention.</a:t>
            </a:r>
          </a:p>
          <a:p>
            <a:pPr marL="0" indent="0">
              <a:buNone/>
            </a:pPr>
            <a:endParaRPr lang="en-US" dirty="0"/>
          </a:p>
        </p:txBody>
      </p:sp>
    </p:spTree>
    <p:extLst>
      <p:ext uri="{BB962C8B-B14F-4D97-AF65-F5344CB8AC3E}">
        <p14:creationId xmlns:p14="http://schemas.microsoft.com/office/powerpoint/2010/main" val="2843076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C4FC5-2F67-4614-8777-06BD06F7180F}"/>
              </a:ext>
            </a:extLst>
          </p:cNvPr>
          <p:cNvSpPr>
            <a:spLocks noGrp="1"/>
          </p:cNvSpPr>
          <p:nvPr>
            <p:ph type="title"/>
          </p:nvPr>
        </p:nvSpPr>
        <p:spPr/>
        <p:txBody>
          <a:bodyPr/>
          <a:lstStyle/>
          <a:p>
            <a:r>
              <a:rPr lang="en-US" dirty="0"/>
              <a:t>Lines of Accounting</a:t>
            </a:r>
          </a:p>
        </p:txBody>
      </p:sp>
      <p:sp>
        <p:nvSpPr>
          <p:cNvPr id="4" name="Slide Number Placeholder 3">
            <a:extLst>
              <a:ext uri="{FF2B5EF4-FFF2-40B4-BE49-F238E27FC236}">
                <a16:creationId xmlns:a16="http://schemas.microsoft.com/office/drawing/2014/main" id="{6EBFFDD3-7EE9-4F18-AE13-56FAB985F1BA}"/>
              </a:ext>
            </a:extLst>
          </p:cNvPr>
          <p:cNvSpPr>
            <a:spLocks noGrp="1"/>
          </p:cNvSpPr>
          <p:nvPr>
            <p:ph type="sldNum" sz="quarter" idx="4"/>
          </p:nvPr>
        </p:nvSpPr>
        <p:spPr/>
        <p:txBody>
          <a:bodyPr/>
          <a:lstStyle/>
          <a:p>
            <a:pPr>
              <a:defRPr/>
            </a:pPr>
            <a:fld id="{7D187A4C-A87B-41AC-8A01-0B3AA42528A5}" type="slidenum">
              <a:rPr lang="en-US" smtClean="0"/>
              <a:pPr>
                <a:defRPr/>
              </a:pPr>
              <a:t>11</a:t>
            </a:fld>
            <a:endParaRPr lang="en-US"/>
          </a:p>
        </p:txBody>
      </p:sp>
      <p:sp>
        <p:nvSpPr>
          <p:cNvPr id="3" name="Content Placeholder 2">
            <a:extLst>
              <a:ext uri="{FF2B5EF4-FFF2-40B4-BE49-F238E27FC236}">
                <a16:creationId xmlns:a16="http://schemas.microsoft.com/office/drawing/2014/main" id="{FD707396-ADB8-4463-8ABC-4F62416950A3}"/>
              </a:ext>
            </a:extLst>
          </p:cNvPr>
          <p:cNvSpPr>
            <a:spLocks noGrp="1"/>
          </p:cNvSpPr>
          <p:nvPr>
            <p:ph sz="quarter" idx="10"/>
          </p:nvPr>
        </p:nvSpPr>
        <p:spPr/>
        <p:txBody>
          <a:bodyPr/>
          <a:lstStyle/>
          <a:p>
            <a:r>
              <a:rPr lang="en-US" dirty="0"/>
              <a:t>The process begins with the FDTA obtaining a list of LOAs and then determining the appropriate method to create the new LOAs for the new fiscal year. </a:t>
            </a:r>
          </a:p>
          <a:p>
            <a:endParaRPr lang="en-US" dirty="0"/>
          </a:p>
          <a:p>
            <a:r>
              <a:rPr lang="en-US" dirty="0"/>
              <a:t>There are three main options to establish LOAs for the new fiscal year:</a:t>
            </a:r>
          </a:p>
          <a:p>
            <a:pPr lvl="1"/>
            <a:r>
              <a:rPr lang="en-US" dirty="0"/>
              <a:t>Rolling Over method using either Default or Custom rules </a:t>
            </a:r>
          </a:p>
          <a:p>
            <a:pPr lvl="1"/>
            <a:r>
              <a:rPr lang="en-US" dirty="0"/>
              <a:t>Copying an existing LOA</a:t>
            </a:r>
          </a:p>
          <a:p>
            <a:pPr lvl="1"/>
            <a:r>
              <a:rPr lang="en-US" dirty="0"/>
              <a:t>Creating a new LOA</a:t>
            </a:r>
          </a:p>
        </p:txBody>
      </p:sp>
    </p:spTree>
    <p:extLst>
      <p:ext uri="{BB962C8B-B14F-4D97-AF65-F5344CB8AC3E}">
        <p14:creationId xmlns:p14="http://schemas.microsoft.com/office/powerpoint/2010/main" val="2017346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302B3-8A4C-4C63-A1CB-FA5D643FF92C}"/>
              </a:ext>
            </a:extLst>
          </p:cNvPr>
          <p:cNvSpPr>
            <a:spLocks noGrp="1"/>
          </p:cNvSpPr>
          <p:nvPr>
            <p:ph type="title"/>
          </p:nvPr>
        </p:nvSpPr>
        <p:spPr/>
        <p:txBody>
          <a:bodyPr/>
          <a:lstStyle/>
          <a:p>
            <a:r>
              <a:rPr lang="en-US" dirty="0"/>
              <a:t>Roll Over LOA To New Fiscal Year</a:t>
            </a:r>
          </a:p>
        </p:txBody>
      </p:sp>
      <p:sp>
        <p:nvSpPr>
          <p:cNvPr id="4" name="Slide Number Placeholder 3">
            <a:extLst>
              <a:ext uri="{FF2B5EF4-FFF2-40B4-BE49-F238E27FC236}">
                <a16:creationId xmlns:a16="http://schemas.microsoft.com/office/drawing/2014/main" id="{7FE236CC-10D1-4CF0-89BB-F7914A5C0C3F}"/>
              </a:ext>
            </a:extLst>
          </p:cNvPr>
          <p:cNvSpPr>
            <a:spLocks noGrp="1"/>
          </p:cNvSpPr>
          <p:nvPr>
            <p:ph type="sldNum" sz="quarter" idx="4"/>
          </p:nvPr>
        </p:nvSpPr>
        <p:spPr/>
        <p:txBody>
          <a:bodyPr/>
          <a:lstStyle/>
          <a:p>
            <a:pPr>
              <a:defRPr/>
            </a:pPr>
            <a:fld id="{7D187A4C-A87B-41AC-8A01-0B3AA42528A5}" type="slidenum">
              <a:rPr lang="en-US" smtClean="0"/>
              <a:pPr>
                <a:defRPr/>
              </a:pPr>
              <a:t>12</a:t>
            </a:fld>
            <a:endParaRPr lang="en-US"/>
          </a:p>
        </p:txBody>
      </p:sp>
      <p:sp>
        <p:nvSpPr>
          <p:cNvPr id="3" name="Content Placeholder 2">
            <a:extLst>
              <a:ext uri="{FF2B5EF4-FFF2-40B4-BE49-F238E27FC236}">
                <a16:creationId xmlns:a16="http://schemas.microsoft.com/office/drawing/2014/main" id="{E8139414-57B8-4339-AA65-E6180A2F82DB}"/>
              </a:ext>
            </a:extLst>
          </p:cNvPr>
          <p:cNvSpPr>
            <a:spLocks noGrp="1"/>
          </p:cNvSpPr>
          <p:nvPr>
            <p:ph sz="quarter" idx="10"/>
          </p:nvPr>
        </p:nvSpPr>
        <p:spPr/>
        <p:txBody>
          <a:bodyPr>
            <a:normAutofit fontScale="92500" lnSpcReduction="20000"/>
          </a:bodyPr>
          <a:lstStyle/>
          <a:p>
            <a:r>
              <a:rPr lang="en-US" dirty="0"/>
              <a:t>DTS provides two means of rolling over LOAs to the new fiscal year: </a:t>
            </a:r>
          </a:p>
          <a:p>
            <a:pPr lvl="1"/>
            <a:r>
              <a:rPr lang="en-US" b="1" dirty="0">
                <a:solidFill>
                  <a:srgbClr val="0000FF"/>
                </a:solidFill>
              </a:rPr>
              <a:t>Default rules</a:t>
            </a:r>
            <a:r>
              <a:rPr lang="en-US" b="1" dirty="0"/>
              <a:t> </a:t>
            </a:r>
            <a:r>
              <a:rPr lang="en-US" dirty="0"/>
              <a:t>automatically update fiscal year and program year account elements in each LOA to the designated fiscal year defined for each LOA format map. </a:t>
            </a:r>
          </a:p>
          <a:p>
            <a:pPr lvl="2"/>
            <a:r>
              <a:rPr lang="en-US" dirty="0"/>
              <a:t>Any empty elements in the LOA will remain empty. </a:t>
            </a:r>
          </a:p>
          <a:p>
            <a:pPr lvl="2"/>
            <a:r>
              <a:rPr lang="en-US" dirty="0"/>
              <a:t>All other data elements within the LOA will be copied into the new LOA. </a:t>
            </a:r>
          </a:p>
          <a:p>
            <a:pPr lvl="2"/>
            <a:r>
              <a:rPr lang="en-US" dirty="0"/>
              <a:t>Default rules can be customized.</a:t>
            </a:r>
          </a:p>
          <a:p>
            <a:pPr lvl="1"/>
            <a:endParaRPr lang="en-US" dirty="0"/>
          </a:p>
          <a:p>
            <a:pPr lvl="1"/>
            <a:r>
              <a:rPr lang="en-US" b="1" dirty="0">
                <a:solidFill>
                  <a:srgbClr val="0000FF"/>
                </a:solidFill>
              </a:rPr>
              <a:t>Custom rules </a:t>
            </a:r>
            <a:r>
              <a:rPr lang="en-US" dirty="0"/>
              <a:t>allow users to turn off individual fiscal/program year account element rules from the default rule set. </a:t>
            </a:r>
          </a:p>
          <a:p>
            <a:pPr lvl="2"/>
            <a:r>
              <a:rPr lang="en-US" dirty="0"/>
              <a:t>Custom rules can apply to one or more LOAs when selected in the Roll over feature. </a:t>
            </a:r>
          </a:p>
          <a:p>
            <a:pPr lvl="2"/>
            <a:r>
              <a:rPr lang="en-US" dirty="0"/>
              <a:t>Once the user has turned off the LOA element rules, DTS will not automatically update fiscal/year account elements in each LOA with a specified fiscal year value.</a:t>
            </a:r>
          </a:p>
        </p:txBody>
      </p:sp>
    </p:spTree>
    <p:extLst>
      <p:ext uri="{BB962C8B-B14F-4D97-AF65-F5344CB8AC3E}">
        <p14:creationId xmlns:p14="http://schemas.microsoft.com/office/powerpoint/2010/main" val="425984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a:extLst>
              <a:ext uri="{FF2B5EF4-FFF2-40B4-BE49-F238E27FC236}">
                <a16:creationId xmlns:a16="http://schemas.microsoft.com/office/drawing/2014/main" id="{B570E503-7722-48D1-A3ED-B1E82CD77606}"/>
              </a:ext>
            </a:extLst>
          </p:cNvPr>
          <p:cNvPicPr>
            <a:picLocks noGrp="1" noChangeAspect="1"/>
          </p:cNvPicPr>
          <p:nvPr>
            <p:ph sz="quarter" idx="10"/>
          </p:nvPr>
        </p:nvPicPr>
        <p:blipFill>
          <a:blip r:embed="rId2"/>
          <a:stretch>
            <a:fillRect/>
          </a:stretch>
        </p:blipFill>
        <p:spPr>
          <a:xfrm>
            <a:off x="844550" y="1191419"/>
            <a:ext cx="7572375" cy="3324225"/>
          </a:xfrm>
        </p:spPr>
      </p:pic>
      <p:sp>
        <p:nvSpPr>
          <p:cNvPr id="2" name="Title 1">
            <a:extLst>
              <a:ext uri="{FF2B5EF4-FFF2-40B4-BE49-F238E27FC236}">
                <a16:creationId xmlns:a16="http://schemas.microsoft.com/office/drawing/2014/main" id="{BFC7B278-D159-42AB-94EA-3B3C201E98A6}"/>
              </a:ext>
            </a:extLst>
          </p:cNvPr>
          <p:cNvSpPr>
            <a:spLocks noGrp="1"/>
          </p:cNvSpPr>
          <p:nvPr>
            <p:ph type="title"/>
          </p:nvPr>
        </p:nvSpPr>
        <p:spPr/>
        <p:txBody>
          <a:bodyPr/>
          <a:lstStyle/>
          <a:p>
            <a:r>
              <a:rPr lang="en-US" dirty="0"/>
              <a:t>Roll Over LOA To New Fiscal Year</a:t>
            </a:r>
          </a:p>
        </p:txBody>
      </p:sp>
      <p:sp>
        <p:nvSpPr>
          <p:cNvPr id="4" name="Slide Number Placeholder 3">
            <a:extLst>
              <a:ext uri="{FF2B5EF4-FFF2-40B4-BE49-F238E27FC236}">
                <a16:creationId xmlns:a16="http://schemas.microsoft.com/office/drawing/2014/main" id="{E4AFEB76-1285-4B21-B68A-B478BABAA809}"/>
              </a:ext>
            </a:extLst>
          </p:cNvPr>
          <p:cNvSpPr>
            <a:spLocks noGrp="1"/>
          </p:cNvSpPr>
          <p:nvPr>
            <p:ph type="sldNum" sz="quarter" idx="4"/>
          </p:nvPr>
        </p:nvSpPr>
        <p:spPr/>
        <p:txBody>
          <a:bodyPr/>
          <a:lstStyle/>
          <a:p>
            <a:pPr>
              <a:defRPr/>
            </a:pPr>
            <a:fld id="{7D187A4C-A87B-41AC-8A01-0B3AA42528A5}" type="slidenum">
              <a:rPr lang="en-US" smtClean="0"/>
              <a:pPr>
                <a:defRPr/>
              </a:pPr>
              <a:t>13</a:t>
            </a:fld>
            <a:endParaRPr lang="en-US"/>
          </a:p>
        </p:txBody>
      </p:sp>
      <p:sp>
        <p:nvSpPr>
          <p:cNvPr id="6" name="Arrow: Right 5">
            <a:extLst>
              <a:ext uri="{FF2B5EF4-FFF2-40B4-BE49-F238E27FC236}">
                <a16:creationId xmlns:a16="http://schemas.microsoft.com/office/drawing/2014/main" id="{9B0DC101-0A12-4C33-B157-744730AF7D5B}"/>
              </a:ext>
            </a:extLst>
          </p:cNvPr>
          <p:cNvSpPr/>
          <p:nvPr/>
        </p:nvSpPr>
        <p:spPr bwMode="auto">
          <a:xfrm rot="5400000">
            <a:off x="1306537" y="1543050"/>
            <a:ext cx="514350" cy="285750"/>
          </a:xfrm>
          <a:prstGeom prst="right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
        <p:nvSpPr>
          <p:cNvPr id="7" name="Arrow: Up 6">
            <a:extLst>
              <a:ext uri="{FF2B5EF4-FFF2-40B4-BE49-F238E27FC236}">
                <a16:creationId xmlns:a16="http://schemas.microsoft.com/office/drawing/2014/main" id="{CC790FD2-4431-4061-BB2A-EBB207AB53F5}"/>
              </a:ext>
            </a:extLst>
          </p:cNvPr>
          <p:cNvSpPr/>
          <p:nvPr/>
        </p:nvSpPr>
        <p:spPr bwMode="auto">
          <a:xfrm>
            <a:off x="5174698" y="4200876"/>
            <a:ext cx="288842" cy="514350"/>
          </a:xfrm>
          <a:prstGeom prst="up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
        <p:nvSpPr>
          <p:cNvPr id="8" name="TextBox 7">
            <a:extLst>
              <a:ext uri="{FF2B5EF4-FFF2-40B4-BE49-F238E27FC236}">
                <a16:creationId xmlns:a16="http://schemas.microsoft.com/office/drawing/2014/main" id="{8840A925-57A2-4240-849B-F3F76BBFAD5D}"/>
              </a:ext>
            </a:extLst>
          </p:cNvPr>
          <p:cNvSpPr txBox="1"/>
          <p:nvPr/>
        </p:nvSpPr>
        <p:spPr>
          <a:xfrm>
            <a:off x="6723038" y="627856"/>
            <a:ext cx="2000250" cy="1028700"/>
          </a:xfrm>
          <a:prstGeom prst="rect">
            <a:avLst/>
          </a:prstGeom>
          <a:solidFill>
            <a:schemeClr val="bg1"/>
          </a:solidFill>
          <a:ln>
            <a:solidFill>
              <a:schemeClr val="tx1"/>
            </a:solidFill>
          </a:ln>
        </p:spPr>
        <p:txBody>
          <a:bodyPr wrap="square" rtlCol="0" anchor="ctr">
            <a:normAutofit/>
          </a:bodyPr>
          <a:lstStyle/>
          <a:p>
            <a:r>
              <a:rPr lang="en-US" sz="1050" dirty="0">
                <a:latin typeface="+mj-lt"/>
              </a:rPr>
              <a:t>To Rollover an LOA, or multiple LOAs, select the check box next to each LOA and select “Rollover Selected (on this page)” at the bottom.</a:t>
            </a:r>
          </a:p>
        </p:txBody>
      </p:sp>
    </p:spTree>
    <p:extLst>
      <p:ext uri="{BB962C8B-B14F-4D97-AF65-F5344CB8AC3E}">
        <p14:creationId xmlns:p14="http://schemas.microsoft.com/office/powerpoint/2010/main" val="225629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5D135915-E483-40F6-BEE5-75ED9A827DB2}"/>
              </a:ext>
            </a:extLst>
          </p:cNvPr>
          <p:cNvPicPr>
            <a:picLocks noGrp="1" noChangeAspect="1"/>
          </p:cNvPicPr>
          <p:nvPr>
            <p:ph sz="quarter" idx="10"/>
          </p:nvPr>
        </p:nvPicPr>
        <p:blipFill>
          <a:blip r:embed="rId2"/>
          <a:stretch>
            <a:fillRect/>
          </a:stretch>
        </p:blipFill>
        <p:spPr>
          <a:xfrm>
            <a:off x="1006475" y="1829594"/>
            <a:ext cx="7248525" cy="2047875"/>
          </a:xfrm>
        </p:spPr>
      </p:pic>
      <p:sp>
        <p:nvSpPr>
          <p:cNvPr id="2" name="Title 1">
            <a:extLst>
              <a:ext uri="{FF2B5EF4-FFF2-40B4-BE49-F238E27FC236}">
                <a16:creationId xmlns:a16="http://schemas.microsoft.com/office/drawing/2014/main" id="{245E1658-1FC0-4679-B72A-C97C747DF7BB}"/>
              </a:ext>
            </a:extLst>
          </p:cNvPr>
          <p:cNvSpPr>
            <a:spLocks noGrp="1"/>
          </p:cNvSpPr>
          <p:nvPr>
            <p:ph type="title"/>
          </p:nvPr>
        </p:nvSpPr>
        <p:spPr/>
        <p:txBody>
          <a:bodyPr/>
          <a:lstStyle/>
          <a:p>
            <a:r>
              <a:rPr lang="en-US" dirty="0"/>
              <a:t>Roll Over LOA To New Fiscal Year</a:t>
            </a:r>
          </a:p>
        </p:txBody>
      </p:sp>
      <p:sp>
        <p:nvSpPr>
          <p:cNvPr id="4" name="Slide Number Placeholder 3">
            <a:extLst>
              <a:ext uri="{FF2B5EF4-FFF2-40B4-BE49-F238E27FC236}">
                <a16:creationId xmlns:a16="http://schemas.microsoft.com/office/drawing/2014/main" id="{CD52A14C-700B-48B0-B97F-9A93FF79F833}"/>
              </a:ext>
            </a:extLst>
          </p:cNvPr>
          <p:cNvSpPr>
            <a:spLocks noGrp="1"/>
          </p:cNvSpPr>
          <p:nvPr>
            <p:ph type="sldNum" sz="quarter" idx="4"/>
          </p:nvPr>
        </p:nvSpPr>
        <p:spPr/>
        <p:txBody>
          <a:bodyPr/>
          <a:lstStyle/>
          <a:p>
            <a:pPr>
              <a:defRPr/>
            </a:pPr>
            <a:fld id="{7D187A4C-A87B-41AC-8A01-0B3AA42528A5}" type="slidenum">
              <a:rPr lang="en-US" smtClean="0"/>
              <a:pPr>
                <a:defRPr/>
              </a:pPr>
              <a:t>14</a:t>
            </a:fld>
            <a:endParaRPr lang="en-US"/>
          </a:p>
        </p:txBody>
      </p:sp>
      <p:sp>
        <p:nvSpPr>
          <p:cNvPr id="6" name="TextBox 5">
            <a:extLst>
              <a:ext uri="{FF2B5EF4-FFF2-40B4-BE49-F238E27FC236}">
                <a16:creationId xmlns:a16="http://schemas.microsoft.com/office/drawing/2014/main" id="{269F1012-DC0E-4D1F-8702-1913274C8A5A}"/>
              </a:ext>
            </a:extLst>
          </p:cNvPr>
          <p:cNvSpPr txBox="1"/>
          <p:nvPr/>
        </p:nvSpPr>
        <p:spPr>
          <a:xfrm>
            <a:off x="6413110" y="770125"/>
            <a:ext cx="2000250" cy="777257"/>
          </a:xfrm>
          <a:prstGeom prst="rect">
            <a:avLst/>
          </a:prstGeom>
          <a:solidFill>
            <a:schemeClr val="bg1"/>
          </a:solidFill>
          <a:ln>
            <a:solidFill>
              <a:schemeClr val="tx1"/>
            </a:solidFill>
          </a:ln>
        </p:spPr>
        <p:txBody>
          <a:bodyPr wrap="square" rtlCol="0" anchor="ctr">
            <a:normAutofit/>
          </a:bodyPr>
          <a:lstStyle/>
          <a:p>
            <a:r>
              <a:rPr lang="en-US" sz="1050" dirty="0">
                <a:latin typeface="+mj-lt"/>
              </a:rPr>
              <a:t>You will now be able to select if you want to use the roll over feature using default or custom rules.</a:t>
            </a:r>
          </a:p>
        </p:txBody>
      </p:sp>
    </p:spTree>
    <p:extLst>
      <p:ext uri="{BB962C8B-B14F-4D97-AF65-F5344CB8AC3E}">
        <p14:creationId xmlns:p14="http://schemas.microsoft.com/office/powerpoint/2010/main" val="3279656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97D10BD-0115-45B8-A12F-C0CC8D7535B0}"/>
              </a:ext>
            </a:extLst>
          </p:cNvPr>
          <p:cNvPicPr>
            <a:picLocks noChangeAspect="1"/>
          </p:cNvPicPr>
          <p:nvPr/>
        </p:nvPicPr>
        <p:blipFill>
          <a:blip r:embed="rId2"/>
          <a:stretch>
            <a:fillRect/>
          </a:stretch>
        </p:blipFill>
        <p:spPr>
          <a:xfrm>
            <a:off x="290512" y="2787423"/>
            <a:ext cx="8562975" cy="1971675"/>
          </a:xfrm>
          <a:prstGeom prst="rect">
            <a:avLst/>
          </a:prstGeom>
        </p:spPr>
      </p:pic>
      <p:pic>
        <p:nvPicPr>
          <p:cNvPr id="14" name="Content Placeholder 13">
            <a:extLst>
              <a:ext uri="{FF2B5EF4-FFF2-40B4-BE49-F238E27FC236}">
                <a16:creationId xmlns:a16="http://schemas.microsoft.com/office/drawing/2014/main" id="{E233BB33-2A67-4B00-9B8F-C160A13FACB7}"/>
              </a:ext>
            </a:extLst>
          </p:cNvPr>
          <p:cNvPicPr>
            <a:picLocks noGrp="1" noChangeAspect="1"/>
          </p:cNvPicPr>
          <p:nvPr>
            <p:ph sz="quarter" idx="10"/>
          </p:nvPr>
        </p:nvPicPr>
        <p:blipFill>
          <a:blip r:embed="rId3"/>
          <a:stretch>
            <a:fillRect/>
          </a:stretch>
        </p:blipFill>
        <p:spPr>
          <a:xfrm>
            <a:off x="344438" y="1012011"/>
            <a:ext cx="8572500" cy="1533525"/>
          </a:xfrm>
        </p:spPr>
      </p:pic>
      <p:sp>
        <p:nvSpPr>
          <p:cNvPr id="2" name="Title 1">
            <a:extLst>
              <a:ext uri="{FF2B5EF4-FFF2-40B4-BE49-F238E27FC236}">
                <a16:creationId xmlns:a16="http://schemas.microsoft.com/office/drawing/2014/main" id="{681A62A1-77B3-4375-A2AD-1654DD7A27AA}"/>
              </a:ext>
            </a:extLst>
          </p:cNvPr>
          <p:cNvSpPr>
            <a:spLocks noGrp="1"/>
          </p:cNvSpPr>
          <p:nvPr>
            <p:ph type="title"/>
          </p:nvPr>
        </p:nvSpPr>
        <p:spPr/>
        <p:txBody>
          <a:bodyPr/>
          <a:lstStyle/>
          <a:p>
            <a:r>
              <a:rPr lang="en-US" dirty="0"/>
              <a:t>Roll Over LOA To New Fiscal Year</a:t>
            </a:r>
          </a:p>
        </p:txBody>
      </p:sp>
      <p:sp>
        <p:nvSpPr>
          <p:cNvPr id="4" name="Slide Number Placeholder 3">
            <a:extLst>
              <a:ext uri="{FF2B5EF4-FFF2-40B4-BE49-F238E27FC236}">
                <a16:creationId xmlns:a16="http://schemas.microsoft.com/office/drawing/2014/main" id="{9D7D70F4-65DD-4D07-B05B-6A4CC1F1CA4F}"/>
              </a:ext>
            </a:extLst>
          </p:cNvPr>
          <p:cNvSpPr>
            <a:spLocks noGrp="1"/>
          </p:cNvSpPr>
          <p:nvPr>
            <p:ph type="sldNum" sz="quarter" idx="4"/>
          </p:nvPr>
        </p:nvSpPr>
        <p:spPr/>
        <p:txBody>
          <a:bodyPr/>
          <a:lstStyle/>
          <a:p>
            <a:pPr>
              <a:defRPr/>
            </a:pPr>
            <a:fld id="{7D187A4C-A87B-41AC-8A01-0B3AA42528A5}" type="slidenum">
              <a:rPr lang="en-US" smtClean="0"/>
              <a:pPr>
                <a:defRPr/>
              </a:pPr>
              <a:t>15</a:t>
            </a:fld>
            <a:endParaRPr lang="en-US"/>
          </a:p>
        </p:txBody>
      </p:sp>
      <p:sp>
        <p:nvSpPr>
          <p:cNvPr id="7" name="TextBox 6">
            <a:extLst>
              <a:ext uri="{FF2B5EF4-FFF2-40B4-BE49-F238E27FC236}">
                <a16:creationId xmlns:a16="http://schemas.microsoft.com/office/drawing/2014/main" id="{C988F162-8D76-4A5D-AB49-144CEE3C3347}"/>
              </a:ext>
            </a:extLst>
          </p:cNvPr>
          <p:cNvSpPr txBox="1"/>
          <p:nvPr/>
        </p:nvSpPr>
        <p:spPr>
          <a:xfrm>
            <a:off x="6726148" y="297438"/>
            <a:ext cx="2000250" cy="1028700"/>
          </a:xfrm>
          <a:prstGeom prst="rect">
            <a:avLst/>
          </a:prstGeom>
          <a:solidFill>
            <a:schemeClr val="bg1"/>
          </a:solidFill>
          <a:ln>
            <a:solidFill>
              <a:schemeClr val="tx1"/>
            </a:solidFill>
          </a:ln>
        </p:spPr>
        <p:txBody>
          <a:bodyPr wrap="square" rtlCol="0" anchor="ctr">
            <a:normAutofit/>
          </a:bodyPr>
          <a:lstStyle/>
          <a:p>
            <a:r>
              <a:rPr lang="en-US" sz="1050" dirty="0">
                <a:latin typeface="+mj-lt"/>
              </a:rPr>
              <a:t>Depending on the method selected and format map, the fields will be displayed with the ability to Preview before completing the process.</a:t>
            </a:r>
          </a:p>
        </p:txBody>
      </p:sp>
      <p:sp>
        <p:nvSpPr>
          <p:cNvPr id="3" name="Rectangle 2">
            <a:extLst>
              <a:ext uri="{FF2B5EF4-FFF2-40B4-BE49-F238E27FC236}">
                <a16:creationId xmlns:a16="http://schemas.microsoft.com/office/drawing/2014/main" id="{E6A3C45A-CF6C-4679-A75A-0CF6A5909F35}"/>
              </a:ext>
            </a:extLst>
          </p:cNvPr>
          <p:cNvSpPr/>
          <p:nvPr/>
        </p:nvSpPr>
        <p:spPr bwMode="auto">
          <a:xfrm>
            <a:off x="2886075" y="1087331"/>
            <a:ext cx="1165420" cy="228600"/>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
        <p:nvSpPr>
          <p:cNvPr id="8" name="Rectangle 7">
            <a:extLst>
              <a:ext uri="{FF2B5EF4-FFF2-40B4-BE49-F238E27FC236}">
                <a16:creationId xmlns:a16="http://schemas.microsoft.com/office/drawing/2014/main" id="{F5A2FB42-2D74-4E18-93A4-95A855DE0B29}"/>
              </a:ext>
            </a:extLst>
          </p:cNvPr>
          <p:cNvSpPr/>
          <p:nvPr/>
        </p:nvSpPr>
        <p:spPr bwMode="auto">
          <a:xfrm>
            <a:off x="2886075" y="2793717"/>
            <a:ext cx="1165420" cy="228600"/>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Tree>
    <p:extLst>
      <p:ext uri="{BB962C8B-B14F-4D97-AF65-F5344CB8AC3E}">
        <p14:creationId xmlns:p14="http://schemas.microsoft.com/office/powerpoint/2010/main" val="1068595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88076-109C-48E7-BAFA-C70A44F081A0}"/>
              </a:ext>
            </a:extLst>
          </p:cNvPr>
          <p:cNvSpPr>
            <a:spLocks noGrp="1"/>
          </p:cNvSpPr>
          <p:nvPr>
            <p:ph type="title"/>
          </p:nvPr>
        </p:nvSpPr>
        <p:spPr/>
        <p:txBody>
          <a:bodyPr/>
          <a:lstStyle/>
          <a:p>
            <a:r>
              <a:rPr lang="en-US" dirty="0"/>
              <a:t>Copy LOA</a:t>
            </a:r>
          </a:p>
        </p:txBody>
      </p:sp>
      <p:sp>
        <p:nvSpPr>
          <p:cNvPr id="4" name="Slide Number Placeholder 3">
            <a:extLst>
              <a:ext uri="{FF2B5EF4-FFF2-40B4-BE49-F238E27FC236}">
                <a16:creationId xmlns:a16="http://schemas.microsoft.com/office/drawing/2014/main" id="{725F3B26-A46D-4185-96C9-91676C62F641}"/>
              </a:ext>
            </a:extLst>
          </p:cNvPr>
          <p:cNvSpPr>
            <a:spLocks noGrp="1"/>
          </p:cNvSpPr>
          <p:nvPr>
            <p:ph type="sldNum" sz="quarter" idx="4"/>
          </p:nvPr>
        </p:nvSpPr>
        <p:spPr/>
        <p:txBody>
          <a:bodyPr/>
          <a:lstStyle/>
          <a:p>
            <a:pPr>
              <a:defRPr/>
            </a:pPr>
            <a:fld id="{7D187A4C-A87B-41AC-8A01-0B3AA42528A5}" type="slidenum">
              <a:rPr lang="en-US" smtClean="0"/>
              <a:pPr>
                <a:defRPr/>
              </a:pPr>
              <a:t>16</a:t>
            </a:fld>
            <a:endParaRPr lang="en-US"/>
          </a:p>
        </p:txBody>
      </p:sp>
      <p:sp>
        <p:nvSpPr>
          <p:cNvPr id="3" name="Content Placeholder 2">
            <a:extLst>
              <a:ext uri="{FF2B5EF4-FFF2-40B4-BE49-F238E27FC236}">
                <a16:creationId xmlns:a16="http://schemas.microsoft.com/office/drawing/2014/main" id="{02BB363E-9750-4D6A-AA2A-E868E7704575}"/>
              </a:ext>
            </a:extLst>
          </p:cNvPr>
          <p:cNvSpPr>
            <a:spLocks noGrp="1"/>
          </p:cNvSpPr>
          <p:nvPr>
            <p:ph sz="quarter" idx="10"/>
          </p:nvPr>
        </p:nvSpPr>
        <p:spPr/>
        <p:txBody>
          <a:bodyPr/>
          <a:lstStyle/>
          <a:p>
            <a:r>
              <a:rPr lang="en-US" dirty="0"/>
              <a:t>The FDTA should use the Copy LOA feature when other data elements change from one fiscal year to the next (i.e., changes in addition to fiscal year and program year related elements). </a:t>
            </a:r>
          </a:p>
          <a:p>
            <a:endParaRPr lang="en-US" dirty="0"/>
          </a:p>
          <a:p>
            <a:r>
              <a:rPr lang="en-US" dirty="0"/>
              <a:t>The Copy LOA feature does the following: </a:t>
            </a:r>
          </a:p>
          <a:p>
            <a:pPr lvl="1"/>
            <a:r>
              <a:rPr lang="en-US" dirty="0"/>
              <a:t>Allows all the elements of an existing LOA to be copied so that a new LOA can be created for another fiscal year. </a:t>
            </a:r>
          </a:p>
          <a:p>
            <a:pPr lvl="1"/>
            <a:r>
              <a:rPr lang="en-US" dirty="0"/>
              <a:t>This must be done individually, as only one LOA may be copied at a time. </a:t>
            </a:r>
          </a:p>
          <a:p>
            <a:pPr lvl="1"/>
            <a:r>
              <a:rPr lang="en-US" dirty="0"/>
              <a:t>The LOA can only be copied into an organization that the FDTA has access to. </a:t>
            </a:r>
          </a:p>
          <a:p>
            <a:pPr lvl="1"/>
            <a:r>
              <a:rPr lang="en-US" dirty="0"/>
              <a:t>Note: This does not change the fiscal year related elements in the LOA. </a:t>
            </a:r>
          </a:p>
        </p:txBody>
      </p:sp>
    </p:spTree>
    <p:extLst>
      <p:ext uri="{BB962C8B-B14F-4D97-AF65-F5344CB8AC3E}">
        <p14:creationId xmlns:p14="http://schemas.microsoft.com/office/powerpoint/2010/main" val="3602525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16">
            <a:extLst>
              <a:ext uri="{FF2B5EF4-FFF2-40B4-BE49-F238E27FC236}">
                <a16:creationId xmlns:a16="http://schemas.microsoft.com/office/drawing/2014/main" id="{2D16D59E-485A-4750-89C9-00F5CA8E9D14}"/>
              </a:ext>
            </a:extLst>
          </p:cNvPr>
          <p:cNvPicPr>
            <a:picLocks noGrp="1" noChangeAspect="1"/>
          </p:cNvPicPr>
          <p:nvPr>
            <p:ph sz="quarter" idx="10"/>
          </p:nvPr>
        </p:nvPicPr>
        <p:blipFill>
          <a:blip r:embed="rId2"/>
          <a:stretch>
            <a:fillRect/>
          </a:stretch>
        </p:blipFill>
        <p:spPr>
          <a:xfrm>
            <a:off x="844550" y="1191419"/>
            <a:ext cx="7572375" cy="3324225"/>
          </a:xfrm>
        </p:spPr>
      </p:pic>
      <p:sp>
        <p:nvSpPr>
          <p:cNvPr id="2" name="Title 1">
            <a:extLst>
              <a:ext uri="{FF2B5EF4-FFF2-40B4-BE49-F238E27FC236}">
                <a16:creationId xmlns:a16="http://schemas.microsoft.com/office/drawing/2014/main" id="{A5703AEB-0B94-4E72-AB75-F5D1A2F23C31}"/>
              </a:ext>
            </a:extLst>
          </p:cNvPr>
          <p:cNvSpPr>
            <a:spLocks noGrp="1"/>
          </p:cNvSpPr>
          <p:nvPr>
            <p:ph type="title"/>
          </p:nvPr>
        </p:nvSpPr>
        <p:spPr/>
        <p:txBody>
          <a:bodyPr/>
          <a:lstStyle/>
          <a:p>
            <a:r>
              <a:rPr lang="en-US" dirty="0"/>
              <a:t>Copy LOA</a:t>
            </a:r>
          </a:p>
        </p:txBody>
      </p:sp>
      <p:sp>
        <p:nvSpPr>
          <p:cNvPr id="4" name="Slide Number Placeholder 3">
            <a:extLst>
              <a:ext uri="{FF2B5EF4-FFF2-40B4-BE49-F238E27FC236}">
                <a16:creationId xmlns:a16="http://schemas.microsoft.com/office/drawing/2014/main" id="{96102612-67A3-4999-B94A-7C2AA02A0657}"/>
              </a:ext>
            </a:extLst>
          </p:cNvPr>
          <p:cNvSpPr>
            <a:spLocks noGrp="1"/>
          </p:cNvSpPr>
          <p:nvPr>
            <p:ph type="sldNum" sz="quarter" idx="4"/>
          </p:nvPr>
        </p:nvSpPr>
        <p:spPr/>
        <p:txBody>
          <a:bodyPr/>
          <a:lstStyle/>
          <a:p>
            <a:pPr>
              <a:defRPr/>
            </a:pPr>
            <a:fld id="{7D187A4C-A87B-41AC-8A01-0B3AA42528A5}" type="slidenum">
              <a:rPr lang="en-US" smtClean="0"/>
              <a:pPr>
                <a:defRPr/>
              </a:pPr>
              <a:t>17</a:t>
            </a:fld>
            <a:endParaRPr lang="en-US"/>
          </a:p>
        </p:txBody>
      </p:sp>
      <p:sp>
        <p:nvSpPr>
          <p:cNvPr id="6" name="Rectangle 5">
            <a:extLst>
              <a:ext uri="{FF2B5EF4-FFF2-40B4-BE49-F238E27FC236}">
                <a16:creationId xmlns:a16="http://schemas.microsoft.com/office/drawing/2014/main" id="{A04046E9-C65A-45E6-B4B9-72A46DA57EA3}"/>
              </a:ext>
            </a:extLst>
          </p:cNvPr>
          <p:cNvSpPr/>
          <p:nvPr/>
        </p:nvSpPr>
        <p:spPr bwMode="auto">
          <a:xfrm>
            <a:off x="2651760" y="2363372"/>
            <a:ext cx="422031" cy="1385668"/>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
        <p:nvSpPr>
          <p:cNvPr id="7" name="TextBox 6">
            <a:extLst>
              <a:ext uri="{FF2B5EF4-FFF2-40B4-BE49-F238E27FC236}">
                <a16:creationId xmlns:a16="http://schemas.microsoft.com/office/drawing/2014/main" id="{E3BDC973-2385-4C83-A687-8F3B24FF6450}"/>
              </a:ext>
            </a:extLst>
          </p:cNvPr>
          <p:cNvSpPr txBox="1"/>
          <p:nvPr/>
        </p:nvSpPr>
        <p:spPr>
          <a:xfrm>
            <a:off x="7029450" y="1139428"/>
            <a:ext cx="2000250" cy="571500"/>
          </a:xfrm>
          <a:prstGeom prst="rect">
            <a:avLst/>
          </a:prstGeom>
          <a:solidFill>
            <a:schemeClr val="bg1"/>
          </a:solidFill>
          <a:ln>
            <a:solidFill>
              <a:schemeClr val="tx1"/>
            </a:solidFill>
          </a:ln>
        </p:spPr>
        <p:txBody>
          <a:bodyPr wrap="square" rtlCol="0" anchor="ctr">
            <a:normAutofit/>
          </a:bodyPr>
          <a:lstStyle/>
          <a:p>
            <a:r>
              <a:rPr lang="en-US" sz="1050" dirty="0">
                <a:latin typeface="+mj-lt"/>
              </a:rPr>
              <a:t>To copy an LOA, select the Copy button next to the LOA.</a:t>
            </a:r>
          </a:p>
        </p:txBody>
      </p:sp>
    </p:spTree>
    <p:extLst>
      <p:ext uri="{BB962C8B-B14F-4D97-AF65-F5344CB8AC3E}">
        <p14:creationId xmlns:p14="http://schemas.microsoft.com/office/powerpoint/2010/main" val="2989045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9F241B0E-0458-4C92-AD3C-3BC46F3C2A7B}"/>
              </a:ext>
            </a:extLst>
          </p:cNvPr>
          <p:cNvPicPr>
            <a:picLocks noGrp="1" noChangeAspect="1"/>
          </p:cNvPicPr>
          <p:nvPr>
            <p:ph sz="quarter" idx="10"/>
          </p:nvPr>
        </p:nvPicPr>
        <p:blipFill>
          <a:blip r:embed="rId2"/>
          <a:stretch>
            <a:fillRect/>
          </a:stretch>
        </p:blipFill>
        <p:spPr>
          <a:xfrm>
            <a:off x="2089190" y="877888"/>
            <a:ext cx="5083096" cy="3951287"/>
          </a:xfrm>
        </p:spPr>
      </p:pic>
      <p:sp>
        <p:nvSpPr>
          <p:cNvPr id="2" name="Title 1">
            <a:extLst>
              <a:ext uri="{FF2B5EF4-FFF2-40B4-BE49-F238E27FC236}">
                <a16:creationId xmlns:a16="http://schemas.microsoft.com/office/drawing/2014/main" id="{F029A8E2-AE72-483F-A62C-64380961642C}"/>
              </a:ext>
            </a:extLst>
          </p:cNvPr>
          <p:cNvSpPr>
            <a:spLocks noGrp="1"/>
          </p:cNvSpPr>
          <p:nvPr>
            <p:ph type="title"/>
          </p:nvPr>
        </p:nvSpPr>
        <p:spPr/>
        <p:txBody>
          <a:bodyPr/>
          <a:lstStyle/>
          <a:p>
            <a:r>
              <a:rPr lang="en-US" dirty="0"/>
              <a:t>Copy LOA</a:t>
            </a:r>
          </a:p>
        </p:txBody>
      </p:sp>
      <p:sp>
        <p:nvSpPr>
          <p:cNvPr id="4" name="Slide Number Placeholder 3">
            <a:extLst>
              <a:ext uri="{FF2B5EF4-FFF2-40B4-BE49-F238E27FC236}">
                <a16:creationId xmlns:a16="http://schemas.microsoft.com/office/drawing/2014/main" id="{53FB9E27-0341-45FD-B85A-46A55B21FCD3}"/>
              </a:ext>
            </a:extLst>
          </p:cNvPr>
          <p:cNvSpPr>
            <a:spLocks noGrp="1"/>
          </p:cNvSpPr>
          <p:nvPr>
            <p:ph type="sldNum" sz="quarter" idx="4"/>
          </p:nvPr>
        </p:nvSpPr>
        <p:spPr/>
        <p:txBody>
          <a:bodyPr/>
          <a:lstStyle/>
          <a:p>
            <a:pPr>
              <a:defRPr/>
            </a:pPr>
            <a:fld id="{7D187A4C-A87B-41AC-8A01-0B3AA42528A5}" type="slidenum">
              <a:rPr lang="en-US" smtClean="0"/>
              <a:pPr>
                <a:defRPr/>
              </a:pPr>
              <a:t>18</a:t>
            </a:fld>
            <a:endParaRPr lang="en-US"/>
          </a:p>
        </p:txBody>
      </p:sp>
      <p:sp>
        <p:nvSpPr>
          <p:cNvPr id="6" name="TextBox 5">
            <a:extLst>
              <a:ext uri="{FF2B5EF4-FFF2-40B4-BE49-F238E27FC236}">
                <a16:creationId xmlns:a16="http://schemas.microsoft.com/office/drawing/2014/main" id="{C648BF43-AC63-4942-87AE-9A117603EF9C}"/>
              </a:ext>
            </a:extLst>
          </p:cNvPr>
          <p:cNvSpPr txBox="1"/>
          <p:nvPr/>
        </p:nvSpPr>
        <p:spPr>
          <a:xfrm>
            <a:off x="7029450" y="1543049"/>
            <a:ext cx="2000250" cy="1762859"/>
          </a:xfrm>
          <a:prstGeom prst="rect">
            <a:avLst/>
          </a:prstGeom>
          <a:solidFill>
            <a:schemeClr val="bg1"/>
          </a:solidFill>
          <a:ln>
            <a:solidFill>
              <a:schemeClr val="tx1"/>
            </a:solidFill>
          </a:ln>
        </p:spPr>
        <p:txBody>
          <a:bodyPr wrap="square" rtlCol="0" anchor="ctr">
            <a:normAutofit/>
          </a:bodyPr>
          <a:lstStyle/>
          <a:p>
            <a:r>
              <a:rPr lang="en-US" sz="1050" dirty="0">
                <a:latin typeface="+mj-lt"/>
              </a:rPr>
              <a:t>It’s important to remember that you are copying an existing LOA, so all fields will be identical.</a:t>
            </a:r>
          </a:p>
          <a:p>
            <a:endParaRPr lang="en-US" sz="1050" dirty="0">
              <a:latin typeface="+mj-lt"/>
            </a:endParaRPr>
          </a:p>
          <a:p>
            <a:r>
              <a:rPr lang="en-US" sz="1050" dirty="0">
                <a:latin typeface="+mj-lt"/>
              </a:rPr>
              <a:t>If this copy is to replace your next fiscal year, ensure you have these fields filled out correctly to reflect the correct fiscal year.</a:t>
            </a:r>
          </a:p>
        </p:txBody>
      </p:sp>
      <p:sp>
        <p:nvSpPr>
          <p:cNvPr id="15" name="Rectangle 14">
            <a:extLst>
              <a:ext uri="{FF2B5EF4-FFF2-40B4-BE49-F238E27FC236}">
                <a16:creationId xmlns:a16="http://schemas.microsoft.com/office/drawing/2014/main" id="{3634D381-B401-4708-B0DB-E67143804D77}"/>
              </a:ext>
            </a:extLst>
          </p:cNvPr>
          <p:cNvSpPr/>
          <p:nvPr/>
        </p:nvSpPr>
        <p:spPr bwMode="auto">
          <a:xfrm>
            <a:off x="2996418" y="1955409"/>
            <a:ext cx="2419644" cy="175846"/>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
        <p:nvSpPr>
          <p:cNvPr id="16" name="Rectangle 15">
            <a:extLst>
              <a:ext uri="{FF2B5EF4-FFF2-40B4-BE49-F238E27FC236}">
                <a16:creationId xmlns:a16="http://schemas.microsoft.com/office/drawing/2014/main" id="{9F67DD8F-2EEC-461D-8FF3-5B420E1A7DAD}"/>
              </a:ext>
            </a:extLst>
          </p:cNvPr>
          <p:cNvSpPr/>
          <p:nvPr/>
        </p:nvSpPr>
        <p:spPr bwMode="auto">
          <a:xfrm>
            <a:off x="3587262" y="2401595"/>
            <a:ext cx="1751427" cy="175846"/>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Tree>
    <p:extLst>
      <p:ext uri="{BB962C8B-B14F-4D97-AF65-F5344CB8AC3E}">
        <p14:creationId xmlns:p14="http://schemas.microsoft.com/office/powerpoint/2010/main" val="4253500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90210809-E6AF-4D98-8B99-DA3CED190CA7}"/>
              </a:ext>
            </a:extLst>
          </p:cNvPr>
          <p:cNvPicPr>
            <a:picLocks noGrp="1" noChangeAspect="1"/>
          </p:cNvPicPr>
          <p:nvPr>
            <p:ph sz="quarter" idx="10"/>
          </p:nvPr>
        </p:nvPicPr>
        <p:blipFill>
          <a:blip r:embed="rId2"/>
          <a:stretch>
            <a:fillRect/>
          </a:stretch>
        </p:blipFill>
        <p:spPr>
          <a:xfrm>
            <a:off x="2086804" y="877888"/>
            <a:ext cx="5087867" cy="3951287"/>
          </a:xfrm>
        </p:spPr>
      </p:pic>
      <p:sp>
        <p:nvSpPr>
          <p:cNvPr id="2" name="Title 1">
            <a:extLst>
              <a:ext uri="{FF2B5EF4-FFF2-40B4-BE49-F238E27FC236}">
                <a16:creationId xmlns:a16="http://schemas.microsoft.com/office/drawing/2014/main" id="{F029A8E2-AE72-483F-A62C-64380961642C}"/>
              </a:ext>
            </a:extLst>
          </p:cNvPr>
          <p:cNvSpPr>
            <a:spLocks noGrp="1"/>
          </p:cNvSpPr>
          <p:nvPr>
            <p:ph type="title"/>
          </p:nvPr>
        </p:nvSpPr>
        <p:spPr/>
        <p:txBody>
          <a:bodyPr/>
          <a:lstStyle/>
          <a:p>
            <a:r>
              <a:rPr lang="en-US" dirty="0"/>
              <a:t>Copy LOA</a:t>
            </a:r>
          </a:p>
        </p:txBody>
      </p:sp>
      <p:sp>
        <p:nvSpPr>
          <p:cNvPr id="4" name="Slide Number Placeholder 3">
            <a:extLst>
              <a:ext uri="{FF2B5EF4-FFF2-40B4-BE49-F238E27FC236}">
                <a16:creationId xmlns:a16="http://schemas.microsoft.com/office/drawing/2014/main" id="{53FB9E27-0341-45FD-B85A-46A55B21FCD3}"/>
              </a:ext>
            </a:extLst>
          </p:cNvPr>
          <p:cNvSpPr>
            <a:spLocks noGrp="1"/>
          </p:cNvSpPr>
          <p:nvPr>
            <p:ph type="sldNum" sz="quarter" idx="4"/>
          </p:nvPr>
        </p:nvSpPr>
        <p:spPr/>
        <p:txBody>
          <a:bodyPr/>
          <a:lstStyle/>
          <a:p>
            <a:pPr>
              <a:defRPr/>
            </a:pPr>
            <a:fld id="{7D187A4C-A87B-41AC-8A01-0B3AA42528A5}" type="slidenum">
              <a:rPr lang="en-US" smtClean="0"/>
              <a:pPr>
                <a:defRPr/>
              </a:pPr>
              <a:t>19</a:t>
            </a:fld>
            <a:endParaRPr lang="en-US"/>
          </a:p>
        </p:txBody>
      </p:sp>
      <p:sp>
        <p:nvSpPr>
          <p:cNvPr id="6" name="TextBox 5">
            <a:extLst>
              <a:ext uri="{FF2B5EF4-FFF2-40B4-BE49-F238E27FC236}">
                <a16:creationId xmlns:a16="http://schemas.microsoft.com/office/drawing/2014/main" id="{C648BF43-AC63-4942-87AE-9A117603EF9C}"/>
              </a:ext>
            </a:extLst>
          </p:cNvPr>
          <p:cNvSpPr txBox="1"/>
          <p:nvPr/>
        </p:nvSpPr>
        <p:spPr>
          <a:xfrm>
            <a:off x="7029450" y="1543050"/>
            <a:ext cx="2000250" cy="1028700"/>
          </a:xfrm>
          <a:prstGeom prst="rect">
            <a:avLst/>
          </a:prstGeom>
          <a:solidFill>
            <a:schemeClr val="bg1"/>
          </a:solidFill>
          <a:ln>
            <a:solidFill>
              <a:schemeClr val="tx1"/>
            </a:solidFill>
          </a:ln>
        </p:spPr>
        <p:txBody>
          <a:bodyPr wrap="square" rtlCol="0" anchor="ctr">
            <a:normAutofit/>
          </a:bodyPr>
          <a:lstStyle/>
          <a:p>
            <a:r>
              <a:rPr lang="en-US" sz="1050" dirty="0">
                <a:latin typeface="+mj-lt"/>
              </a:rPr>
              <a:t>You also have the ability to choose the Organization, rename the LOA, and edit any appropriate account elements if necessary.</a:t>
            </a:r>
          </a:p>
        </p:txBody>
      </p:sp>
    </p:spTree>
    <p:extLst>
      <p:ext uri="{BB962C8B-B14F-4D97-AF65-F5344CB8AC3E}">
        <p14:creationId xmlns:p14="http://schemas.microsoft.com/office/powerpoint/2010/main" val="776706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9911" y="1695934"/>
            <a:ext cx="4131874" cy="1223701"/>
          </a:xfrm>
        </p:spPr>
        <p:txBody>
          <a:bodyPr/>
          <a:lstStyle/>
          <a:p>
            <a:r>
              <a:rPr lang="en-US" dirty="0"/>
              <a:t>TAC Outreach Call</a:t>
            </a:r>
            <a:br>
              <a:rPr lang="en-US" dirty="0"/>
            </a:br>
            <a:r>
              <a:rPr lang="en-US" sz="1400" dirty="0"/>
              <a:t>Preparing for Fiscal Year Crossover</a:t>
            </a:r>
            <a:endParaRPr lang="en-US" dirty="0"/>
          </a:p>
        </p:txBody>
      </p:sp>
      <p:sp>
        <p:nvSpPr>
          <p:cNvPr id="9" name="Text Placeholder 8"/>
          <p:cNvSpPr>
            <a:spLocks noGrp="1"/>
          </p:cNvSpPr>
          <p:nvPr>
            <p:ph type="body" sz="quarter" idx="10"/>
          </p:nvPr>
        </p:nvSpPr>
        <p:spPr/>
        <p:txBody>
          <a:bodyPr/>
          <a:lstStyle/>
          <a:p>
            <a:r>
              <a:rPr lang="en-US" sz="1600" dirty="0"/>
              <a:t>Dan Greene – TAC Outreach Call Coordinator</a:t>
            </a:r>
          </a:p>
          <a:p>
            <a:r>
              <a:rPr lang="en-US" sz="1600" dirty="0"/>
              <a:t>Jason Prado – TAC Manager</a:t>
            </a:r>
          </a:p>
        </p:txBody>
      </p:sp>
      <p:sp>
        <p:nvSpPr>
          <p:cNvPr id="10" name="Text Placeholder 9"/>
          <p:cNvSpPr>
            <a:spLocks noGrp="1"/>
          </p:cNvSpPr>
          <p:nvPr>
            <p:ph type="body" sz="quarter" idx="11"/>
          </p:nvPr>
        </p:nvSpPr>
        <p:spPr>
          <a:xfrm>
            <a:off x="399911" y="4166118"/>
            <a:ext cx="2322512" cy="203126"/>
          </a:xfrm>
        </p:spPr>
        <p:txBody>
          <a:bodyPr/>
          <a:lstStyle/>
          <a:p>
            <a:r>
              <a:rPr lang="en-US" dirty="0"/>
              <a:t>August 24, 2021</a:t>
            </a:r>
          </a:p>
        </p:txBody>
      </p:sp>
    </p:spTree>
    <p:extLst>
      <p:ext uri="{BB962C8B-B14F-4D97-AF65-F5344CB8AC3E}">
        <p14:creationId xmlns:p14="http://schemas.microsoft.com/office/powerpoint/2010/main" val="2711156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8D6B7-CBC6-4B1B-86AF-C7CED5DB7B7B}"/>
              </a:ext>
            </a:extLst>
          </p:cNvPr>
          <p:cNvSpPr>
            <a:spLocks noGrp="1"/>
          </p:cNvSpPr>
          <p:nvPr>
            <p:ph type="title"/>
          </p:nvPr>
        </p:nvSpPr>
        <p:spPr/>
        <p:txBody>
          <a:bodyPr/>
          <a:lstStyle/>
          <a:p>
            <a:r>
              <a:rPr lang="en-US" dirty="0"/>
              <a:t>Establishing Budgets</a:t>
            </a:r>
          </a:p>
        </p:txBody>
      </p:sp>
      <p:sp>
        <p:nvSpPr>
          <p:cNvPr id="4" name="Slide Number Placeholder 3">
            <a:extLst>
              <a:ext uri="{FF2B5EF4-FFF2-40B4-BE49-F238E27FC236}">
                <a16:creationId xmlns:a16="http://schemas.microsoft.com/office/drawing/2014/main" id="{450B90A3-B482-4150-A81C-8C3F33D8262D}"/>
              </a:ext>
            </a:extLst>
          </p:cNvPr>
          <p:cNvSpPr>
            <a:spLocks noGrp="1"/>
          </p:cNvSpPr>
          <p:nvPr>
            <p:ph type="sldNum" sz="quarter" idx="4"/>
          </p:nvPr>
        </p:nvSpPr>
        <p:spPr/>
        <p:txBody>
          <a:bodyPr/>
          <a:lstStyle/>
          <a:p>
            <a:pPr>
              <a:defRPr/>
            </a:pPr>
            <a:fld id="{7D187A4C-A87B-41AC-8A01-0B3AA42528A5}" type="slidenum">
              <a:rPr lang="en-US" smtClean="0"/>
              <a:pPr>
                <a:defRPr/>
              </a:pPr>
              <a:t>20</a:t>
            </a:fld>
            <a:endParaRPr lang="en-US"/>
          </a:p>
        </p:txBody>
      </p:sp>
      <p:sp>
        <p:nvSpPr>
          <p:cNvPr id="3" name="Content Placeholder 2">
            <a:extLst>
              <a:ext uri="{FF2B5EF4-FFF2-40B4-BE49-F238E27FC236}">
                <a16:creationId xmlns:a16="http://schemas.microsoft.com/office/drawing/2014/main" id="{3C134BAA-3DFE-4412-ACA3-D4E9C2B94E81}"/>
              </a:ext>
            </a:extLst>
          </p:cNvPr>
          <p:cNvSpPr>
            <a:spLocks noGrp="1"/>
          </p:cNvSpPr>
          <p:nvPr>
            <p:ph sz="quarter" idx="10"/>
          </p:nvPr>
        </p:nvSpPr>
        <p:spPr/>
        <p:txBody>
          <a:bodyPr>
            <a:normAutofit lnSpcReduction="10000"/>
          </a:bodyPr>
          <a:lstStyle/>
          <a:p>
            <a:r>
              <a:rPr lang="en-US" dirty="0"/>
              <a:t>The DTS Budget Tool tracks and manages travel funds in DTS; however, the DTS Budget Tool is not an official accounting system. </a:t>
            </a:r>
          </a:p>
          <a:p>
            <a:pPr lvl="1"/>
            <a:r>
              <a:rPr lang="en-US" b="1" u="sng" dirty="0">
                <a:solidFill>
                  <a:srgbClr val="FF0000"/>
                </a:solidFill>
              </a:rPr>
              <a:t>It does not link to your official accounting system</a:t>
            </a:r>
            <a:r>
              <a:rPr lang="en-US" dirty="0"/>
              <a:t>. </a:t>
            </a:r>
          </a:p>
          <a:p>
            <a:endParaRPr lang="en-US" dirty="0"/>
          </a:p>
          <a:p>
            <a:r>
              <a:rPr lang="en-US" dirty="0"/>
              <a:t>Since the DTS Budget Tool does not link to your official accounting system, its accuracy depends on you entering accurate spending limits and periodically reconciling available funds against your official accounting system. </a:t>
            </a:r>
          </a:p>
          <a:p>
            <a:endParaRPr lang="en-US" dirty="0"/>
          </a:p>
          <a:p>
            <a:r>
              <a:rPr lang="en-US" dirty="0"/>
              <a:t>You should think of the Budget Tool as a bookkeeping tool that monitors the use of your travel funds. </a:t>
            </a:r>
          </a:p>
          <a:p>
            <a:pPr lvl="1"/>
            <a:r>
              <a:rPr lang="en-US" dirty="0"/>
              <a:t>Its purpose is to ensure that unfunded travel does not take place.</a:t>
            </a:r>
          </a:p>
          <a:p>
            <a:pPr lvl="1"/>
            <a:endParaRPr lang="en-US" dirty="0"/>
          </a:p>
          <a:p>
            <a:pPr lvl="1"/>
            <a:endParaRPr lang="en-US" dirty="0"/>
          </a:p>
        </p:txBody>
      </p:sp>
    </p:spTree>
    <p:extLst>
      <p:ext uri="{BB962C8B-B14F-4D97-AF65-F5344CB8AC3E}">
        <p14:creationId xmlns:p14="http://schemas.microsoft.com/office/powerpoint/2010/main" val="2548100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AB8D-ADC8-4E67-A4D8-84CBFBFD0B30}"/>
              </a:ext>
            </a:extLst>
          </p:cNvPr>
          <p:cNvSpPr>
            <a:spLocks noGrp="1"/>
          </p:cNvSpPr>
          <p:nvPr>
            <p:ph type="title"/>
          </p:nvPr>
        </p:nvSpPr>
        <p:spPr/>
        <p:txBody>
          <a:bodyPr/>
          <a:lstStyle/>
          <a:p>
            <a:r>
              <a:rPr lang="en-US" dirty="0"/>
              <a:t>Establishing Budgets (cont.)</a:t>
            </a:r>
          </a:p>
        </p:txBody>
      </p:sp>
      <p:sp>
        <p:nvSpPr>
          <p:cNvPr id="4" name="Slide Number Placeholder 3">
            <a:extLst>
              <a:ext uri="{FF2B5EF4-FFF2-40B4-BE49-F238E27FC236}">
                <a16:creationId xmlns:a16="http://schemas.microsoft.com/office/drawing/2014/main" id="{52B3E068-7E4D-4D50-9FF6-6B686C66BF54}"/>
              </a:ext>
            </a:extLst>
          </p:cNvPr>
          <p:cNvSpPr>
            <a:spLocks noGrp="1"/>
          </p:cNvSpPr>
          <p:nvPr>
            <p:ph type="sldNum" sz="quarter" idx="4"/>
          </p:nvPr>
        </p:nvSpPr>
        <p:spPr/>
        <p:txBody>
          <a:bodyPr/>
          <a:lstStyle/>
          <a:p>
            <a:pPr>
              <a:defRPr/>
            </a:pPr>
            <a:fld id="{7D187A4C-A87B-41AC-8A01-0B3AA42528A5}" type="slidenum">
              <a:rPr lang="en-US" smtClean="0"/>
              <a:pPr>
                <a:defRPr/>
              </a:pPr>
              <a:t>21</a:t>
            </a:fld>
            <a:endParaRPr lang="en-US"/>
          </a:p>
        </p:txBody>
      </p:sp>
      <p:sp>
        <p:nvSpPr>
          <p:cNvPr id="3" name="Content Placeholder 2">
            <a:extLst>
              <a:ext uri="{FF2B5EF4-FFF2-40B4-BE49-F238E27FC236}">
                <a16:creationId xmlns:a16="http://schemas.microsoft.com/office/drawing/2014/main" id="{960944D0-E908-4B25-A776-0168FFC55EC8}"/>
              </a:ext>
            </a:extLst>
          </p:cNvPr>
          <p:cNvSpPr>
            <a:spLocks noGrp="1"/>
          </p:cNvSpPr>
          <p:nvPr>
            <p:ph sz="quarter" idx="10"/>
          </p:nvPr>
        </p:nvSpPr>
        <p:spPr/>
        <p:txBody>
          <a:bodyPr/>
          <a:lstStyle/>
          <a:p>
            <a:r>
              <a:rPr lang="en-US" dirty="0"/>
              <a:t>Like the LOAs, Budgets must be established for the next fiscal year.</a:t>
            </a:r>
          </a:p>
          <a:p>
            <a:endParaRPr lang="en-US" dirty="0"/>
          </a:p>
          <a:p>
            <a:r>
              <a:rPr lang="en-US" dirty="0"/>
              <a:t>There are three main options to establish Budgets for the new fiscal year:</a:t>
            </a:r>
          </a:p>
          <a:p>
            <a:pPr lvl="1"/>
            <a:r>
              <a:rPr lang="en-US" dirty="0"/>
              <a:t>Creating a Budget simultaneously when the LOA is created</a:t>
            </a:r>
          </a:p>
          <a:p>
            <a:pPr lvl="1"/>
            <a:r>
              <a:rPr lang="en-US" dirty="0"/>
              <a:t>Creating a Budget manually</a:t>
            </a:r>
          </a:p>
          <a:p>
            <a:pPr lvl="1"/>
            <a:r>
              <a:rPr lang="en-US" dirty="0"/>
              <a:t>Using an existing LOA to create a new Budget</a:t>
            </a:r>
          </a:p>
          <a:p>
            <a:pPr lvl="2"/>
            <a:r>
              <a:rPr lang="en-US" dirty="0"/>
              <a:t>This can be done in the Budget Module or in the DTA Maintenance Tool</a:t>
            </a:r>
          </a:p>
          <a:p>
            <a:pPr lvl="2"/>
            <a:endParaRPr lang="en-US" dirty="0"/>
          </a:p>
          <a:p>
            <a:r>
              <a:rPr lang="en-US" dirty="0"/>
              <a:t>Permission Level 1 is required to view Budgets and 3 is required to edit Budgets.</a:t>
            </a:r>
          </a:p>
          <a:p>
            <a:endParaRPr lang="en-US" dirty="0"/>
          </a:p>
        </p:txBody>
      </p:sp>
    </p:spTree>
    <p:extLst>
      <p:ext uri="{BB962C8B-B14F-4D97-AF65-F5344CB8AC3E}">
        <p14:creationId xmlns:p14="http://schemas.microsoft.com/office/powerpoint/2010/main" val="2518869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CFBABB8-4029-4A49-B8AF-9AF371D455B2}"/>
              </a:ext>
            </a:extLst>
          </p:cNvPr>
          <p:cNvPicPr>
            <a:picLocks noChangeAspect="1"/>
          </p:cNvPicPr>
          <p:nvPr/>
        </p:nvPicPr>
        <p:blipFill>
          <a:blip r:embed="rId2"/>
          <a:stretch>
            <a:fillRect/>
          </a:stretch>
        </p:blipFill>
        <p:spPr>
          <a:xfrm>
            <a:off x="363488" y="3580513"/>
            <a:ext cx="8534400" cy="1447800"/>
          </a:xfrm>
          <a:prstGeom prst="rect">
            <a:avLst/>
          </a:prstGeom>
        </p:spPr>
      </p:pic>
      <p:pic>
        <p:nvPicPr>
          <p:cNvPr id="8" name="Content Placeholder 7">
            <a:extLst>
              <a:ext uri="{FF2B5EF4-FFF2-40B4-BE49-F238E27FC236}">
                <a16:creationId xmlns:a16="http://schemas.microsoft.com/office/drawing/2014/main" id="{AD9A69DE-40B5-485F-B940-0EF44C68CE9C}"/>
              </a:ext>
            </a:extLst>
          </p:cNvPr>
          <p:cNvPicPr>
            <a:picLocks noGrp="1" noChangeAspect="1"/>
          </p:cNvPicPr>
          <p:nvPr>
            <p:ph sz="quarter" idx="10"/>
          </p:nvPr>
        </p:nvPicPr>
        <p:blipFill>
          <a:blip r:embed="rId3"/>
          <a:stretch>
            <a:fillRect/>
          </a:stretch>
        </p:blipFill>
        <p:spPr>
          <a:xfrm>
            <a:off x="1020713" y="813244"/>
            <a:ext cx="7219950" cy="2724150"/>
          </a:xfrm>
        </p:spPr>
      </p:pic>
      <p:sp>
        <p:nvSpPr>
          <p:cNvPr id="2" name="Title 1">
            <a:extLst>
              <a:ext uri="{FF2B5EF4-FFF2-40B4-BE49-F238E27FC236}">
                <a16:creationId xmlns:a16="http://schemas.microsoft.com/office/drawing/2014/main" id="{8B249E98-AB6C-4FC0-B5E4-63B77DD3D2C4}"/>
              </a:ext>
            </a:extLst>
          </p:cNvPr>
          <p:cNvSpPr>
            <a:spLocks noGrp="1"/>
          </p:cNvSpPr>
          <p:nvPr>
            <p:ph type="title"/>
          </p:nvPr>
        </p:nvSpPr>
        <p:spPr/>
        <p:txBody>
          <a:bodyPr/>
          <a:lstStyle/>
          <a:p>
            <a:r>
              <a:rPr lang="en-US" dirty="0"/>
              <a:t>Creating a Budget simultaneously when creating LOA</a:t>
            </a:r>
          </a:p>
        </p:txBody>
      </p:sp>
      <p:sp>
        <p:nvSpPr>
          <p:cNvPr id="4" name="Slide Number Placeholder 3">
            <a:extLst>
              <a:ext uri="{FF2B5EF4-FFF2-40B4-BE49-F238E27FC236}">
                <a16:creationId xmlns:a16="http://schemas.microsoft.com/office/drawing/2014/main" id="{97C36415-8B6F-4EBD-BF0D-6D3243722489}"/>
              </a:ext>
            </a:extLst>
          </p:cNvPr>
          <p:cNvSpPr>
            <a:spLocks noGrp="1"/>
          </p:cNvSpPr>
          <p:nvPr>
            <p:ph type="sldNum" sz="quarter" idx="4"/>
          </p:nvPr>
        </p:nvSpPr>
        <p:spPr/>
        <p:txBody>
          <a:bodyPr/>
          <a:lstStyle/>
          <a:p>
            <a:pPr>
              <a:defRPr/>
            </a:pPr>
            <a:fld id="{7D187A4C-A87B-41AC-8A01-0B3AA42528A5}" type="slidenum">
              <a:rPr lang="en-US" smtClean="0"/>
              <a:pPr>
                <a:defRPr/>
              </a:pPr>
              <a:t>22</a:t>
            </a:fld>
            <a:endParaRPr lang="en-US"/>
          </a:p>
        </p:txBody>
      </p:sp>
      <p:sp>
        <p:nvSpPr>
          <p:cNvPr id="6" name="Rectangle 5">
            <a:extLst>
              <a:ext uri="{FF2B5EF4-FFF2-40B4-BE49-F238E27FC236}">
                <a16:creationId xmlns:a16="http://schemas.microsoft.com/office/drawing/2014/main" id="{48A2D632-8A7A-4604-9566-059148BAE812}"/>
              </a:ext>
            </a:extLst>
          </p:cNvPr>
          <p:cNvSpPr/>
          <p:nvPr/>
        </p:nvSpPr>
        <p:spPr bwMode="auto">
          <a:xfrm>
            <a:off x="2323045" y="2156753"/>
            <a:ext cx="3395472" cy="410766"/>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grpSp>
        <p:nvGrpSpPr>
          <p:cNvPr id="27" name="Group 26">
            <a:extLst>
              <a:ext uri="{FF2B5EF4-FFF2-40B4-BE49-F238E27FC236}">
                <a16:creationId xmlns:a16="http://schemas.microsoft.com/office/drawing/2014/main" id="{82B0FDCA-D8CF-4320-AE69-2C546D038E36}"/>
              </a:ext>
            </a:extLst>
          </p:cNvPr>
          <p:cNvGrpSpPr/>
          <p:nvPr/>
        </p:nvGrpSpPr>
        <p:grpSpPr>
          <a:xfrm>
            <a:off x="1020712" y="3857533"/>
            <a:ext cx="2721293" cy="878300"/>
            <a:chOff x="1020712" y="3857533"/>
            <a:chExt cx="2721293" cy="878300"/>
          </a:xfrm>
        </p:grpSpPr>
        <p:cxnSp>
          <p:nvCxnSpPr>
            <p:cNvPr id="9" name="Straight Connector 8">
              <a:extLst>
                <a:ext uri="{FF2B5EF4-FFF2-40B4-BE49-F238E27FC236}">
                  <a16:creationId xmlns:a16="http://schemas.microsoft.com/office/drawing/2014/main" id="{B9B717C3-4701-4D21-AF29-15AC7C3BDE76}"/>
                </a:ext>
              </a:extLst>
            </p:cNvPr>
            <p:cNvCxnSpPr>
              <a:cxnSpLocks/>
            </p:cNvCxnSpPr>
            <p:nvPr/>
          </p:nvCxnSpPr>
          <p:spPr bwMode="auto">
            <a:xfrm>
              <a:off x="2323045" y="4267241"/>
              <a:ext cx="0" cy="468592"/>
            </a:xfrm>
            <a:prstGeom prst="line">
              <a:avLst/>
            </a:prstGeom>
            <a:solidFill>
              <a:schemeClr val="accent1"/>
            </a:solidFill>
            <a:ln w="28575" cap="flat" cmpd="sng" algn="ctr">
              <a:solidFill>
                <a:srgbClr val="FF0000"/>
              </a:solidFill>
              <a:prstDash val="solid"/>
              <a:round/>
              <a:headEnd type="none" w="med" len="med"/>
              <a:tailEnd type="none" w="med" len="med"/>
            </a:ln>
            <a:effectLst/>
          </p:spPr>
        </p:cxnSp>
        <p:grpSp>
          <p:nvGrpSpPr>
            <p:cNvPr id="10" name="Group 9">
              <a:extLst>
                <a:ext uri="{FF2B5EF4-FFF2-40B4-BE49-F238E27FC236}">
                  <a16:creationId xmlns:a16="http://schemas.microsoft.com/office/drawing/2014/main" id="{53AE79F4-E41F-4B22-8897-CF9C9BE3520F}"/>
                </a:ext>
              </a:extLst>
            </p:cNvPr>
            <p:cNvGrpSpPr/>
            <p:nvPr/>
          </p:nvGrpSpPr>
          <p:grpSpPr>
            <a:xfrm>
              <a:off x="1020712" y="3857533"/>
              <a:ext cx="2721293" cy="878300"/>
              <a:chOff x="2514600" y="3638550"/>
              <a:chExt cx="2667000" cy="830061"/>
            </a:xfrm>
          </p:grpSpPr>
          <p:cxnSp>
            <p:nvCxnSpPr>
              <p:cNvPr id="11" name="Straight Connector 10">
                <a:extLst>
                  <a:ext uri="{FF2B5EF4-FFF2-40B4-BE49-F238E27FC236}">
                    <a16:creationId xmlns:a16="http://schemas.microsoft.com/office/drawing/2014/main" id="{79D68C64-5CE0-458D-BF17-2342E84A563A}"/>
                  </a:ext>
                </a:extLst>
              </p:cNvPr>
              <p:cNvCxnSpPr>
                <a:cxnSpLocks/>
              </p:cNvCxnSpPr>
              <p:nvPr/>
            </p:nvCxnSpPr>
            <p:spPr bwMode="auto">
              <a:xfrm flipV="1">
                <a:off x="2514600" y="3638550"/>
                <a:ext cx="2667000" cy="1905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07F117C5-F52E-4DFA-8CE6-0630D01C8B21}"/>
                  </a:ext>
                </a:extLst>
              </p:cNvPr>
              <p:cNvCxnSpPr>
                <a:cxnSpLocks/>
              </p:cNvCxnSpPr>
              <p:nvPr/>
            </p:nvCxnSpPr>
            <p:spPr bwMode="auto">
              <a:xfrm>
                <a:off x="5181600" y="3638550"/>
                <a:ext cx="0" cy="393039"/>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5457A40D-C532-49E5-BDB5-5AF21F7EC0BD}"/>
                  </a:ext>
                </a:extLst>
              </p:cNvPr>
              <p:cNvCxnSpPr>
                <a:cxnSpLocks/>
              </p:cNvCxnSpPr>
              <p:nvPr/>
            </p:nvCxnSpPr>
            <p:spPr bwMode="auto">
              <a:xfrm flipH="1">
                <a:off x="3790950" y="4025756"/>
                <a:ext cx="1390650"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41932346-8404-4E62-B45C-6978E53C301E}"/>
                  </a:ext>
                </a:extLst>
              </p:cNvPr>
              <p:cNvCxnSpPr>
                <a:cxnSpLocks/>
              </p:cNvCxnSpPr>
              <p:nvPr/>
            </p:nvCxnSpPr>
            <p:spPr bwMode="auto">
              <a:xfrm flipH="1">
                <a:off x="2514600" y="4468611"/>
                <a:ext cx="1276350"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53E6EF94-3A11-4AC4-B8C6-CD8C65AF6FC6}"/>
                  </a:ext>
                </a:extLst>
              </p:cNvPr>
              <p:cNvCxnSpPr>
                <a:cxnSpLocks/>
              </p:cNvCxnSpPr>
              <p:nvPr/>
            </p:nvCxnSpPr>
            <p:spPr bwMode="auto">
              <a:xfrm>
                <a:off x="2514600" y="3657600"/>
                <a:ext cx="1" cy="811011"/>
              </a:xfrm>
              <a:prstGeom prst="line">
                <a:avLst/>
              </a:prstGeom>
              <a:solidFill>
                <a:schemeClr val="accent1"/>
              </a:solidFill>
              <a:ln w="28575" cap="flat" cmpd="sng" algn="ctr">
                <a:solidFill>
                  <a:srgbClr val="FF0000"/>
                </a:solidFill>
                <a:prstDash val="solid"/>
                <a:round/>
                <a:headEnd type="none" w="med" len="med"/>
                <a:tailEnd type="none" w="med" len="med"/>
              </a:ln>
              <a:effectLst/>
            </p:spPr>
          </p:cxnSp>
        </p:grpSp>
      </p:grpSp>
      <p:sp>
        <p:nvSpPr>
          <p:cNvPr id="21" name="TextBox 20">
            <a:extLst>
              <a:ext uri="{FF2B5EF4-FFF2-40B4-BE49-F238E27FC236}">
                <a16:creationId xmlns:a16="http://schemas.microsoft.com/office/drawing/2014/main" id="{365EA329-AF2F-45B0-AFE0-F3CFA82CDCE6}"/>
              </a:ext>
            </a:extLst>
          </p:cNvPr>
          <p:cNvSpPr txBox="1"/>
          <p:nvPr/>
        </p:nvSpPr>
        <p:spPr>
          <a:xfrm>
            <a:off x="7029450" y="1543050"/>
            <a:ext cx="2000250" cy="1854298"/>
          </a:xfrm>
          <a:prstGeom prst="rect">
            <a:avLst/>
          </a:prstGeom>
          <a:solidFill>
            <a:schemeClr val="bg1"/>
          </a:solidFill>
          <a:ln>
            <a:solidFill>
              <a:schemeClr val="tx1"/>
            </a:solidFill>
          </a:ln>
        </p:spPr>
        <p:txBody>
          <a:bodyPr wrap="square" rtlCol="0" anchor="ctr">
            <a:normAutofit/>
          </a:bodyPr>
          <a:lstStyle/>
          <a:p>
            <a:r>
              <a:rPr lang="en-US" sz="1050" dirty="0">
                <a:latin typeface="+mj-lt"/>
              </a:rPr>
              <a:t>Creating a Budget can be performed by checking these boxes and filling in the appropriate data when either rolling over or copying the LOA.</a:t>
            </a:r>
          </a:p>
          <a:p>
            <a:endParaRPr lang="en-US" sz="1050" dirty="0">
              <a:latin typeface="+mj-lt"/>
            </a:endParaRPr>
          </a:p>
          <a:p>
            <a:r>
              <a:rPr lang="en-US" sz="1050" dirty="0">
                <a:latin typeface="+mj-lt"/>
              </a:rPr>
              <a:t>Keep in mind that if you decide to create a budget this way, it can only be created as a quarterly budget.</a:t>
            </a:r>
          </a:p>
        </p:txBody>
      </p:sp>
    </p:spTree>
    <p:extLst>
      <p:ext uri="{BB962C8B-B14F-4D97-AF65-F5344CB8AC3E}">
        <p14:creationId xmlns:p14="http://schemas.microsoft.com/office/powerpoint/2010/main" val="1550767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a:extLst>
              <a:ext uri="{FF2B5EF4-FFF2-40B4-BE49-F238E27FC236}">
                <a16:creationId xmlns:a16="http://schemas.microsoft.com/office/drawing/2014/main" id="{00DD30E7-5925-409B-9467-6552D34D017C}"/>
              </a:ext>
            </a:extLst>
          </p:cNvPr>
          <p:cNvPicPr>
            <a:picLocks noGrp="1" noChangeAspect="1"/>
          </p:cNvPicPr>
          <p:nvPr>
            <p:ph sz="quarter" idx="10"/>
          </p:nvPr>
        </p:nvPicPr>
        <p:blipFill>
          <a:blip r:embed="rId2"/>
          <a:stretch>
            <a:fillRect/>
          </a:stretch>
        </p:blipFill>
        <p:spPr>
          <a:xfrm>
            <a:off x="662390" y="877888"/>
            <a:ext cx="7936695" cy="3951287"/>
          </a:xfrm>
        </p:spPr>
      </p:pic>
      <p:sp>
        <p:nvSpPr>
          <p:cNvPr id="40" name="Title 39">
            <a:extLst>
              <a:ext uri="{FF2B5EF4-FFF2-40B4-BE49-F238E27FC236}">
                <a16:creationId xmlns:a16="http://schemas.microsoft.com/office/drawing/2014/main" id="{EF90C0D2-4C13-45B9-81CF-F974EBE44F5B}"/>
              </a:ext>
            </a:extLst>
          </p:cNvPr>
          <p:cNvSpPr>
            <a:spLocks noGrp="1"/>
          </p:cNvSpPr>
          <p:nvPr>
            <p:ph type="title"/>
          </p:nvPr>
        </p:nvSpPr>
        <p:spPr/>
        <p:txBody>
          <a:bodyPr/>
          <a:lstStyle/>
          <a:p>
            <a:r>
              <a:rPr lang="en-US" dirty="0"/>
              <a:t>Creating a Budget manually</a:t>
            </a:r>
            <a:br>
              <a:rPr lang="en-US" dirty="0"/>
            </a:br>
            <a:endParaRPr lang="en-US" dirty="0"/>
          </a:p>
        </p:txBody>
      </p:sp>
      <p:sp>
        <p:nvSpPr>
          <p:cNvPr id="4" name="Slide Number Placeholder 3">
            <a:extLst>
              <a:ext uri="{FF2B5EF4-FFF2-40B4-BE49-F238E27FC236}">
                <a16:creationId xmlns:a16="http://schemas.microsoft.com/office/drawing/2014/main" id="{B401545C-2707-4800-BD39-4DD3F51464EB}"/>
              </a:ext>
            </a:extLst>
          </p:cNvPr>
          <p:cNvSpPr>
            <a:spLocks noGrp="1"/>
          </p:cNvSpPr>
          <p:nvPr>
            <p:ph type="sldNum" sz="quarter" idx="4"/>
          </p:nvPr>
        </p:nvSpPr>
        <p:spPr/>
        <p:txBody>
          <a:bodyPr/>
          <a:lstStyle/>
          <a:p>
            <a:fld id="{7D187A4C-A87B-41AC-8A01-0B3AA42528A5}" type="slidenum">
              <a:rPr lang="en-US" smtClean="0"/>
              <a:pPr/>
              <a:t>23</a:t>
            </a:fld>
            <a:endParaRPr lang="en-US"/>
          </a:p>
        </p:txBody>
      </p:sp>
      <p:sp>
        <p:nvSpPr>
          <p:cNvPr id="43" name="TextBox 42">
            <a:extLst>
              <a:ext uri="{FF2B5EF4-FFF2-40B4-BE49-F238E27FC236}">
                <a16:creationId xmlns:a16="http://schemas.microsoft.com/office/drawing/2014/main" id="{C109777D-96C6-4A7B-AE8B-67C0523CE0A0}"/>
              </a:ext>
            </a:extLst>
          </p:cNvPr>
          <p:cNvSpPr txBox="1"/>
          <p:nvPr/>
        </p:nvSpPr>
        <p:spPr>
          <a:xfrm>
            <a:off x="6959111" y="1149155"/>
            <a:ext cx="2000250" cy="1028700"/>
          </a:xfrm>
          <a:prstGeom prst="rect">
            <a:avLst/>
          </a:prstGeom>
          <a:solidFill>
            <a:schemeClr val="bg1"/>
          </a:solidFill>
          <a:ln>
            <a:solidFill>
              <a:schemeClr val="tx1"/>
            </a:solidFill>
          </a:ln>
        </p:spPr>
        <p:txBody>
          <a:bodyPr wrap="square" rtlCol="0" anchor="ctr">
            <a:normAutofit/>
          </a:bodyPr>
          <a:lstStyle/>
          <a:p>
            <a:r>
              <a:rPr lang="en-US" sz="1050" dirty="0">
                <a:latin typeface="+mj-lt"/>
              </a:rPr>
              <a:t>When creating a budget manually, you will need to fill out all the appropriate data before saving.</a:t>
            </a:r>
          </a:p>
        </p:txBody>
      </p:sp>
    </p:spTree>
    <p:extLst>
      <p:ext uri="{BB962C8B-B14F-4D97-AF65-F5344CB8AC3E}">
        <p14:creationId xmlns:p14="http://schemas.microsoft.com/office/powerpoint/2010/main" val="386434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FFC4C70-BD83-4E56-9CEE-45715BA06B33}"/>
              </a:ext>
            </a:extLst>
          </p:cNvPr>
          <p:cNvPicPr>
            <a:picLocks noGrp="1" noChangeAspect="1"/>
          </p:cNvPicPr>
          <p:nvPr>
            <p:ph sz="quarter" idx="10"/>
          </p:nvPr>
        </p:nvPicPr>
        <p:blipFill>
          <a:blip r:embed="rId2"/>
          <a:stretch>
            <a:fillRect/>
          </a:stretch>
        </p:blipFill>
        <p:spPr>
          <a:xfrm>
            <a:off x="1094244" y="877888"/>
            <a:ext cx="7072988" cy="3951287"/>
          </a:xfrm>
        </p:spPr>
      </p:pic>
      <p:sp>
        <p:nvSpPr>
          <p:cNvPr id="40" name="Title 39">
            <a:extLst>
              <a:ext uri="{FF2B5EF4-FFF2-40B4-BE49-F238E27FC236}">
                <a16:creationId xmlns:a16="http://schemas.microsoft.com/office/drawing/2014/main" id="{EF90C0D2-4C13-45B9-81CF-F974EBE44F5B}"/>
              </a:ext>
            </a:extLst>
          </p:cNvPr>
          <p:cNvSpPr>
            <a:spLocks noGrp="1"/>
          </p:cNvSpPr>
          <p:nvPr>
            <p:ph type="title"/>
          </p:nvPr>
        </p:nvSpPr>
        <p:spPr/>
        <p:txBody>
          <a:bodyPr/>
          <a:lstStyle/>
          <a:p>
            <a:r>
              <a:rPr lang="en-US" dirty="0"/>
              <a:t>Creating a Budget manually</a:t>
            </a:r>
            <a:br>
              <a:rPr lang="en-US" dirty="0"/>
            </a:br>
            <a:endParaRPr lang="en-US" dirty="0"/>
          </a:p>
        </p:txBody>
      </p:sp>
      <p:sp>
        <p:nvSpPr>
          <p:cNvPr id="4" name="Slide Number Placeholder 3">
            <a:extLst>
              <a:ext uri="{FF2B5EF4-FFF2-40B4-BE49-F238E27FC236}">
                <a16:creationId xmlns:a16="http://schemas.microsoft.com/office/drawing/2014/main" id="{B401545C-2707-4800-BD39-4DD3F51464EB}"/>
              </a:ext>
            </a:extLst>
          </p:cNvPr>
          <p:cNvSpPr>
            <a:spLocks noGrp="1"/>
          </p:cNvSpPr>
          <p:nvPr>
            <p:ph type="sldNum" sz="quarter" idx="4"/>
          </p:nvPr>
        </p:nvSpPr>
        <p:spPr/>
        <p:txBody>
          <a:bodyPr/>
          <a:lstStyle/>
          <a:p>
            <a:fld id="{7D187A4C-A87B-41AC-8A01-0B3AA42528A5}" type="slidenum">
              <a:rPr lang="en-US" smtClean="0"/>
              <a:pPr/>
              <a:t>24</a:t>
            </a:fld>
            <a:endParaRPr lang="en-US"/>
          </a:p>
        </p:txBody>
      </p:sp>
      <p:sp>
        <p:nvSpPr>
          <p:cNvPr id="43" name="TextBox 42">
            <a:extLst>
              <a:ext uri="{FF2B5EF4-FFF2-40B4-BE49-F238E27FC236}">
                <a16:creationId xmlns:a16="http://schemas.microsoft.com/office/drawing/2014/main" id="{C109777D-96C6-4A7B-AE8B-67C0523CE0A0}"/>
              </a:ext>
            </a:extLst>
          </p:cNvPr>
          <p:cNvSpPr txBox="1"/>
          <p:nvPr/>
        </p:nvSpPr>
        <p:spPr>
          <a:xfrm>
            <a:off x="6959111" y="1149155"/>
            <a:ext cx="2000250" cy="1028700"/>
          </a:xfrm>
          <a:prstGeom prst="rect">
            <a:avLst/>
          </a:prstGeom>
          <a:solidFill>
            <a:schemeClr val="bg1"/>
          </a:solidFill>
          <a:ln>
            <a:solidFill>
              <a:schemeClr val="tx1"/>
            </a:solidFill>
          </a:ln>
        </p:spPr>
        <p:txBody>
          <a:bodyPr wrap="square" rtlCol="0" anchor="ctr">
            <a:normAutofit/>
          </a:bodyPr>
          <a:lstStyle/>
          <a:p>
            <a:r>
              <a:rPr lang="en-US" sz="1050" dirty="0">
                <a:latin typeface="+mj-lt"/>
              </a:rPr>
              <a:t>When creating a budget manually, you will need to fill out all the appropriate data before saving.</a:t>
            </a:r>
          </a:p>
        </p:txBody>
      </p:sp>
    </p:spTree>
    <p:extLst>
      <p:ext uri="{BB962C8B-B14F-4D97-AF65-F5344CB8AC3E}">
        <p14:creationId xmlns:p14="http://schemas.microsoft.com/office/powerpoint/2010/main" val="1877892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A63E2A1-4C10-46CA-9300-1ABC0E76DD51}"/>
              </a:ext>
            </a:extLst>
          </p:cNvPr>
          <p:cNvPicPr>
            <a:picLocks noGrp="1" noChangeAspect="1"/>
          </p:cNvPicPr>
          <p:nvPr>
            <p:ph sz="quarter" idx="10"/>
          </p:nvPr>
        </p:nvPicPr>
        <p:blipFill>
          <a:blip r:embed="rId2"/>
          <a:stretch>
            <a:fillRect/>
          </a:stretch>
        </p:blipFill>
        <p:spPr>
          <a:xfrm>
            <a:off x="455303" y="1003489"/>
            <a:ext cx="8350250" cy="1174366"/>
          </a:xfrm>
        </p:spPr>
      </p:pic>
      <p:sp>
        <p:nvSpPr>
          <p:cNvPr id="40" name="Title 39">
            <a:extLst>
              <a:ext uri="{FF2B5EF4-FFF2-40B4-BE49-F238E27FC236}">
                <a16:creationId xmlns:a16="http://schemas.microsoft.com/office/drawing/2014/main" id="{EF90C0D2-4C13-45B9-81CF-F974EBE44F5B}"/>
              </a:ext>
            </a:extLst>
          </p:cNvPr>
          <p:cNvSpPr>
            <a:spLocks noGrp="1"/>
          </p:cNvSpPr>
          <p:nvPr>
            <p:ph type="title"/>
          </p:nvPr>
        </p:nvSpPr>
        <p:spPr/>
        <p:txBody>
          <a:bodyPr/>
          <a:lstStyle/>
          <a:p>
            <a:r>
              <a:rPr lang="en-US" dirty="0"/>
              <a:t>Using an existing LOA to create a new Budget</a:t>
            </a:r>
            <a:br>
              <a:rPr lang="en-US" dirty="0"/>
            </a:br>
            <a:r>
              <a:rPr lang="en-US" dirty="0"/>
              <a:t>– Budget Tool</a:t>
            </a:r>
          </a:p>
        </p:txBody>
      </p:sp>
      <p:sp>
        <p:nvSpPr>
          <p:cNvPr id="4" name="Slide Number Placeholder 3">
            <a:extLst>
              <a:ext uri="{FF2B5EF4-FFF2-40B4-BE49-F238E27FC236}">
                <a16:creationId xmlns:a16="http://schemas.microsoft.com/office/drawing/2014/main" id="{B401545C-2707-4800-BD39-4DD3F51464EB}"/>
              </a:ext>
            </a:extLst>
          </p:cNvPr>
          <p:cNvSpPr>
            <a:spLocks noGrp="1"/>
          </p:cNvSpPr>
          <p:nvPr>
            <p:ph type="sldNum" sz="quarter" idx="4"/>
          </p:nvPr>
        </p:nvSpPr>
        <p:spPr/>
        <p:txBody>
          <a:bodyPr/>
          <a:lstStyle/>
          <a:p>
            <a:fld id="{7D187A4C-A87B-41AC-8A01-0B3AA42528A5}" type="slidenum">
              <a:rPr lang="en-US" smtClean="0"/>
              <a:pPr/>
              <a:t>25</a:t>
            </a:fld>
            <a:endParaRPr lang="en-US"/>
          </a:p>
        </p:txBody>
      </p:sp>
      <p:sp>
        <p:nvSpPr>
          <p:cNvPr id="43" name="TextBox 42">
            <a:extLst>
              <a:ext uri="{FF2B5EF4-FFF2-40B4-BE49-F238E27FC236}">
                <a16:creationId xmlns:a16="http://schemas.microsoft.com/office/drawing/2014/main" id="{C109777D-96C6-4A7B-AE8B-67C0523CE0A0}"/>
              </a:ext>
            </a:extLst>
          </p:cNvPr>
          <p:cNvSpPr txBox="1"/>
          <p:nvPr/>
        </p:nvSpPr>
        <p:spPr>
          <a:xfrm>
            <a:off x="6541477" y="1149155"/>
            <a:ext cx="2417884" cy="1917602"/>
          </a:xfrm>
          <a:prstGeom prst="rect">
            <a:avLst/>
          </a:prstGeom>
          <a:solidFill>
            <a:schemeClr val="bg1"/>
          </a:solidFill>
          <a:ln>
            <a:solidFill>
              <a:schemeClr val="tx1"/>
            </a:solidFill>
          </a:ln>
        </p:spPr>
        <p:txBody>
          <a:bodyPr wrap="square" rtlCol="0" anchor="ctr">
            <a:normAutofit/>
          </a:bodyPr>
          <a:lstStyle/>
          <a:p>
            <a:r>
              <a:rPr lang="en-US" sz="1050" dirty="0">
                <a:latin typeface="+mj-lt"/>
              </a:rPr>
              <a:t>If an LOA is already established, an easier way to fill out the budget can be using the “Copy an existing LOA to this Budget”.</a:t>
            </a:r>
          </a:p>
          <a:p>
            <a:endParaRPr lang="en-US" sz="1050" dirty="0">
              <a:latin typeface="+mj-lt"/>
            </a:endParaRPr>
          </a:p>
          <a:p>
            <a:r>
              <a:rPr lang="en-US" sz="1050" dirty="0">
                <a:latin typeface="+mj-lt"/>
              </a:rPr>
              <a:t>This will appear after you have begun the Budget creation.</a:t>
            </a:r>
          </a:p>
          <a:p>
            <a:endParaRPr lang="en-US" sz="1050" dirty="0">
              <a:latin typeface="+mj-lt"/>
            </a:endParaRPr>
          </a:p>
          <a:p>
            <a:r>
              <a:rPr lang="en-US" sz="1050" dirty="0">
                <a:latin typeface="+mj-lt"/>
              </a:rPr>
              <a:t>Selecting the magnifying glass will cause a pop-up that you can easily use to choose an existing LOA.</a:t>
            </a:r>
          </a:p>
        </p:txBody>
      </p:sp>
      <p:pic>
        <p:nvPicPr>
          <p:cNvPr id="11" name="Picture 10">
            <a:extLst>
              <a:ext uri="{FF2B5EF4-FFF2-40B4-BE49-F238E27FC236}">
                <a16:creationId xmlns:a16="http://schemas.microsoft.com/office/drawing/2014/main" id="{797EB8D2-6A35-416B-B99C-B6529AE0D2D9}"/>
              </a:ext>
            </a:extLst>
          </p:cNvPr>
          <p:cNvPicPr>
            <a:picLocks noChangeAspect="1"/>
          </p:cNvPicPr>
          <p:nvPr/>
        </p:nvPicPr>
        <p:blipFill>
          <a:blip r:embed="rId3"/>
          <a:stretch>
            <a:fillRect/>
          </a:stretch>
        </p:blipFill>
        <p:spPr>
          <a:xfrm>
            <a:off x="3481403" y="2386116"/>
            <a:ext cx="2298569" cy="2757383"/>
          </a:xfrm>
          <a:prstGeom prst="rect">
            <a:avLst/>
          </a:prstGeom>
        </p:spPr>
      </p:pic>
      <p:sp>
        <p:nvSpPr>
          <p:cNvPr id="12" name="Arrow: Down 11">
            <a:extLst>
              <a:ext uri="{FF2B5EF4-FFF2-40B4-BE49-F238E27FC236}">
                <a16:creationId xmlns:a16="http://schemas.microsoft.com/office/drawing/2014/main" id="{89E25BEA-D932-43DD-9B66-68B8CDF9CC5D}"/>
              </a:ext>
            </a:extLst>
          </p:cNvPr>
          <p:cNvSpPr/>
          <p:nvPr/>
        </p:nvSpPr>
        <p:spPr bwMode="auto">
          <a:xfrm>
            <a:off x="4385603" y="1990578"/>
            <a:ext cx="372794" cy="506437"/>
          </a:xfrm>
          <a:prstGeom prst="downArrow">
            <a:avLst/>
          </a:prstGeom>
          <a:solidFill>
            <a:srgbClr val="FF0000"/>
          </a:solidFill>
          <a:ln w="28575" cap="flat" cmpd="sng" algn="ctr">
            <a:solidFill>
              <a:srgbClr val="0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solidFill>
                <a:sysClr val="windowText" lastClr="000000"/>
              </a:solidFill>
              <a:latin typeface="+mj-lt"/>
            </a:endParaRPr>
          </a:p>
        </p:txBody>
      </p:sp>
    </p:spTree>
    <p:extLst>
      <p:ext uri="{BB962C8B-B14F-4D97-AF65-F5344CB8AC3E}">
        <p14:creationId xmlns:p14="http://schemas.microsoft.com/office/powerpoint/2010/main" val="862667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8CEF7C7D-6049-4A09-B9BF-BDD3296284B3}"/>
              </a:ext>
            </a:extLst>
          </p:cNvPr>
          <p:cNvPicPr>
            <a:picLocks noGrp="1" noChangeAspect="1"/>
          </p:cNvPicPr>
          <p:nvPr>
            <p:ph sz="quarter" idx="10"/>
          </p:nvPr>
        </p:nvPicPr>
        <p:blipFill>
          <a:blip r:embed="rId2"/>
          <a:stretch>
            <a:fillRect/>
          </a:stretch>
        </p:blipFill>
        <p:spPr>
          <a:xfrm>
            <a:off x="455613" y="1801617"/>
            <a:ext cx="8350250" cy="2103829"/>
          </a:xfrm>
        </p:spPr>
      </p:pic>
      <p:sp>
        <p:nvSpPr>
          <p:cNvPr id="2" name="Title 1">
            <a:extLst>
              <a:ext uri="{FF2B5EF4-FFF2-40B4-BE49-F238E27FC236}">
                <a16:creationId xmlns:a16="http://schemas.microsoft.com/office/drawing/2014/main" id="{05EB8EB8-FFFF-4F41-BE9A-320F12DE2553}"/>
              </a:ext>
            </a:extLst>
          </p:cNvPr>
          <p:cNvSpPr>
            <a:spLocks noGrp="1"/>
          </p:cNvSpPr>
          <p:nvPr>
            <p:ph type="title"/>
          </p:nvPr>
        </p:nvSpPr>
        <p:spPr/>
        <p:txBody>
          <a:bodyPr/>
          <a:lstStyle/>
          <a:p>
            <a:r>
              <a:rPr lang="en-US" dirty="0"/>
              <a:t>Using an existing LOA to create a new Budget</a:t>
            </a:r>
            <a:br>
              <a:rPr lang="en-US" dirty="0"/>
            </a:br>
            <a:r>
              <a:rPr lang="en-US" dirty="0"/>
              <a:t>– Budget Tool</a:t>
            </a:r>
          </a:p>
        </p:txBody>
      </p:sp>
      <p:sp>
        <p:nvSpPr>
          <p:cNvPr id="4" name="Slide Number Placeholder 3">
            <a:extLst>
              <a:ext uri="{FF2B5EF4-FFF2-40B4-BE49-F238E27FC236}">
                <a16:creationId xmlns:a16="http://schemas.microsoft.com/office/drawing/2014/main" id="{0460ED9F-6B65-4F33-B4FB-61C6F6C27655}"/>
              </a:ext>
            </a:extLst>
          </p:cNvPr>
          <p:cNvSpPr>
            <a:spLocks noGrp="1"/>
          </p:cNvSpPr>
          <p:nvPr>
            <p:ph type="sldNum" sz="quarter" idx="4"/>
          </p:nvPr>
        </p:nvSpPr>
        <p:spPr/>
        <p:txBody>
          <a:bodyPr/>
          <a:lstStyle/>
          <a:p>
            <a:pPr>
              <a:defRPr/>
            </a:pPr>
            <a:fld id="{7D187A4C-A87B-41AC-8A01-0B3AA42528A5}" type="slidenum">
              <a:rPr lang="en-US" smtClean="0"/>
              <a:pPr>
                <a:defRPr/>
              </a:pPr>
              <a:t>26</a:t>
            </a:fld>
            <a:endParaRPr lang="en-US"/>
          </a:p>
        </p:txBody>
      </p:sp>
      <p:sp>
        <p:nvSpPr>
          <p:cNvPr id="6" name="Rectangle 5">
            <a:extLst>
              <a:ext uri="{FF2B5EF4-FFF2-40B4-BE49-F238E27FC236}">
                <a16:creationId xmlns:a16="http://schemas.microsoft.com/office/drawing/2014/main" id="{09CDB881-DEBE-4CBE-A33A-70CAE86A7EDE}"/>
              </a:ext>
            </a:extLst>
          </p:cNvPr>
          <p:cNvSpPr/>
          <p:nvPr/>
        </p:nvSpPr>
        <p:spPr bwMode="auto">
          <a:xfrm>
            <a:off x="2344028" y="2935752"/>
            <a:ext cx="1489417" cy="285750"/>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
        <p:nvSpPr>
          <p:cNvPr id="7" name="TextBox 6">
            <a:extLst>
              <a:ext uri="{FF2B5EF4-FFF2-40B4-BE49-F238E27FC236}">
                <a16:creationId xmlns:a16="http://schemas.microsoft.com/office/drawing/2014/main" id="{12F1AC9D-9DC5-419E-A2A1-6D40A96CDEBF}"/>
              </a:ext>
            </a:extLst>
          </p:cNvPr>
          <p:cNvSpPr txBox="1"/>
          <p:nvPr/>
        </p:nvSpPr>
        <p:spPr>
          <a:xfrm>
            <a:off x="6082518" y="1543050"/>
            <a:ext cx="2286000" cy="679645"/>
          </a:xfrm>
          <a:prstGeom prst="rect">
            <a:avLst/>
          </a:prstGeom>
          <a:solidFill>
            <a:schemeClr val="bg1"/>
          </a:solidFill>
          <a:ln>
            <a:solidFill>
              <a:schemeClr val="tx1"/>
            </a:solidFill>
          </a:ln>
        </p:spPr>
        <p:txBody>
          <a:bodyPr wrap="square" rtlCol="0" anchor="ctr">
            <a:normAutofit/>
          </a:bodyPr>
          <a:lstStyle/>
          <a:p>
            <a:r>
              <a:rPr lang="en-US" sz="1050" dirty="0">
                <a:latin typeface="+mj-lt"/>
              </a:rPr>
              <a:t>The Copy feature is also available at the beginning of the budget creation by selecting this link.</a:t>
            </a:r>
          </a:p>
        </p:txBody>
      </p:sp>
    </p:spTree>
    <p:extLst>
      <p:ext uri="{BB962C8B-B14F-4D97-AF65-F5344CB8AC3E}">
        <p14:creationId xmlns:p14="http://schemas.microsoft.com/office/powerpoint/2010/main" val="1113489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6C4ED52D-9736-460B-AF92-8BE50FFDC4E5}"/>
              </a:ext>
            </a:extLst>
          </p:cNvPr>
          <p:cNvPicPr>
            <a:picLocks noGrp="1" noChangeAspect="1"/>
          </p:cNvPicPr>
          <p:nvPr>
            <p:ph sz="quarter" idx="10"/>
          </p:nvPr>
        </p:nvPicPr>
        <p:blipFill>
          <a:blip r:embed="rId2"/>
          <a:stretch>
            <a:fillRect/>
          </a:stretch>
        </p:blipFill>
        <p:spPr>
          <a:xfrm>
            <a:off x="455613" y="1188560"/>
            <a:ext cx="8350250" cy="3329943"/>
          </a:xfrm>
        </p:spPr>
      </p:pic>
      <p:sp>
        <p:nvSpPr>
          <p:cNvPr id="2" name="Title 1">
            <a:extLst>
              <a:ext uri="{FF2B5EF4-FFF2-40B4-BE49-F238E27FC236}">
                <a16:creationId xmlns:a16="http://schemas.microsoft.com/office/drawing/2014/main" id="{05EB8EB8-FFFF-4F41-BE9A-320F12DE2553}"/>
              </a:ext>
            </a:extLst>
          </p:cNvPr>
          <p:cNvSpPr>
            <a:spLocks noGrp="1"/>
          </p:cNvSpPr>
          <p:nvPr>
            <p:ph type="title"/>
          </p:nvPr>
        </p:nvSpPr>
        <p:spPr/>
        <p:txBody>
          <a:bodyPr/>
          <a:lstStyle/>
          <a:p>
            <a:r>
              <a:rPr lang="en-US" dirty="0"/>
              <a:t>Using an existing LOA to create a new Budget</a:t>
            </a:r>
            <a:br>
              <a:rPr lang="en-US" dirty="0"/>
            </a:br>
            <a:r>
              <a:rPr lang="en-US" dirty="0"/>
              <a:t>– Budget Tool</a:t>
            </a:r>
          </a:p>
        </p:txBody>
      </p:sp>
      <p:sp>
        <p:nvSpPr>
          <p:cNvPr id="4" name="Slide Number Placeholder 3">
            <a:extLst>
              <a:ext uri="{FF2B5EF4-FFF2-40B4-BE49-F238E27FC236}">
                <a16:creationId xmlns:a16="http://schemas.microsoft.com/office/drawing/2014/main" id="{0460ED9F-6B65-4F33-B4FB-61C6F6C27655}"/>
              </a:ext>
            </a:extLst>
          </p:cNvPr>
          <p:cNvSpPr>
            <a:spLocks noGrp="1"/>
          </p:cNvSpPr>
          <p:nvPr>
            <p:ph type="sldNum" sz="quarter" idx="4"/>
          </p:nvPr>
        </p:nvSpPr>
        <p:spPr/>
        <p:txBody>
          <a:bodyPr/>
          <a:lstStyle/>
          <a:p>
            <a:pPr>
              <a:defRPr/>
            </a:pPr>
            <a:fld id="{7D187A4C-A87B-41AC-8A01-0B3AA42528A5}" type="slidenum">
              <a:rPr lang="en-US" smtClean="0"/>
              <a:pPr>
                <a:defRPr/>
              </a:pPr>
              <a:t>27</a:t>
            </a:fld>
            <a:endParaRPr lang="en-US"/>
          </a:p>
        </p:txBody>
      </p:sp>
      <p:sp>
        <p:nvSpPr>
          <p:cNvPr id="7" name="TextBox 6">
            <a:extLst>
              <a:ext uri="{FF2B5EF4-FFF2-40B4-BE49-F238E27FC236}">
                <a16:creationId xmlns:a16="http://schemas.microsoft.com/office/drawing/2014/main" id="{12F1AC9D-9DC5-419E-A2A1-6D40A96CDEBF}"/>
              </a:ext>
            </a:extLst>
          </p:cNvPr>
          <p:cNvSpPr txBox="1"/>
          <p:nvPr/>
        </p:nvSpPr>
        <p:spPr>
          <a:xfrm>
            <a:off x="6402387" y="1543050"/>
            <a:ext cx="2286000" cy="679645"/>
          </a:xfrm>
          <a:prstGeom prst="rect">
            <a:avLst/>
          </a:prstGeom>
          <a:solidFill>
            <a:schemeClr val="bg1"/>
          </a:solidFill>
          <a:ln>
            <a:solidFill>
              <a:schemeClr val="tx1"/>
            </a:solidFill>
          </a:ln>
        </p:spPr>
        <p:txBody>
          <a:bodyPr wrap="square" rtlCol="0" anchor="ctr">
            <a:normAutofit/>
          </a:bodyPr>
          <a:lstStyle/>
          <a:p>
            <a:r>
              <a:rPr lang="en-US" sz="1050" dirty="0">
                <a:latin typeface="+mj-lt"/>
              </a:rPr>
              <a:t>When using this method, you will need to put in the proper search criteria to return the proper LOAs.</a:t>
            </a:r>
          </a:p>
        </p:txBody>
      </p:sp>
    </p:spTree>
    <p:extLst>
      <p:ext uri="{BB962C8B-B14F-4D97-AF65-F5344CB8AC3E}">
        <p14:creationId xmlns:p14="http://schemas.microsoft.com/office/powerpoint/2010/main" val="220035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27F186AB-AA0E-45EF-A3C8-B7226851C9AA}"/>
              </a:ext>
            </a:extLst>
          </p:cNvPr>
          <p:cNvPicPr>
            <a:picLocks noGrp="1" noChangeAspect="1"/>
          </p:cNvPicPr>
          <p:nvPr>
            <p:ph sz="quarter" idx="10"/>
          </p:nvPr>
        </p:nvPicPr>
        <p:blipFill>
          <a:blip r:embed="rId2"/>
          <a:stretch>
            <a:fillRect/>
          </a:stretch>
        </p:blipFill>
        <p:spPr>
          <a:xfrm>
            <a:off x="1748242" y="877888"/>
            <a:ext cx="5764992" cy="3951287"/>
          </a:xfrm>
        </p:spPr>
      </p:pic>
      <p:sp>
        <p:nvSpPr>
          <p:cNvPr id="2" name="Title 1">
            <a:extLst>
              <a:ext uri="{FF2B5EF4-FFF2-40B4-BE49-F238E27FC236}">
                <a16:creationId xmlns:a16="http://schemas.microsoft.com/office/drawing/2014/main" id="{05EB8EB8-FFFF-4F41-BE9A-320F12DE2553}"/>
              </a:ext>
            </a:extLst>
          </p:cNvPr>
          <p:cNvSpPr>
            <a:spLocks noGrp="1"/>
          </p:cNvSpPr>
          <p:nvPr>
            <p:ph type="title"/>
          </p:nvPr>
        </p:nvSpPr>
        <p:spPr/>
        <p:txBody>
          <a:bodyPr/>
          <a:lstStyle/>
          <a:p>
            <a:r>
              <a:rPr lang="en-US" dirty="0"/>
              <a:t>Using an existing LOA to create a new Budget</a:t>
            </a:r>
            <a:br>
              <a:rPr lang="en-US" dirty="0"/>
            </a:br>
            <a:r>
              <a:rPr lang="en-US" dirty="0"/>
              <a:t>– Budget Tool</a:t>
            </a:r>
          </a:p>
        </p:txBody>
      </p:sp>
      <p:sp>
        <p:nvSpPr>
          <p:cNvPr id="4" name="Slide Number Placeholder 3">
            <a:extLst>
              <a:ext uri="{FF2B5EF4-FFF2-40B4-BE49-F238E27FC236}">
                <a16:creationId xmlns:a16="http://schemas.microsoft.com/office/drawing/2014/main" id="{0460ED9F-6B65-4F33-B4FB-61C6F6C27655}"/>
              </a:ext>
            </a:extLst>
          </p:cNvPr>
          <p:cNvSpPr>
            <a:spLocks noGrp="1"/>
          </p:cNvSpPr>
          <p:nvPr>
            <p:ph type="sldNum" sz="quarter" idx="4"/>
          </p:nvPr>
        </p:nvSpPr>
        <p:spPr/>
        <p:txBody>
          <a:bodyPr/>
          <a:lstStyle/>
          <a:p>
            <a:pPr>
              <a:defRPr/>
            </a:pPr>
            <a:fld id="{7D187A4C-A87B-41AC-8A01-0B3AA42528A5}" type="slidenum">
              <a:rPr lang="en-US" smtClean="0"/>
              <a:pPr>
                <a:defRPr/>
              </a:pPr>
              <a:t>28</a:t>
            </a:fld>
            <a:endParaRPr lang="en-US"/>
          </a:p>
        </p:txBody>
      </p:sp>
      <p:sp>
        <p:nvSpPr>
          <p:cNvPr id="7" name="TextBox 6">
            <a:extLst>
              <a:ext uri="{FF2B5EF4-FFF2-40B4-BE49-F238E27FC236}">
                <a16:creationId xmlns:a16="http://schemas.microsoft.com/office/drawing/2014/main" id="{12F1AC9D-9DC5-419E-A2A1-6D40A96CDEBF}"/>
              </a:ext>
            </a:extLst>
          </p:cNvPr>
          <p:cNvSpPr txBox="1"/>
          <p:nvPr/>
        </p:nvSpPr>
        <p:spPr>
          <a:xfrm>
            <a:off x="6402387" y="1543050"/>
            <a:ext cx="2286000" cy="679645"/>
          </a:xfrm>
          <a:prstGeom prst="rect">
            <a:avLst/>
          </a:prstGeom>
          <a:solidFill>
            <a:schemeClr val="bg1"/>
          </a:solidFill>
          <a:ln>
            <a:solidFill>
              <a:schemeClr val="tx1"/>
            </a:solidFill>
          </a:ln>
        </p:spPr>
        <p:txBody>
          <a:bodyPr wrap="square" rtlCol="0" anchor="ctr">
            <a:normAutofit/>
          </a:bodyPr>
          <a:lstStyle/>
          <a:p>
            <a:r>
              <a:rPr lang="en-US" sz="1050" dirty="0">
                <a:latin typeface="+mj-lt"/>
              </a:rPr>
              <a:t>When the search returns results, simply choose the “Copy” next to the appropriate LOA.</a:t>
            </a:r>
          </a:p>
        </p:txBody>
      </p:sp>
    </p:spTree>
    <p:extLst>
      <p:ext uri="{BB962C8B-B14F-4D97-AF65-F5344CB8AC3E}">
        <p14:creationId xmlns:p14="http://schemas.microsoft.com/office/powerpoint/2010/main" val="2128098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76E47A8-7D93-4F00-91C6-BE17AE0F89E5}"/>
              </a:ext>
            </a:extLst>
          </p:cNvPr>
          <p:cNvPicPr>
            <a:picLocks noGrp="1" noChangeAspect="1"/>
          </p:cNvPicPr>
          <p:nvPr>
            <p:ph sz="quarter" idx="10"/>
          </p:nvPr>
        </p:nvPicPr>
        <p:blipFill>
          <a:blip r:embed="rId2"/>
          <a:stretch>
            <a:fillRect/>
          </a:stretch>
        </p:blipFill>
        <p:spPr>
          <a:xfrm>
            <a:off x="655400" y="877888"/>
            <a:ext cx="7950676" cy="3951287"/>
          </a:xfrm>
        </p:spPr>
      </p:pic>
      <p:sp>
        <p:nvSpPr>
          <p:cNvPr id="2" name="Title 1">
            <a:extLst>
              <a:ext uri="{FF2B5EF4-FFF2-40B4-BE49-F238E27FC236}">
                <a16:creationId xmlns:a16="http://schemas.microsoft.com/office/drawing/2014/main" id="{B036A5B6-3480-4AA3-8E4A-7936B7F03D66}"/>
              </a:ext>
            </a:extLst>
          </p:cNvPr>
          <p:cNvSpPr>
            <a:spLocks noGrp="1"/>
          </p:cNvSpPr>
          <p:nvPr>
            <p:ph type="title"/>
          </p:nvPr>
        </p:nvSpPr>
        <p:spPr/>
        <p:txBody>
          <a:bodyPr/>
          <a:lstStyle/>
          <a:p>
            <a:r>
              <a:rPr lang="en-US" dirty="0"/>
              <a:t>Using an existing LOA to create a new Budget</a:t>
            </a:r>
            <a:br>
              <a:rPr lang="en-US" dirty="0"/>
            </a:br>
            <a:r>
              <a:rPr lang="en-US" dirty="0"/>
              <a:t>– Budget Tool</a:t>
            </a:r>
          </a:p>
        </p:txBody>
      </p:sp>
      <p:sp>
        <p:nvSpPr>
          <p:cNvPr id="3" name="Slide Number Placeholder 2">
            <a:extLst>
              <a:ext uri="{FF2B5EF4-FFF2-40B4-BE49-F238E27FC236}">
                <a16:creationId xmlns:a16="http://schemas.microsoft.com/office/drawing/2014/main" id="{107F7B7B-63D8-41ED-9399-1A5CD300A237}"/>
              </a:ext>
            </a:extLst>
          </p:cNvPr>
          <p:cNvSpPr>
            <a:spLocks noGrp="1"/>
          </p:cNvSpPr>
          <p:nvPr>
            <p:ph type="sldNum" sz="quarter" idx="4"/>
          </p:nvPr>
        </p:nvSpPr>
        <p:spPr/>
        <p:txBody>
          <a:bodyPr/>
          <a:lstStyle/>
          <a:p>
            <a:fld id="{4C6B7127-9F77-471E-BA61-1540CB2C57B2}" type="slidenum">
              <a:rPr lang="en-US" smtClean="0"/>
              <a:pPr/>
              <a:t>29</a:t>
            </a:fld>
            <a:endParaRPr lang="en-US" dirty="0"/>
          </a:p>
        </p:txBody>
      </p:sp>
      <p:sp>
        <p:nvSpPr>
          <p:cNvPr id="7" name="TextBox 6">
            <a:extLst>
              <a:ext uri="{FF2B5EF4-FFF2-40B4-BE49-F238E27FC236}">
                <a16:creationId xmlns:a16="http://schemas.microsoft.com/office/drawing/2014/main" id="{9951B921-700F-4E83-951C-34E2E7D9D2E0}"/>
              </a:ext>
            </a:extLst>
          </p:cNvPr>
          <p:cNvSpPr txBox="1"/>
          <p:nvPr/>
        </p:nvSpPr>
        <p:spPr>
          <a:xfrm>
            <a:off x="6402387" y="1543050"/>
            <a:ext cx="2286000" cy="1028700"/>
          </a:xfrm>
          <a:prstGeom prst="rect">
            <a:avLst/>
          </a:prstGeom>
          <a:solidFill>
            <a:schemeClr val="bg1"/>
          </a:solidFill>
          <a:ln>
            <a:solidFill>
              <a:schemeClr val="tx1"/>
            </a:solidFill>
          </a:ln>
        </p:spPr>
        <p:txBody>
          <a:bodyPr wrap="square" rtlCol="0" anchor="ctr">
            <a:normAutofit/>
          </a:bodyPr>
          <a:lstStyle/>
          <a:p>
            <a:r>
              <a:rPr lang="en-US" sz="1050" dirty="0">
                <a:latin typeface="+mj-lt"/>
              </a:rPr>
              <a:t>At this point, the information will be filled in.</a:t>
            </a:r>
          </a:p>
          <a:p>
            <a:endParaRPr lang="en-US" sz="1050" dirty="0">
              <a:latin typeface="+mj-lt"/>
            </a:endParaRPr>
          </a:p>
          <a:p>
            <a:r>
              <a:rPr lang="en-US" sz="1050" dirty="0">
                <a:latin typeface="+mj-lt"/>
              </a:rPr>
              <a:t>Choose the type and hit “Save” to continue.</a:t>
            </a:r>
          </a:p>
        </p:txBody>
      </p:sp>
    </p:spTree>
    <p:extLst>
      <p:ext uri="{BB962C8B-B14F-4D97-AF65-F5344CB8AC3E}">
        <p14:creationId xmlns:p14="http://schemas.microsoft.com/office/powerpoint/2010/main" val="1374715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09469A4-AAF7-41A9-AC1A-285DC08A8336}"/>
              </a:ext>
            </a:extLst>
          </p:cNvPr>
          <p:cNvSpPr>
            <a:spLocks noGrp="1"/>
          </p:cNvSpPr>
          <p:nvPr>
            <p:ph type="body" sz="quarter" idx="18"/>
          </p:nvPr>
        </p:nvSpPr>
        <p:spPr>
          <a:xfrm>
            <a:off x="3543300" y="0"/>
            <a:ext cx="5600700" cy="5143500"/>
          </a:xfrm>
        </p:spPr>
        <p:txBody>
          <a:bodyPr>
            <a:normAutofit/>
          </a:bodyPr>
          <a:lstStyle/>
          <a:p>
            <a:r>
              <a:rPr lang="en-US" dirty="0"/>
              <a:t>Top Issues for August</a:t>
            </a:r>
          </a:p>
          <a:p>
            <a:r>
              <a:rPr lang="en-US" dirty="0"/>
              <a:t>DCS Sunsetting and Going Forward</a:t>
            </a:r>
          </a:p>
          <a:p>
            <a:r>
              <a:rPr lang="en-US" dirty="0"/>
              <a:t>Excellence In Practice Award Nominations</a:t>
            </a:r>
          </a:p>
          <a:p>
            <a:r>
              <a:rPr lang="en-US" dirty="0"/>
              <a:t>Fiscal Year Crossover</a:t>
            </a:r>
          </a:p>
          <a:p>
            <a:pPr lvl="1"/>
            <a:r>
              <a:rPr lang="en-US" dirty="0"/>
              <a:t>Rolling over LOAs</a:t>
            </a:r>
          </a:p>
          <a:p>
            <a:pPr lvl="1"/>
            <a:r>
              <a:rPr lang="en-US" dirty="0"/>
              <a:t>Establishing Budgets</a:t>
            </a:r>
          </a:p>
          <a:p>
            <a:pPr lvl="1"/>
            <a:r>
              <a:rPr lang="en-US" dirty="0"/>
              <a:t>Updating the Default LOA</a:t>
            </a:r>
          </a:p>
          <a:p>
            <a:r>
              <a:rPr lang="en-US" dirty="0"/>
              <a:t>Reorganization</a:t>
            </a:r>
          </a:p>
          <a:p>
            <a:pPr lvl="1"/>
            <a:r>
              <a:rPr lang="en-US" dirty="0"/>
              <a:t>Preparation</a:t>
            </a:r>
          </a:p>
          <a:p>
            <a:pPr lvl="1"/>
            <a:r>
              <a:rPr lang="en-US" dirty="0"/>
              <a:t>Execution</a:t>
            </a:r>
          </a:p>
          <a:p>
            <a:pPr lvl="1"/>
            <a:r>
              <a:rPr lang="en-US" dirty="0"/>
              <a:t>Hiding Old Organization</a:t>
            </a:r>
          </a:p>
          <a:p>
            <a:r>
              <a:rPr lang="en-US" dirty="0"/>
              <a:t>Resources</a:t>
            </a:r>
          </a:p>
          <a:p>
            <a:r>
              <a:rPr lang="en-US" dirty="0"/>
              <a:t>Questions</a:t>
            </a:r>
          </a:p>
        </p:txBody>
      </p:sp>
    </p:spTree>
    <p:extLst>
      <p:ext uri="{BB962C8B-B14F-4D97-AF65-F5344CB8AC3E}">
        <p14:creationId xmlns:p14="http://schemas.microsoft.com/office/powerpoint/2010/main" val="1309823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A646F879-8911-449E-8B8B-348E135EC093}"/>
              </a:ext>
            </a:extLst>
          </p:cNvPr>
          <p:cNvPicPr>
            <a:picLocks noGrp="1" noChangeAspect="1"/>
          </p:cNvPicPr>
          <p:nvPr>
            <p:ph sz="quarter" idx="10"/>
          </p:nvPr>
        </p:nvPicPr>
        <p:blipFill>
          <a:blip r:embed="rId2"/>
          <a:stretch>
            <a:fillRect/>
          </a:stretch>
        </p:blipFill>
        <p:spPr>
          <a:xfrm>
            <a:off x="902560" y="877888"/>
            <a:ext cx="7456356" cy="3951287"/>
          </a:xfrm>
        </p:spPr>
      </p:pic>
      <p:sp>
        <p:nvSpPr>
          <p:cNvPr id="2" name="Title 1">
            <a:extLst>
              <a:ext uri="{FF2B5EF4-FFF2-40B4-BE49-F238E27FC236}">
                <a16:creationId xmlns:a16="http://schemas.microsoft.com/office/drawing/2014/main" id="{B036A5B6-3480-4AA3-8E4A-7936B7F03D66}"/>
              </a:ext>
            </a:extLst>
          </p:cNvPr>
          <p:cNvSpPr>
            <a:spLocks noGrp="1"/>
          </p:cNvSpPr>
          <p:nvPr>
            <p:ph type="title"/>
          </p:nvPr>
        </p:nvSpPr>
        <p:spPr/>
        <p:txBody>
          <a:bodyPr/>
          <a:lstStyle/>
          <a:p>
            <a:r>
              <a:rPr lang="en-US" dirty="0"/>
              <a:t>Using an existing LOA to create a new Budget</a:t>
            </a:r>
            <a:br>
              <a:rPr lang="en-US" dirty="0"/>
            </a:br>
            <a:r>
              <a:rPr lang="en-US" dirty="0"/>
              <a:t>– Budget Tool</a:t>
            </a:r>
          </a:p>
        </p:txBody>
      </p:sp>
      <p:sp>
        <p:nvSpPr>
          <p:cNvPr id="3" name="Slide Number Placeholder 2">
            <a:extLst>
              <a:ext uri="{FF2B5EF4-FFF2-40B4-BE49-F238E27FC236}">
                <a16:creationId xmlns:a16="http://schemas.microsoft.com/office/drawing/2014/main" id="{107F7B7B-63D8-41ED-9399-1A5CD300A237}"/>
              </a:ext>
            </a:extLst>
          </p:cNvPr>
          <p:cNvSpPr>
            <a:spLocks noGrp="1"/>
          </p:cNvSpPr>
          <p:nvPr>
            <p:ph type="sldNum" sz="quarter" idx="4"/>
          </p:nvPr>
        </p:nvSpPr>
        <p:spPr/>
        <p:txBody>
          <a:bodyPr/>
          <a:lstStyle/>
          <a:p>
            <a:fld id="{4C6B7127-9F77-471E-BA61-1540CB2C57B2}" type="slidenum">
              <a:rPr lang="en-US" smtClean="0"/>
              <a:pPr/>
              <a:t>30</a:t>
            </a:fld>
            <a:endParaRPr lang="en-US" dirty="0"/>
          </a:p>
        </p:txBody>
      </p:sp>
      <p:sp>
        <p:nvSpPr>
          <p:cNvPr id="7" name="TextBox 6">
            <a:extLst>
              <a:ext uri="{FF2B5EF4-FFF2-40B4-BE49-F238E27FC236}">
                <a16:creationId xmlns:a16="http://schemas.microsoft.com/office/drawing/2014/main" id="{9951B921-700F-4E83-951C-34E2E7D9D2E0}"/>
              </a:ext>
            </a:extLst>
          </p:cNvPr>
          <p:cNvSpPr txBox="1"/>
          <p:nvPr/>
        </p:nvSpPr>
        <p:spPr>
          <a:xfrm>
            <a:off x="6402387" y="1543050"/>
            <a:ext cx="2286000" cy="1028700"/>
          </a:xfrm>
          <a:prstGeom prst="rect">
            <a:avLst/>
          </a:prstGeom>
          <a:solidFill>
            <a:schemeClr val="bg1"/>
          </a:solidFill>
          <a:ln>
            <a:solidFill>
              <a:schemeClr val="tx1"/>
            </a:solidFill>
          </a:ln>
        </p:spPr>
        <p:txBody>
          <a:bodyPr wrap="square" rtlCol="0" anchor="ctr">
            <a:normAutofit/>
          </a:bodyPr>
          <a:lstStyle/>
          <a:p>
            <a:r>
              <a:rPr lang="en-US" sz="1050" dirty="0">
                <a:latin typeface="+mj-lt"/>
              </a:rPr>
              <a:t>All the information from the LOA will be copied into the new Budget automatically.</a:t>
            </a:r>
          </a:p>
        </p:txBody>
      </p:sp>
    </p:spTree>
    <p:extLst>
      <p:ext uri="{BB962C8B-B14F-4D97-AF65-F5344CB8AC3E}">
        <p14:creationId xmlns:p14="http://schemas.microsoft.com/office/powerpoint/2010/main" val="3104215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4166A9F4-E45C-4811-9B5B-940C531D87F2}"/>
              </a:ext>
            </a:extLst>
          </p:cNvPr>
          <p:cNvPicPr>
            <a:picLocks noGrp="1" noChangeAspect="1"/>
          </p:cNvPicPr>
          <p:nvPr>
            <p:ph sz="quarter" idx="10"/>
          </p:nvPr>
        </p:nvPicPr>
        <p:blipFill>
          <a:blip r:embed="rId2"/>
          <a:stretch>
            <a:fillRect/>
          </a:stretch>
        </p:blipFill>
        <p:spPr>
          <a:xfrm>
            <a:off x="977900" y="1448594"/>
            <a:ext cx="7305675" cy="2809875"/>
          </a:xfrm>
        </p:spPr>
      </p:pic>
      <p:sp>
        <p:nvSpPr>
          <p:cNvPr id="2" name="Title 1">
            <a:extLst>
              <a:ext uri="{FF2B5EF4-FFF2-40B4-BE49-F238E27FC236}">
                <a16:creationId xmlns:a16="http://schemas.microsoft.com/office/drawing/2014/main" id="{1D429B88-0725-4E0B-A14F-989082D6C300}"/>
              </a:ext>
            </a:extLst>
          </p:cNvPr>
          <p:cNvSpPr>
            <a:spLocks noGrp="1"/>
          </p:cNvSpPr>
          <p:nvPr>
            <p:ph type="title"/>
          </p:nvPr>
        </p:nvSpPr>
        <p:spPr/>
        <p:txBody>
          <a:bodyPr/>
          <a:lstStyle/>
          <a:p>
            <a:r>
              <a:rPr lang="en-US" dirty="0"/>
              <a:t>Using an existing LOA to create a new Budget</a:t>
            </a:r>
            <a:br>
              <a:rPr lang="en-US" dirty="0"/>
            </a:br>
            <a:r>
              <a:rPr lang="en-US" dirty="0"/>
              <a:t>– DTA Maintenance Tool</a:t>
            </a:r>
          </a:p>
        </p:txBody>
      </p:sp>
      <p:sp>
        <p:nvSpPr>
          <p:cNvPr id="4" name="Slide Number Placeholder 3">
            <a:extLst>
              <a:ext uri="{FF2B5EF4-FFF2-40B4-BE49-F238E27FC236}">
                <a16:creationId xmlns:a16="http://schemas.microsoft.com/office/drawing/2014/main" id="{4C5EAD6B-8F4F-458E-B0C0-922B05F40A57}"/>
              </a:ext>
            </a:extLst>
          </p:cNvPr>
          <p:cNvSpPr>
            <a:spLocks noGrp="1"/>
          </p:cNvSpPr>
          <p:nvPr>
            <p:ph type="sldNum" sz="quarter" idx="4"/>
          </p:nvPr>
        </p:nvSpPr>
        <p:spPr/>
        <p:txBody>
          <a:bodyPr/>
          <a:lstStyle/>
          <a:p>
            <a:pPr>
              <a:defRPr/>
            </a:pPr>
            <a:fld id="{7D187A4C-A87B-41AC-8A01-0B3AA42528A5}" type="slidenum">
              <a:rPr lang="en-US" smtClean="0"/>
              <a:pPr>
                <a:defRPr/>
              </a:pPr>
              <a:t>31</a:t>
            </a:fld>
            <a:endParaRPr lang="en-US"/>
          </a:p>
        </p:txBody>
      </p:sp>
      <p:sp>
        <p:nvSpPr>
          <p:cNvPr id="8" name="Arrow: Up 7">
            <a:extLst>
              <a:ext uri="{FF2B5EF4-FFF2-40B4-BE49-F238E27FC236}">
                <a16:creationId xmlns:a16="http://schemas.microsoft.com/office/drawing/2014/main" id="{FFBC202C-719F-4EDE-A850-410005EA8018}"/>
              </a:ext>
            </a:extLst>
          </p:cNvPr>
          <p:cNvSpPr/>
          <p:nvPr/>
        </p:nvSpPr>
        <p:spPr bwMode="auto">
          <a:xfrm>
            <a:off x="7741627" y="3583625"/>
            <a:ext cx="285750" cy="440375"/>
          </a:xfrm>
          <a:prstGeom prst="up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
        <p:nvSpPr>
          <p:cNvPr id="9" name="TextBox 8">
            <a:extLst>
              <a:ext uri="{FF2B5EF4-FFF2-40B4-BE49-F238E27FC236}">
                <a16:creationId xmlns:a16="http://schemas.microsoft.com/office/drawing/2014/main" id="{AA6FC1AE-1A82-4791-8A53-75EE7B736703}"/>
              </a:ext>
            </a:extLst>
          </p:cNvPr>
          <p:cNvSpPr txBox="1"/>
          <p:nvPr/>
        </p:nvSpPr>
        <p:spPr>
          <a:xfrm>
            <a:off x="571500" y="3327009"/>
            <a:ext cx="2286000" cy="1285316"/>
          </a:xfrm>
          <a:prstGeom prst="rect">
            <a:avLst/>
          </a:prstGeom>
          <a:solidFill>
            <a:schemeClr val="bg1"/>
          </a:solidFill>
          <a:ln>
            <a:solidFill>
              <a:schemeClr val="tx1"/>
            </a:solidFill>
          </a:ln>
        </p:spPr>
        <p:txBody>
          <a:bodyPr wrap="square" rtlCol="0" anchor="ctr">
            <a:normAutofit/>
          </a:bodyPr>
          <a:lstStyle/>
          <a:p>
            <a:r>
              <a:rPr lang="en-US" sz="1050" dirty="0">
                <a:latin typeface="+mj-lt"/>
              </a:rPr>
              <a:t>If an LOA is already established, the budget can be created from the DTA Maintenance Tool by selecting the “Link to New Budget”.</a:t>
            </a:r>
          </a:p>
          <a:p>
            <a:endParaRPr lang="en-US" sz="1050" dirty="0">
              <a:latin typeface="+mj-lt"/>
            </a:endParaRPr>
          </a:p>
          <a:p>
            <a:r>
              <a:rPr lang="en-US" sz="1050" dirty="0">
                <a:latin typeface="+mj-lt"/>
              </a:rPr>
              <a:t>This option should only be utilized if the FDTA is also the BDTA.</a:t>
            </a:r>
          </a:p>
        </p:txBody>
      </p:sp>
    </p:spTree>
    <p:extLst>
      <p:ext uri="{BB962C8B-B14F-4D97-AF65-F5344CB8AC3E}">
        <p14:creationId xmlns:p14="http://schemas.microsoft.com/office/powerpoint/2010/main" val="3448528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3BD29-BBF1-4096-A944-6CE19F3A2DB2}"/>
              </a:ext>
            </a:extLst>
          </p:cNvPr>
          <p:cNvSpPr>
            <a:spLocks noGrp="1"/>
          </p:cNvSpPr>
          <p:nvPr>
            <p:ph type="title"/>
          </p:nvPr>
        </p:nvSpPr>
        <p:spPr/>
        <p:txBody>
          <a:bodyPr/>
          <a:lstStyle/>
          <a:p>
            <a:r>
              <a:rPr lang="en-US" dirty="0"/>
              <a:t>Adding Funds to your newly established budget</a:t>
            </a:r>
          </a:p>
        </p:txBody>
      </p:sp>
      <p:sp>
        <p:nvSpPr>
          <p:cNvPr id="4" name="Slide Number Placeholder 3">
            <a:extLst>
              <a:ext uri="{FF2B5EF4-FFF2-40B4-BE49-F238E27FC236}">
                <a16:creationId xmlns:a16="http://schemas.microsoft.com/office/drawing/2014/main" id="{70CEA9C1-DCD2-4D60-9B7E-68EB51FF7F75}"/>
              </a:ext>
            </a:extLst>
          </p:cNvPr>
          <p:cNvSpPr>
            <a:spLocks noGrp="1"/>
          </p:cNvSpPr>
          <p:nvPr>
            <p:ph type="sldNum" sz="quarter" idx="4"/>
          </p:nvPr>
        </p:nvSpPr>
        <p:spPr/>
        <p:txBody>
          <a:bodyPr/>
          <a:lstStyle/>
          <a:p>
            <a:pPr>
              <a:defRPr/>
            </a:pPr>
            <a:fld id="{7D187A4C-A87B-41AC-8A01-0B3AA42528A5}" type="slidenum">
              <a:rPr lang="en-US" smtClean="0"/>
              <a:pPr>
                <a:defRPr/>
              </a:pPr>
              <a:t>32</a:t>
            </a:fld>
            <a:endParaRPr lang="en-US"/>
          </a:p>
        </p:txBody>
      </p:sp>
      <p:sp>
        <p:nvSpPr>
          <p:cNvPr id="3" name="Content Placeholder 2">
            <a:extLst>
              <a:ext uri="{FF2B5EF4-FFF2-40B4-BE49-F238E27FC236}">
                <a16:creationId xmlns:a16="http://schemas.microsoft.com/office/drawing/2014/main" id="{71E6DA2F-CE59-48B3-A0D3-9B48FB75F98A}"/>
              </a:ext>
            </a:extLst>
          </p:cNvPr>
          <p:cNvSpPr>
            <a:spLocks noGrp="1"/>
          </p:cNvSpPr>
          <p:nvPr>
            <p:ph sz="quarter" idx="10"/>
          </p:nvPr>
        </p:nvSpPr>
        <p:spPr/>
        <p:txBody>
          <a:bodyPr>
            <a:normAutofit fontScale="92500" lnSpcReduction="20000"/>
          </a:bodyPr>
          <a:lstStyle/>
          <a:p>
            <a:r>
              <a:rPr lang="en-US" dirty="0"/>
              <a:t>After creating a budget, you must manually add budget targets (that is, funds) to it. </a:t>
            </a:r>
          </a:p>
          <a:p>
            <a:pPr lvl="1"/>
            <a:r>
              <a:rPr lang="en-US" dirty="0"/>
              <a:t>DTS automatically adjusts the travel funds available in the DTS budget as the Authorizing Official (AO) approves obligations and reimbursements against that budget.</a:t>
            </a:r>
          </a:p>
          <a:p>
            <a:endParaRPr lang="en-US" dirty="0"/>
          </a:p>
          <a:p>
            <a:r>
              <a:rPr lang="en-US" dirty="0"/>
              <a:t>There are two types of Budgets available, Annual and Quarterly.</a:t>
            </a:r>
          </a:p>
          <a:p>
            <a:pPr lvl="1"/>
            <a:r>
              <a:rPr lang="en-US" dirty="0"/>
              <a:t>Once the Budget type is established, it cannot be changed.</a:t>
            </a:r>
          </a:p>
          <a:p>
            <a:endParaRPr lang="en-US" dirty="0"/>
          </a:p>
          <a:p>
            <a:r>
              <a:rPr lang="en-US" dirty="0"/>
              <a:t>If you created your Budget simultaneously your LOA, the Budget will automatically be created as a Quarterly Budget.</a:t>
            </a:r>
          </a:p>
          <a:p>
            <a:endParaRPr lang="en-US" dirty="0"/>
          </a:p>
          <a:p>
            <a:r>
              <a:rPr lang="en-US" dirty="0"/>
              <a:t>Instructions to add funds to your budget can be found in Chapter 9 of the DTA Manual - </a:t>
            </a:r>
            <a:r>
              <a:rPr lang="en-US" dirty="0">
                <a:hlinkClick r:id="rId2"/>
              </a:rPr>
              <a:t>https://www.defensetravel.dod.mil/Docs/Training/DTA_9.pdf</a:t>
            </a:r>
            <a:r>
              <a:rPr lang="en-US" dirty="0"/>
              <a:t>.</a:t>
            </a:r>
          </a:p>
          <a:p>
            <a:endParaRPr lang="en-US" dirty="0"/>
          </a:p>
          <a:p>
            <a:endParaRPr lang="en-US" dirty="0"/>
          </a:p>
          <a:p>
            <a:endParaRPr lang="en-US" dirty="0"/>
          </a:p>
        </p:txBody>
      </p:sp>
    </p:spTree>
    <p:extLst>
      <p:ext uri="{BB962C8B-B14F-4D97-AF65-F5344CB8AC3E}">
        <p14:creationId xmlns:p14="http://schemas.microsoft.com/office/powerpoint/2010/main" val="793243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6FCE39-3358-4B1A-8A85-108107001A7D}"/>
              </a:ext>
            </a:extLst>
          </p:cNvPr>
          <p:cNvPicPr>
            <a:picLocks noChangeAspect="1"/>
          </p:cNvPicPr>
          <p:nvPr/>
        </p:nvPicPr>
        <p:blipFill>
          <a:blip r:embed="rId2"/>
          <a:stretch>
            <a:fillRect/>
          </a:stretch>
        </p:blipFill>
        <p:spPr>
          <a:xfrm>
            <a:off x="1776394" y="2603630"/>
            <a:ext cx="5579269" cy="2308889"/>
          </a:xfrm>
          <a:prstGeom prst="rect">
            <a:avLst/>
          </a:prstGeom>
        </p:spPr>
      </p:pic>
      <p:sp>
        <p:nvSpPr>
          <p:cNvPr id="2" name="Title 1">
            <a:extLst>
              <a:ext uri="{FF2B5EF4-FFF2-40B4-BE49-F238E27FC236}">
                <a16:creationId xmlns:a16="http://schemas.microsoft.com/office/drawing/2014/main" id="{EBA77DCF-A155-4C42-A559-036DBE21F9F1}"/>
              </a:ext>
            </a:extLst>
          </p:cNvPr>
          <p:cNvSpPr>
            <a:spLocks noGrp="1"/>
          </p:cNvSpPr>
          <p:nvPr>
            <p:ph type="title"/>
          </p:nvPr>
        </p:nvSpPr>
        <p:spPr/>
        <p:txBody>
          <a:bodyPr/>
          <a:lstStyle/>
          <a:p>
            <a:r>
              <a:rPr lang="en-US" dirty="0"/>
              <a:t>Update Default LOA</a:t>
            </a:r>
          </a:p>
        </p:txBody>
      </p:sp>
      <p:sp>
        <p:nvSpPr>
          <p:cNvPr id="4" name="Slide Number Placeholder 3">
            <a:extLst>
              <a:ext uri="{FF2B5EF4-FFF2-40B4-BE49-F238E27FC236}">
                <a16:creationId xmlns:a16="http://schemas.microsoft.com/office/drawing/2014/main" id="{F4705ABF-C1DF-4F9D-BF3F-03CFF1FF9824}"/>
              </a:ext>
            </a:extLst>
          </p:cNvPr>
          <p:cNvSpPr>
            <a:spLocks noGrp="1"/>
          </p:cNvSpPr>
          <p:nvPr>
            <p:ph type="sldNum" sz="quarter" idx="4"/>
          </p:nvPr>
        </p:nvSpPr>
        <p:spPr/>
        <p:txBody>
          <a:bodyPr/>
          <a:lstStyle/>
          <a:p>
            <a:pPr>
              <a:defRPr/>
            </a:pPr>
            <a:fld id="{7D187A4C-A87B-41AC-8A01-0B3AA42528A5}" type="slidenum">
              <a:rPr lang="en-US" smtClean="0"/>
              <a:pPr>
                <a:defRPr/>
              </a:pPr>
              <a:t>33</a:t>
            </a:fld>
            <a:endParaRPr lang="en-US"/>
          </a:p>
        </p:txBody>
      </p:sp>
      <p:sp>
        <p:nvSpPr>
          <p:cNvPr id="3" name="Content Placeholder 2">
            <a:extLst>
              <a:ext uri="{FF2B5EF4-FFF2-40B4-BE49-F238E27FC236}">
                <a16:creationId xmlns:a16="http://schemas.microsoft.com/office/drawing/2014/main" id="{1B0BD680-6ADE-40CE-BC19-1251E7C8DED4}"/>
              </a:ext>
            </a:extLst>
          </p:cNvPr>
          <p:cNvSpPr>
            <a:spLocks noGrp="1"/>
          </p:cNvSpPr>
          <p:nvPr>
            <p:ph sz="quarter" idx="10"/>
          </p:nvPr>
        </p:nvSpPr>
        <p:spPr/>
        <p:txBody>
          <a:bodyPr>
            <a:normAutofit/>
          </a:bodyPr>
          <a:lstStyle/>
          <a:p>
            <a:r>
              <a:rPr lang="en-US" dirty="0"/>
              <a:t>Every traveler’s profile contains a default LOA. </a:t>
            </a:r>
          </a:p>
          <a:p>
            <a:pPr lvl="1"/>
            <a:r>
              <a:rPr lang="en-US" dirty="0"/>
              <a:t>Some profiles contain the organization’s default LOA while other travelers use different default LOAs. </a:t>
            </a:r>
          </a:p>
          <a:p>
            <a:pPr lvl="1"/>
            <a:r>
              <a:rPr lang="en-US" dirty="0"/>
              <a:t>Whichever one they use, DTS automatically assigns it to all of that person’s travel documents.</a:t>
            </a:r>
          </a:p>
          <a:p>
            <a:pPr lvl="1"/>
            <a:endParaRPr lang="en-US" dirty="0"/>
          </a:p>
          <a:p>
            <a:endParaRPr lang="en-US" dirty="0"/>
          </a:p>
          <a:p>
            <a:endParaRPr lang="en-US" dirty="0"/>
          </a:p>
        </p:txBody>
      </p:sp>
      <p:sp>
        <p:nvSpPr>
          <p:cNvPr id="6" name="Rectangle 5">
            <a:extLst>
              <a:ext uri="{FF2B5EF4-FFF2-40B4-BE49-F238E27FC236}">
                <a16:creationId xmlns:a16="http://schemas.microsoft.com/office/drawing/2014/main" id="{44279C3B-D892-4B76-905A-A33DE1E6CF70}"/>
              </a:ext>
            </a:extLst>
          </p:cNvPr>
          <p:cNvSpPr/>
          <p:nvPr/>
        </p:nvSpPr>
        <p:spPr bwMode="auto">
          <a:xfrm>
            <a:off x="3086100" y="3314700"/>
            <a:ext cx="2171700" cy="255085"/>
          </a:xfrm>
          <a:prstGeom prst="rect">
            <a:avLst/>
          </a:prstGeom>
          <a:noFill/>
          <a:ln w="28575" cap="flat" cmpd="sng" algn="ctr">
            <a:solidFill>
              <a:srgbClr val="FF33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Tree>
    <p:extLst>
      <p:ext uri="{BB962C8B-B14F-4D97-AF65-F5344CB8AC3E}">
        <p14:creationId xmlns:p14="http://schemas.microsoft.com/office/powerpoint/2010/main" val="379221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72193-A8B3-4B8C-A5B7-8CFA841B33F4}"/>
              </a:ext>
            </a:extLst>
          </p:cNvPr>
          <p:cNvSpPr>
            <a:spLocks noGrp="1"/>
          </p:cNvSpPr>
          <p:nvPr>
            <p:ph type="title"/>
          </p:nvPr>
        </p:nvSpPr>
        <p:spPr/>
        <p:txBody>
          <a:bodyPr/>
          <a:lstStyle/>
          <a:p>
            <a:r>
              <a:rPr lang="en-US" dirty="0"/>
              <a:t>Update Default LOA</a:t>
            </a:r>
          </a:p>
        </p:txBody>
      </p:sp>
      <p:sp>
        <p:nvSpPr>
          <p:cNvPr id="4" name="Slide Number Placeholder 3">
            <a:extLst>
              <a:ext uri="{FF2B5EF4-FFF2-40B4-BE49-F238E27FC236}">
                <a16:creationId xmlns:a16="http://schemas.microsoft.com/office/drawing/2014/main" id="{7FE9EE83-4ED3-4705-9161-2F8FD1A07BCE}"/>
              </a:ext>
            </a:extLst>
          </p:cNvPr>
          <p:cNvSpPr>
            <a:spLocks noGrp="1"/>
          </p:cNvSpPr>
          <p:nvPr>
            <p:ph type="sldNum" sz="quarter" idx="4"/>
          </p:nvPr>
        </p:nvSpPr>
        <p:spPr/>
        <p:txBody>
          <a:bodyPr/>
          <a:lstStyle/>
          <a:p>
            <a:pPr>
              <a:defRPr/>
            </a:pPr>
            <a:fld id="{7D187A4C-A87B-41AC-8A01-0B3AA42528A5}" type="slidenum">
              <a:rPr lang="en-US" smtClean="0"/>
              <a:pPr>
                <a:defRPr/>
              </a:pPr>
              <a:t>34</a:t>
            </a:fld>
            <a:endParaRPr lang="en-US"/>
          </a:p>
        </p:txBody>
      </p:sp>
      <p:sp>
        <p:nvSpPr>
          <p:cNvPr id="3" name="Content Placeholder 2">
            <a:extLst>
              <a:ext uri="{FF2B5EF4-FFF2-40B4-BE49-F238E27FC236}">
                <a16:creationId xmlns:a16="http://schemas.microsoft.com/office/drawing/2014/main" id="{A75F7431-4EA8-4E73-8935-67590F619EE3}"/>
              </a:ext>
            </a:extLst>
          </p:cNvPr>
          <p:cNvSpPr>
            <a:spLocks noGrp="1"/>
          </p:cNvSpPr>
          <p:nvPr>
            <p:ph sz="quarter" idx="10"/>
          </p:nvPr>
        </p:nvSpPr>
        <p:spPr/>
        <p:txBody>
          <a:bodyPr/>
          <a:lstStyle/>
          <a:p>
            <a:r>
              <a:rPr lang="en-US" dirty="0"/>
              <a:t>An organization generally changes its default LOA when the fiscal year changes but it may happen more (or even less) often than that.</a:t>
            </a:r>
          </a:p>
          <a:p>
            <a:pPr lvl="1"/>
            <a:r>
              <a:rPr lang="en-US" dirty="0"/>
              <a:t>It can also occur for different reasons altogether, such as when the organization is performing a reorganization.</a:t>
            </a:r>
          </a:p>
          <a:p>
            <a:pPr lvl="1"/>
            <a:endParaRPr lang="en-US" dirty="0"/>
          </a:p>
          <a:p>
            <a:r>
              <a:rPr lang="en-US" dirty="0"/>
              <a:t>Regardless of when it happens, DTS provides a way to change the default LOA for some or all of an organization’s travelers at the same time.</a:t>
            </a:r>
          </a:p>
          <a:p>
            <a:pPr lvl="1"/>
            <a:endParaRPr lang="en-US" dirty="0"/>
          </a:p>
          <a:p>
            <a:r>
              <a:rPr lang="en-US" dirty="0"/>
              <a:t>Before updating travelers’ default LOA, be sure the new default LOA is associated with a funded budget or financial transactions that use the LOA will fail.</a:t>
            </a:r>
          </a:p>
          <a:p>
            <a:endParaRPr lang="en-US" dirty="0"/>
          </a:p>
        </p:txBody>
      </p:sp>
    </p:spTree>
    <p:extLst>
      <p:ext uri="{BB962C8B-B14F-4D97-AF65-F5344CB8AC3E}">
        <p14:creationId xmlns:p14="http://schemas.microsoft.com/office/powerpoint/2010/main" val="3243461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FD301EBB-DB5A-49C8-B5F7-E1BE2B4819D2}"/>
              </a:ext>
            </a:extLst>
          </p:cNvPr>
          <p:cNvPicPr>
            <a:picLocks noGrp="1" noChangeAspect="1"/>
          </p:cNvPicPr>
          <p:nvPr>
            <p:ph sz="quarter" idx="10"/>
          </p:nvPr>
        </p:nvPicPr>
        <p:blipFill>
          <a:blip r:embed="rId2"/>
          <a:stretch>
            <a:fillRect/>
          </a:stretch>
        </p:blipFill>
        <p:spPr>
          <a:xfrm>
            <a:off x="455613" y="1323086"/>
            <a:ext cx="8350250" cy="3060891"/>
          </a:xfrm>
        </p:spPr>
      </p:pic>
      <p:sp>
        <p:nvSpPr>
          <p:cNvPr id="2" name="Title 1">
            <a:extLst>
              <a:ext uri="{FF2B5EF4-FFF2-40B4-BE49-F238E27FC236}">
                <a16:creationId xmlns:a16="http://schemas.microsoft.com/office/drawing/2014/main" id="{ADDEF97F-5BED-4225-8F4C-CC675AFF0118}"/>
              </a:ext>
            </a:extLst>
          </p:cNvPr>
          <p:cNvSpPr>
            <a:spLocks noGrp="1"/>
          </p:cNvSpPr>
          <p:nvPr>
            <p:ph type="title"/>
          </p:nvPr>
        </p:nvSpPr>
        <p:spPr/>
        <p:txBody>
          <a:bodyPr/>
          <a:lstStyle/>
          <a:p>
            <a:r>
              <a:rPr lang="en-US" dirty="0"/>
              <a:t>Update Default LOA</a:t>
            </a:r>
          </a:p>
        </p:txBody>
      </p:sp>
      <p:sp>
        <p:nvSpPr>
          <p:cNvPr id="4" name="Slide Number Placeholder 3">
            <a:extLst>
              <a:ext uri="{FF2B5EF4-FFF2-40B4-BE49-F238E27FC236}">
                <a16:creationId xmlns:a16="http://schemas.microsoft.com/office/drawing/2014/main" id="{33186E7E-0779-4858-A319-AC56EBC58EE1}"/>
              </a:ext>
            </a:extLst>
          </p:cNvPr>
          <p:cNvSpPr>
            <a:spLocks noGrp="1"/>
          </p:cNvSpPr>
          <p:nvPr>
            <p:ph type="sldNum" sz="quarter" idx="4"/>
          </p:nvPr>
        </p:nvSpPr>
        <p:spPr/>
        <p:txBody>
          <a:bodyPr/>
          <a:lstStyle/>
          <a:p>
            <a:pPr>
              <a:defRPr/>
            </a:pPr>
            <a:fld id="{7D187A4C-A87B-41AC-8A01-0B3AA42528A5}" type="slidenum">
              <a:rPr lang="en-US" smtClean="0"/>
              <a:pPr>
                <a:defRPr/>
              </a:pPr>
              <a:t>35</a:t>
            </a:fld>
            <a:endParaRPr lang="en-US"/>
          </a:p>
        </p:txBody>
      </p:sp>
      <p:sp>
        <p:nvSpPr>
          <p:cNvPr id="6" name="Arrow: Down 5">
            <a:extLst>
              <a:ext uri="{FF2B5EF4-FFF2-40B4-BE49-F238E27FC236}">
                <a16:creationId xmlns:a16="http://schemas.microsoft.com/office/drawing/2014/main" id="{61759C1F-89B4-4D27-A84B-BE0D30CDB65E}"/>
              </a:ext>
            </a:extLst>
          </p:cNvPr>
          <p:cNvSpPr/>
          <p:nvPr/>
        </p:nvSpPr>
        <p:spPr bwMode="auto">
          <a:xfrm>
            <a:off x="4751125" y="1512047"/>
            <a:ext cx="285750" cy="488651"/>
          </a:xfrm>
          <a:prstGeom prst="downArrow">
            <a:avLst/>
          </a:prstGeom>
          <a:solidFill>
            <a:srgbClr val="FF0000"/>
          </a:solidFill>
          <a:ln w="28575" cap="flat" cmpd="sng" algn="ctr">
            <a:solidFill>
              <a:srgbClr val="0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
        <p:nvSpPr>
          <p:cNvPr id="7" name="TextBox 6">
            <a:extLst>
              <a:ext uri="{FF2B5EF4-FFF2-40B4-BE49-F238E27FC236}">
                <a16:creationId xmlns:a16="http://schemas.microsoft.com/office/drawing/2014/main" id="{D42BCB6D-924D-419F-9338-D937E794B724}"/>
              </a:ext>
            </a:extLst>
          </p:cNvPr>
          <p:cNvSpPr txBox="1"/>
          <p:nvPr/>
        </p:nvSpPr>
        <p:spPr>
          <a:xfrm>
            <a:off x="6743700" y="981972"/>
            <a:ext cx="2286000" cy="774401"/>
          </a:xfrm>
          <a:prstGeom prst="rect">
            <a:avLst/>
          </a:prstGeom>
          <a:solidFill>
            <a:schemeClr val="bg1"/>
          </a:solidFill>
          <a:ln>
            <a:solidFill>
              <a:schemeClr val="tx1"/>
            </a:solidFill>
          </a:ln>
        </p:spPr>
        <p:txBody>
          <a:bodyPr wrap="square" rtlCol="0" anchor="ctr">
            <a:normAutofit/>
          </a:bodyPr>
          <a:lstStyle/>
          <a:p>
            <a:r>
              <a:rPr lang="en-US" sz="1050" dirty="0">
                <a:latin typeface="+mj-lt"/>
              </a:rPr>
              <a:t>Update Default LOA(s) has its own section in the DTA Maintenance Tool under Lines of Accounting.</a:t>
            </a:r>
          </a:p>
        </p:txBody>
      </p:sp>
    </p:spTree>
    <p:extLst>
      <p:ext uri="{BB962C8B-B14F-4D97-AF65-F5344CB8AC3E}">
        <p14:creationId xmlns:p14="http://schemas.microsoft.com/office/powerpoint/2010/main" val="100474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044C360B-5F26-42D8-9DEC-0F2EE43E3267}"/>
              </a:ext>
            </a:extLst>
          </p:cNvPr>
          <p:cNvPicPr>
            <a:picLocks noGrp="1" noChangeAspect="1"/>
          </p:cNvPicPr>
          <p:nvPr>
            <p:ph sz="quarter" idx="10"/>
          </p:nvPr>
        </p:nvPicPr>
        <p:blipFill>
          <a:blip r:embed="rId2"/>
          <a:stretch>
            <a:fillRect/>
          </a:stretch>
        </p:blipFill>
        <p:spPr>
          <a:xfrm>
            <a:off x="958850" y="1848644"/>
            <a:ext cx="7343775" cy="2009775"/>
          </a:xfrm>
        </p:spPr>
      </p:pic>
      <p:sp>
        <p:nvSpPr>
          <p:cNvPr id="2" name="Title 1">
            <a:extLst>
              <a:ext uri="{FF2B5EF4-FFF2-40B4-BE49-F238E27FC236}">
                <a16:creationId xmlns:a16="http://schemas.microsoft.com/office/drawing/2014/main" id="{230CDA8B-B4AE-40DE-BCF0-4EDC26E6BBDF}"/>
              </a:ext>
            </a:extLst>
          </p:cNvPr>
          <p:cNvSpPr>
            <a:spLocks noGrp="1"/>
          </p:cNvSpPr>
          <p:nvPr>
            <p:ph type="title"/>
          </p:nvPr>
        </p:nvSpPr>
        <p:spPr/>
        <p:txBody>
          <a:bodyPr/>
          <a:lstStyle/>
          <a:p>
            <a:r>
              <a:rPr lang="en-US" dirty="0"/>
              <a:t>Update Default LOA</a:t>
            </a:r>
          </a:p>
        </p:txBody>
      </p:sp>
      <p:sp>
        <p:nvSpPr>
          <p:cNvPr id="4" name="Slide Number Placeholder 3">
            <a:extLst>
              <a:ext uri="{FF2B5EF4-FFF2-40B4-BE49-F238E27FC236}">
                <a16:creationId xmlns:a16="http://schemas.microsoft.com/office/drawing/2014/main" id="{72A9488A-F808-479D-AD17-CD7C8331535B}"/>
              </a:ext>
            </a:extLst>
          </p:cNvPr>
          <p:cNvSpPr>
            <a:spLocks noGrp="1"/>
          </p:cNvSpPr>
          <p:nvPr>
            <p:ph type="sldNum" sz="quarter" idx="4"/>
          </p:nvPr>
        </p:nvSpPr>
        <p:spPr/>
        <p:txBody>
          <a:bodyPr/>
          <a:lstStyle/>
          <a:p>
            <a:pPr>
              <a:defRPr/>
            </a:pPr>
            <a:fld id="{7D187A4C-A87B-41AC-8A01-0B3AA42528A5}" type="slidenum">
              <a:rPr lang="en-US" smtClean="0"/>
              <a:pPr>
                <a:defRPr/>
              </a:pPr>
              <a:t>36</a:t>
            </a:fld>
            <a:endParaRPr lang="en-US"/>
          </a:p>
        </p:txBody>
      </p:sp>
      <p:sp>
        <p:nvSpPr>
          <p:cNvPr id="6" name="TextBox 5">
            <a:extLst>
              <a:ext uri="{FF2B5EF4-FFF2-40B4-BE49-F238E27FC236}">
                <a16:creationId xmlns:a16="http://schemas.microsoft.com/office/drawing/2014/main" id="{DDC0049B-9638-4347-AD6D-7A5C3219FBFE}"/>
              </a:ext>
            </a:extLst>
          </p:cNvPr>
          <p:cNvSpPr txBox="1"/>
          <p:nvPr/>
        </p:nvSpPr>
        <p:spPr>
          <a:xfrm>
            <a:off x="6629400" y="981972"/>
            <a:ext cx="2400300" cy="1132579"/>
          </a:xfrm>
          <a:prstGeom prst="rect">
            <a:avLst/>
          </a:prstGeom>
          <a:solidFill>
            <a:schemeClr val="bg1"/>
          </a:solidFill>
          <a:ln>
            <a:solidFill>
              <a:schemeClr val="tx1"/>
            </a:solidFill>
          </a:ln>
        </p:spPr>
        <p:txBody>
          <a:bodyPr wrap="square" rtlCol="0" anchor="ctr">
            <a:normAutofit/>
          </a:bodyPr>
          <a:lstStyle/>
          <a:p>
            <a:r>
              <a:rPr lang="en-US" sz="1050" dirty="0">
                <a:latin typeface="+mj-lt"/>
              </a:rPr>
              <a:t>Select an Existing Default LOA Label to only find travelers with a specific LOA in their profiles or leave it blank to only find travelers that have no default LOA listed in their profiles. </a:t>
            </a:r>
          </a:p>
        </p:txBody>
      </p:sp>
      <p:sp>
        <p:nvSpPr>
          <p:cNvPr id="7" name="Arrow: Down 6">
            <a:extLst>
              <a:ext uri="{FF2B5EF4-FFF2-40B4-BE49-F238E27FC236}">
                <a16:creationId xmlns:a16="http://schemas.microsoft.com/office/drawing/2014/main" id="{2E8B027D-3E24-449A-B27D-C3290C729F7D}"/>
              </a:ext>
            </a:extLst>
          </p:cNvPr>
          <p:cNvSpPr/>
          <p:nvPr/>
        </p:nvSpPr>
        <p:spPr bwMode="auto">
          <a:xfrm rot="5400000">
            <a:off x="5429033" y="2677799"/>
            <a:ext cx="285750" cy="488651"/>
          </a:xfrm>
          <a:prstGeom prst="downArrow">
            <a:avLst/>
          </a:prstGeom>
          <a:solidFill>
            <a:srgbClr val="FF0000"/>
          </a:solidFill>
          <a:ln w="28575" cap="flat" cmpd="sng" algn="ctr">
            <a:solidFill>
              <a:srgbClr val="0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Tree>
    <p:extLst>
      <p:ext uri="{BB962C8B-B14F-4D97-AF65-F5344CB8AC3E}">
        <p14:creationId xmlns:p14="http://schemas.microsoft.com/office/powerpoint/2010/main" val="3072634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F773152A-DE8B-4476-B137-58B55678639C}"/>
              </a:ext>
            </a:extLst>
          </p:cNvPr>
          <p:cNvPicPr>
            <a:picLocks noGrp="1" noChangeAspect="1"/>
          </p:cNvPicPr>
          <p:nvPr>
            <p:ph sz="quarter" idx="10"/>
          </p:nvPr>
        </p:nvPicPr>
        <p:blipFill>
          <a:blip r:embed="rId2"/>
          <a:stretch>
            <a:fillRect/>
          </a:stretch>
        </p:blipFill>
        <p:spPr>
          <a:xfrm>
            <a:off x="1673072" y="877888"/>
            <a:ext cx="5915331" cy="3951287"/>
          </a:xfrm>
        </p:spPr>
      </p:pic>
      <p:sp>
        <p:nvSpPr>
          <p:cNvPr id="2" name="Title 1">
            <a:extLst>
              <a:ext uri="{FF2B5EF4-FFF2-40B4-BE49-F238E27FC236}">
                <a16:creationId xmlns:a16="http://schemas.microsoft.com/office/drawing/2014/main" id="{B304504C-A702-4D89-9D11-7095013D705A}"/>
              </a:ext>
            </a:extLst>
          </p:cNvPr>
          <p:cNvSpPr>
            <a:spLocks noGrp="1"/>
          </p:cNvSpPr>
          <p:nvPr>
            <p:ph type="title"/>
          </p:nvPr>
        </p:nvSpPr>
        <p:spPr/>
        <p:txBody>
          <a:bodyPr/>
          <a:lstStyle/>
          <a:p>
            <a:r>
              <a:rPr lang="en-US" dirty="0"/>
              <a:t>Update Default LOA</a:t>
            </a:r>
          </a:p>
        </p:txBody>
      </p:sp>
      <p:sp>
        <p:nvSpPr>
          <p:cNvPr id="4" name="Slide Number Placeholder 3">
            <a:extLst>
              <a:ext uri="{FF2B5EF4-FFF2-40B4-BE49-F238E27FC236}">
                <a16:creationId xmlns:a16="http://schemas.microsoft.com/office/drawing/2014/main" id="{080CE5BF-C2CC-4DDD-BD56-5C04CA3FAB2A}"/>
              </a:ext>
            </a:extLst>
          </p:cNvPr>
          <p:cNvSpPr>
            <a:spLocks noGrp="1"/>
          </p:cNvSpPr>
          <p:nvPr>
            <p:ph type="sldNum" sz="quarter" idx="4"/>
          </p:nvPr>
        </p:nvSpPr>
        <p:spPr/>
        <p:txBody>
          <a:bodyPr/>
          <a:lstStyle/>
          <a:p>
            <a:pPr>
              <a:defRPr/>
            </a:pPr>
            <a:fld id="{7D187A4C-A87B-41AC-8A01-0B3AA42528A5}" type="slidenum">
              <a:rPr lang="en-US" smtClean="0"/>
              <a:pPr>
                <a:defRPr/>
              </a:pPr>
              <a:t>37</a:t>
            </a:fld>
            <a:endParaRPr lang="en-US"/>
          </a:p>
        </p:txBody>
      </p:sp>
      <p:sp>
        <p:nvSpPr>
          <p:cNvPr id="6" name="TextBox 5">
            <a:extLst>
              <a:ext uri="{FF2B5EF4-FFF2-40B4-BE49-F238E27FC236}">
                <a16:creationId xmlns:a16="http://schemas.microsoft.com/office/drawing/2014/main" id="{505D46F6-8D27-405B-9385-4929B086DD4D}"/>
              </a:ext>
            </a:extLst>
          </p:cNvPr>
          <p:cNvSpPr txBox="1"/>
          <p:nvPr/>
        </p:nvSpPr>
        <p:spPr>
          <a:xfrm>
            <a:off x="6572250" y="2343151"/>
            <a:ext cx="2286000" cy="774401"/>
          </a:xfrm>
          <a:prstGeom prst="rect">
            <a:avLst/>
          </a:prstGeom>
          <a:solidFill>
            <a:schemeClr val="bg1"/>
          </a:solidFill>
          <a:ln>
            <a:solidFill>
              <a:schemeClr val="tx1"/>
            </a:solidFill>
          </a:ln>
        </p:spPr>
        <p:txBody>
          <a:bodyPr wrap="square" rtlCol="0" anchor="ctr">
            <a:normAutofit/>
          </a:bodyPr>
          <a:lstStyle/>
          <a:p>
            <a:r>
              <a:rPr lang="en-US" sz="1050" dirty="0">
                <a:latin typeface="+mj-lt"/>
              </a:rPr>
              <a:t>Select a New Default LOA Label that all the selected travelers will use.</a:t>
            </a:r>
          </a:p>
        </p:txBody>
      </p:sp>
      <p:sp>
        <p:nvSpPr>
          <p:cNvPr id="8" name="Arrow: Down 7">
            <a:extLst>
              <a:ext uri="{FF2B5EF4-FFF2-40B4-BE49-F238E27FC236}">
                <a16:creationId xmlns:a16="http://schemas.microsoft.com/office/drawing/2014/main" id="{B172D5AB-8BCC-4FF8-A47C-09CDD1698481}"/>
              </a:ext>
            </a:extLst>
          </p:cNvPr>
          <p:cNvSpPr/>
          <p:nvPr/>
        </p:nvSpPr>
        <p:spPr bwMode="auto">
          <a:xfrm rot="5400000">
            <a:off x="5184708" y="2035860"/>
            <a:ext cx="285750" cy="488651"/>
          </a:xfrm>
          <a:prstGeom prst="downArrow">
            <a:avLst/>
          </a:prstGeom>
          <a:solidFill>
            <a:srgbClr val="FF0000"/>
          </a:solidFill>
          <a:ln w="28575" cap="flat" cmpd="sng" algn="ctr">
            <a:solidFill>
              <a:srgbClr val="0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Tree>
    <p:extLst>
      <p:ext uri="{BB962C8B-B14F-4D97-AF65-F5344CB8AC3E}">
        <p14:creationId xmlns:p14="http://schemas.microsoft.com/office/powerpoint/2010/main" val="31771112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ED7E2BEE-E6CD-4222-8769-B6251F323311}"/>
              </a:ext>
            </a:extLst>
          </p:cNvPr>
          <p:cNvPicPr>
            <a:picLocks noGrp="1" noChangeAspect="1"/>
          </p:cNvPicPr>
          <p:nvPr>
            <p:ph sz="quarter" idx="10"/>
          </p:nvPr>
        </p:nvPicPr>
        <p:blipFill>
          <a:blip r:embed="rId2"/>
          <a:stretch>
            <a:fillRect/>
          </a:stretch>
        </p:blipFill>
        <p:spPr>
          <a:xfrm>
            <a:off x="949325" y="1839119"/>
            <a:ext cx="7362825" cy="2028825"/>
          </a:xfrm>
        </p:spPr>
      </p:pic>
      <p:sp>
        <p:nvSpPr>
          <p:cNvPr id="2" name="Title 1">
            <a:extLst>
              <a:ext uri="{FF2B5EF4-FFF2-40B4-BE49-F238E27FC236}">
                <a16:creationId xmlns:a16="http://schemas.microsoft.com/office/drawing/2014/main" id="{ADDEF97F-5BED-4225-8F4C-CC675AFF0118}"/>
              </a:ext>
            </a:extLst>
          </p:cNvPr>
          <p:cNvSpPr>
            <a:spLocks noGrp="1"/>
          </p:cNvSpPr>
          <p:nvPr>
            <p:ph type="title"/>
          </p:nvPr>
        </p:nvSpPr>
        <p:spPr/>
        <p:txBody>
          <a:bodyPr/>
          <a:lstStyle/>
          <a:p>
            <a:r>
              <a:rPr lang="en-US" dirty="0"/>
              <a:t>Update Default LOA</a:t>
            </a:r>
          </a:p>
        </p:txBody>
      </p:sp>
      <p:sp>
        <p:nvSpPr>
          <p:cNvPr id="4" name="Slide Number Placeholder 3">
            <a:extLst>
              <a:ext uri="{FF2B5EF4-FFF2-40B4-BE49-F238E27FC236}">
                <a16:creationId xmlns:a16="http://schemas.microsoft.com/office/drawing/2014/main" id="{33186E7E-0779-4858-A319-AC56EBC58EE1}"/>
              </a:ext>
            </a:extLst>
          </p:cNvPr>
          <p:cNvSpPr>
            <a:spLocks noGrp="1"/>
          </p:cNvSpPr>
          <p:nvPr>
            <p:ph type="sldNum" sz="quarter" idx="4"/>
          </p:nvPr>
        </p:nvSpPr>
        <p:spPr/>
        <p:txBody>
          <a:bodyPr/>
          <a:lstStyle/>
          <a:p>
            <a:pPr>
              <a:defRPr/>
            </a:pPr>
            <a:fld id="{7D187A4C-A87B-41AC-8A01-0B3AA42528A5}" type="slidenum">
              <a:rPr lang="en-US" smtClean="0"/>
              <a:pPr>
                <a:defRPr/>
              </a:pPr>
              <a:t>38</a:t>
            </a:fld>
            <a:endParaRPr lang="en-US"/>
          </a:p>
        </p:txBody>
      </p:sp>
      <p:sp>
        <p:nvSpPr>
          <p:cNvPr id="6" name="Arrow: Down 5">
            <a:extLst>
              <a:ext uri="{FF2B5EF4-FFF2-40B4-BE49-F238E27FC236}">
                <a16:creationId xmlns:a16="http://schemas.microsoft.com/office/drawing/2014/main" id="{61759C1F-89B4-4D27-A84B-BE0D30CDB65E}"/>
              </a:ext>
            </a:extLst>
          </p:cNvPr>
          <p:cNvSpPr/>
          <p:nvPr/>
        </p:nvSpPr>
        <p:spPr bwMode="auto">
          <a:xfrm rot="5400000">
            <a:off x="4673450" y="3070376"/>
            <a:ext cx="285750" cy="488651"/>
          </a:xfrm>
          <a:prstGeom prst="downArrow">
            <a:avLst/>
          </a:prstGeom>
          <a:solidFill>
            <a:srgbClr val="FF0000"/>
          </a:solidFill>
          <a:ln w="28575" cap="flat" cmpd="sng" algn="ctr">
            <a:solidFill>
              <a:srgbClr val="000000"/>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en-US" sz="900" dirty="0">
              <a:latin typeface="+mj-lt"/>
            </a:endParaRPr>
          </a:p>
        </p:txBody>
      </p:sp>
      <p:sp>
        <p:nvSpPr>
          <p:cNvPr id="7" name="TextBox 6">
            <a:extLst>
              <a:ext uri="{FF2B5EF4-FFF2-40B4-BE49-F238E27FC236}">
                <a16:creationId xmlns:a16="http://schemas.microsoft.com/office/drawing/2014/main" id="{D42BCB6D-924D-419F-9338-D937E794B724}"/>
              </a:ext>
            </a:extLst>
          </p:cNvPr>
          <p:cNvSpPr txBox="1"/>
          <p:nvPr/>
        </p:nvSpPr>
        <p:spPr>
          <a:xfrm>
            <a:off x="6686550" y="2686050"/>
            <a:ext cx="2286000" cy="1257300"/>
          </a:xfrm>
          <a:prstGeom prst="rect">
            <a:avLst/>
          </a:prstGeom>
          <a:solidFill>
            <a:schemeClr val="bg1"/>
          </a:solidFill>
          <a:ln>
            <a:solidFill>
              <a:schemeClr val="tx1"/>
            </a:solidFill>
          </a:ln>
        </p:spPr>
        <p:txBody>
          <a:bodyPr wrap="square" rtlCol="0" anchor="ctr">
            <a:normAutofit/>
          </a:bodyPr>
          <a:lstStyle/>
          <a:p>
            <a:r>
              <a:rPr lang="en-US" sz="1050" dirty="0">
                <a:latin typeface="+mj-lt"/>
              </a:rPr>
              <a:t>If you want to update everyone to the new LOA label (regardless of their “Existing”), then check the box to “Include All Users”.</a:t>
            </a:r>
          </a:p>
        </p:txBody>
      </p:sp>
    </p:spTree>
    <p:extLst>
      <p:ext uri="{BB962C8B-B14F-4D97-AF65-F5344CB8AC3E}">
        <p14:creationId xmlns:p14="http://schemas.microsoft.com/office/powerpoint/2010/main" val="24240918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4A98555C-E70B-4F9A-A4F0-C11650B33B47}"/>
              </a:ext>
            </a:extLst>
          </p:cNvPr>
          <p:cNvPicPr>
            <a:picLocks noGrp="1" noChangeAspect="1"/>
          </p:cNvPicPr>
          <p:nvPr>
            <p:ph sz="quarter" idx="10"/>
          </p:nvPr>
        </p:nvPicPr>
        <p:blipFill>
          <a:blip r:embed="rId2"/>
          <a:stretch>
            <a:fillRect/>
          </a:stretch>
        </p:blipFill>
        <p:spPr>
          <a:xfrm>
            <a:off x="1758772" y="877888"/>
            <a:ext cx="5743931" cy="3951287"/>
          </a:xfrm>
        </p:spPr>
      </p:pic>
      <p:sp>
        <p:nvSpPr>
          <p:cNvPr id="2" name="Title 1">
            <a:extLst>
              <a:ext uri="{FF2B5EF4-FFF2-40B4-BE49-F238E27FC236}">
                <a16:creationId xmlns:a16="http://schemas.microsoft.com/office/drawing/2014/main" id="{094D2B22-C011-4D5A-9D65-B116EA5E7C73}"/>
              </a:ext>
            </a:extLst>
          </p:cNvPr>
          <p:cNvSpPr>
            <a:spLocks noGrp="1"/>
          </p:cNvSpPr>
          <p:nvPr>
            <p:ph type="title"/>
          </p:nvPr>
        </p:nvSpPr>
        <p:spPr/>
        <p:txBody>
          <a:bodyPr/>
          <a:lstStyle/>
          <a:p>
            <a:r>
              <a:rPr lang="en-US" dirty="0"/>
              <a:t>Update Default LOA</a:t>
            </a:r>
          </a:p>
        </p:txBody>
      </p:sp>
      <p:sp>
        <p:nvSpPr>
          <p:cNvPr id="4" name="Slide Number Placeholder 3">
            <a:extLst>
              <a:ext uri="{FF2B5EF4-FFF2-40B4-BE49-F238E27FC236}">
                <a16:creationId xmlns:a16="http://schemas.microsoft.com/office/drawing/2014/main" id="{DEF0E8BA-B10A-47B1-AC34-7C48D91FE9BA}"/>
              </a:ext>
            </a:extLst>
          </p:cNvPr>
          <p:cNvSpPr>
            <a:spLocks noGrp="1"/>
          </p:cNvSpPr>
          <p:nvPr>
            <p:ph type="sldNum" sz="quarter" idx="4"/>
          </p:nvPr>
        </p:nvSpPr>
        <p:spPr/>
        <p:txBody>
          <a:bodyPr/>
          <a:lstStyle/>
          <a:p>
            <a:pPr>
              <a:defRPr/>
            </a:pPr>
            <a:fld id="{7D187A4C-A87B-41AC-8A01-0B3AA42528A5}" type="slidenum">
              <a:rPr lang="en-US" smtClean="0"/>
              <a:pPr>
                <a:defRPr/>
              </a:pPr>
              <a:t>39</a:t>
            </a:fld>
            <a:endParaRPr lang="en-US"/>
          </a:p>
        </p:txBody>
      </p:sp>
      <p:sp>
        <p:nvSpPr>
          <p:cNvPr id="6" name="TextBox 5">
            <a:extLst>
              <a:ext uri="{FF2B5EF4-FFF2-40B4-BE49-F238E27FC236}">
                <a16:creationId xmlns:a16="http://schemas.microsoft.com/office/drawing/2014/main" id="{FD64B2FB-E4BC-4658-AD71-C0B15287DF9D}"/>
              </a:ext>
            </a:extLst>
          </p:cNvPr>
          <p:cNvSpPr txBox="1"/>
          <p:nvPr/>
        </p:nvSpPr>
        <p:spPr>
          <a:xfrm>
            <a:off x="6710289" y="770125"/>
            <a:ext cx="2286000" cy="1257300"/>
          </a:xfrm>
          <a:prstGeom prst="rect">
            <a:avLst/>
          </a:prstGeom>
          <a:solidFill>
            <a:schemeClr val="bg1"/>
          </a:solidFill>
          <a:ln>
            <a:solidFill>
              <a:schemeClr val="tx1"/>
            </a:solidFill>
          </a:ln>
        </p:spPr>
        <p:txBody>
          <a:bodyPr wrap="square" rtlCol="0" anchor="ctr">
            <a:normAutofit/>
          </a:bodyPr>
          <a:lstStyle/>
          <a:p>
            <a:r>
              <a:rPr lang="en-US" sz="1050" dirty="0">
                <a:latin typeface="+mj-lt"/>
              </a:rPr>
              <a:t>The search results display the travelers who met your search criteria, along with their truncated SSN, current default LOA, and new default LOA, if you include them in the update. </a:t>
            </a:r>
          </a:p>
        </p:txBody>
      </p:sp>
    </p:spTree>
    <p:extLst>
      <p:ext uri="{BB962C8B-B14F-4D97-AF65-F5344CB8AC3E}">
        <p14:creationId xmlns:p14="http://schemas.microsoft.com/office/powerpoint/2010/main" val="21185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B3E56-B1AF-4F7D-90FF-00ABBD88F51D}"/>
              </a:ext>
            </a:extLst>
          </p:cNvPr>
          <p:cNvSpPr>
            <a:spLocks noGrp="1"/>
          </p:cNvSpPr>
          <p:nvPr>
            <p:ph type="title"/>
          </p:nvPr>
        </p:nvSpPr>
        <p:spPr/>
        <p:txBody>
          <a:bodyPr/>
          <a:lstStyle/>
          <a:p>
            <a:r>
              <a:rPr lang="en-US" dirty="0"/>
              <a:t>Top Issues for August</a:t>
            </a:r>
          </a:p>
        </p:txBody>
      </p:sp>
      <p:sp>
        <p:nvSpPr>
          <p:cNvPr id="3" name="Slide Number Placeholder 2">
            <a:extLst>
              <a:ext uri="{FF2B5EF4-FFF2-40B4-BE49-F238E27FC236}">
                <a16:creationId xmlns:a16="http://schemas.microsoft.com/office/drawing/2014/main" id="{5E939191-AEA5-4528-AA74-C02C720A1220}"/>
              </a:ext>
            </a:extLst>
          </p:cNvPr>
          <p:cNvSpPr>
            <a:spLocks noGrp="1"/>
          </p:cNvSpPr>
          <p:nvPr>
            <p:ph type="sldNum" sz="quarter" idx="4"/>
          </p:nvPr>
        </p:nvSpPr>
        <p:spPr/>
        <p:txBody>
          <a:bodyPr/>
          <a:lstStyle/>
          <a:p>
            <a:fld id="{4C6B7127-9F77-471E-BA61-1540CB2C57B2}" type="slidenum">
              <a:rPr lang="en-US" smtClean="0"/>
              <a:pPr/>
              <a:t>4</a:t>
            </a:fld>
            <a:endParaRPr lang="en-US" dirty="0"/>
          </a:p>
        </p:txBody>
      </p:sp>
      <p:graphicFrame>
        <p:nvGraphicFramePr>
          <p:cNvPr id="7" name="Table 5">
            <a:extLst>
              <a:ext uri="{FF2B5EF4-FFF2-40B4-BE49-F238E27FC236}">
                <a16:creationId xmlns:a16="http://schemas.microsoft.com/office/drawing/2014/main" id="{20F22C3F-5839-463A-946E-521796D08E26}"/>
              </a:ext>
            </a:extLst>
          </p:cNvPr>
          <p:cNvGraphicFramePr>
            <a:graphicFrameLocks noGrp="1"/>
          </p:cNvGraphicFramePr>
          <p:nvPr>
            <p:ph sz="quarter" idx="10"/>
            <p:extLst>
              <p:ext uri="{D42A27DB-BD31-4B8C-83A1-F6EECF244321}">
                <p14:modId xmlns:p14="http://schemas.microsoft.com/office/powerpoint/2010/main" val="490094519"/>
              </p:ext>
            </p:extLst>
          </p:nvPr>
        </p:nvGraphicFramePr>
        <p:xfrm>
          <a:off x="455613" y="877888"/>
          <a:ext cx="8632824" cy="4185818"/>
        </p:xfrm>
        <a:graphic>
          <a:graphicData uri="http://schemas.openxmlformats.org/drawingml/2006/table">
            <a:tbl>
              <a:tblPr firstRow="1" bandRow="1">
                <a:tableStyleId>{5C22544A-7EE6-4342-B048-85BDC9FD1C3A}</a:tableStyleId>
              </a:tblPr>
              <a:tblGrid>
                <a:gridCol w="1188084">
                  <a:extLst>
                    <a:ext uri="{9D8B030D-6E8A-4147-A177-3AD203B41FA5}">
                      <a16:colId xmlns:a16="http://schemas.microsoft.com/office/drawing/2014/main" val="3050094265"/>
                    </a:ext>
                  </a:extLst>
                </a:gridCol>
                <a:gridCol w="3436620">
                  <a:extLst>
                    <a:ext uri="{9D8B030D-6E8A-4147-A177-3AD203B41FA5}">
                      <a16:colId xmlns:a16="http://schemas.microsoft.com/office/drawing/2014/main" val="1722081071"/>
                    </a:ext>
                  </a:extLst>
                </a:gridCol>
                <a:gridCol w="3131820">
                  <a:extLst>
                    <a:ext uri="{9D8B030D-6E8A-4147-A177-3AD203B41FA5}">
                      <a16:colId xmlns:a16="http://schemas.microsoft.com/office/drawing/2014/main" val="4286681458"/>
                    </a:ext>
                  </a:extLst>
                </a:gridCol>
                <a:gridCol w="876300">
                  <a:extLst>
                    <a:ext uri="{9D8B030D-6E8A-4147-A177-3AD203B41FA5}">
                      <a16:colId xmlns:a16="http://schemas.microsoft.com/office/drawing/2014/main" val="1957256232"/>
                    </a:ext>
                  </a:extLst>
                </a:gridCol>
              </a:tblGrid>
              <a:tr h="324965">
                <a:tc>
                  <a:txBody>
                    <a:bodyPr/>
                    <a:lstStyle/>
                    <a:p>
                      <a:pPr algn="ctr"/>
                      <a:r>
                        <a:rPr lang="en-US" sz="1400" dirty="0">
                          <a:solidFill>
                            <a:schemeClr val="bg1"/>
                          </a:solidFill>
                        </a:rPr>
                        <a:t>Issue #</a:t>
                      </a:r>
                    </a:p>
                  </a:txBody>
                  <a:tcPr anchor="ctr"/>
                </a:tc>
                <a:tc>
                  <a:txBody>
                    <a:bodyPr/>
                    <a:lstStyle/>
                    <a:p>
                      <a:pPr algn="ctr"/>
                      <a:r>
                        <a:rPr lang="en-US" sz="1400" dirty="0">
                          <a:solidFill>
                            <a:schemeClr val="bg1"/>
                          </a:solidFill>
                        </a:rPr>
                        <a:t>Summary</a:t>
                      </a:r>
                    </a:p>
                  </a:txBody>
                  <a:tcPr anchor="ctr"/>
                </a:tc>
                <a:tc>
                  <a:txBody>
                    <a:bodyPr/>
                    <a:lstStyle/>
                    <a:p>
                      <a:pPr algn="ctr"/>
                      <a:r>
                        <a:rPr lang="en-US" sz="1400" dirty="0">
                          <a:solidFill>
                            <a:schemeClr val="bg1"/>
                          </a:solidFill>
                        </a:rPr>
                        <a:t>Workaround</a:t>
                      </a:r>
                    </a:p>
                  </a:txBody>
                  <a:tcPr anchor="ctr"/>
                </a:tc>
                <a:tc>
                  <a:txBody>
                    <a:bodyPr/>
                    <a:lstStyle/>
                    <a:p>
                      <a:pPr algn="ctr"/>
                      <a:r>
                        <a:rPr lang="en-US" sz="1400" dirty="0">
                          <a:solidFill>
                            <a:schemeClr val="bg1"/>
                          </a:solidFill>
                        </a:rPr>
                        <a:t>Release</a:t>
                      </a:r>
                    </a:p>
                  </a:txBody>
                  <a:tcPr anchor="ctr"/>
                </a:tc>
                <a:extLst>
                  <a:ext uri="{0D108BD9-81ED-4DB2-BD59-A6C34878D82A}">
                    <a16:rowId xmlns:a16="http://schemas.microsoft.com/office/drawing/2014/main" val="4111442952"/>
                  </a:ext>
                </a:extLst>
              </a:tr>
              <a:tr h="592830">
                <a:tc>
                  <a:txBody>
                    <a:bodyPr/>
                    <a:lstStyle/>
                    <a:p>
                      <a:pPr algn="ctr"/>
                      <a:r>
                        <a:rPr lang="en-US" sz="1000" dirty="0">
                          <a:latin typeface="+mj-lt"/>
                        </a:rPr>
                        <a:t>DTS-19761</a:t>
                      </a:r>
                    </a:p>
                  </a:txBody>
                  <a:tcPr anchor="ctr"/>
                </a:tc>
                <a:tc>
                  <a:txBody>
                    <a:bodyPr/>
                    <a:lstStyle/>
                    <a:p>
                      <a:pPr algn="l"/>
                      <a:r>
                        <a:rPr lang="en-US" sz="1013" kern="1200" dirty="0">
                          <a:solidFill>
                            <a:schemeClr val="dk1"/>
                          </a:solidFill>
                          <a:effectLst/>
                          <a:latin typeface="+mn-lt"/>
                          <a:ea typeface="+mn-ea"/>
                          <a:cs typeface="+mn-cs"/>
                        </a:rPr>
                        <a:t>Frowny Face error when editing a CTO Amendment with two PNRs and an Audit Fail.</a:t>
                      </a:r>
                      <a:endParaRPr lang="en-US" sz="1000" dirty="0">
                        <a:latin typeface="+mj-lt"/>
                      </a:endParaRPr>
                    </a:p>
                  </a:txBody>
                  <a:tcPr anchor="ctr"/>
                </a:tc>
                <a:tc>
                  <a:txBody>
                    <a:bodyPr/>
                    <a:lstStyle/>
                    <a:p>
                      <a:pPr marL="0" marR="0" lvl="0" indent="0" algn="l" defTabSz="514351"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effectLst/>
                          <a:latin typeface="+mn-lt"/>
                          <a:ea typeface="+mn-ea"/>
                          <a:cs typeface="+mn-cs"/>
                        </a:rPr>
                        <a:t>Please contact the TAC for further guidance on how to handle the document.</a:t>
                      </a:r>
                      <a:endParaRPr lang="en-US" sz="1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FY22-MR-1</a:t>
                      </a:r>
                    </a:p>
                  </a:txBody>
                  <a:tcPr anchor="ctr"/>
                </a:tc>
                <a:extLst>
                  <a:ext uri="{0D108BD9-81ED-4DB2-BD59-A6C34878D82A}">
                    <a16:rowId xmlns:a16="http://schemas.microsoft.com/office/drawing/2014/main" val="1368126481"/>
                  </a:ext>
                </a:extLst>
              </a:tr>
              <a:tr h="747419">
                <a:tc>
                  <a:txBody>
                    <a:bodyPr/>
                    <a:lstStyle/>
                    <a:p>
                      <a:pPr algn="ctr" fontAlgn="ctr"/>
                      <a:r>
                        <a:rPr lang="en-US" sz="1000" b="0" i="0" u="none" strike="noStrike" dirty="0">
                          <a:solidFill>
                            <a:srgbClr val="00467F"/>
                          </a:solidFill>
                          <a:latin typeface="+mj-lt"/>
                        </a:rPr>
                        <a:t>DTS-20052</a:t>
                      </a:r>
                    </a:p>
                  </a:txBody>
                  <a:tcPr marL="9525" marR="9525" marT="9525" marB="0" anchor="ctr"/>
                </a:tc>
                <a:tc>
                  <a:txBody>
                    <a:bodyPr/>
                    <a:lstStyle/>
                    <a:p>
                      <a:pPr algn="l"/>
                      <a:r>
                        <a:rPr lang="en-US" sz="1000" kern="1200" dirty="0">
                          <a:solidFill>
                            <a:schemeClr val="dk1"/>
                          </a:solidFill>
                          <a:latin typeface="+mn-lt"/>
                          <a:ea typeface="+mn-ea"/>
                          <a:cs typeface="+mn-cs"/>
                        </a:rPr>
                        <a:t>Authorization stuck at CTO SUBMIT due to unconfirmed segments in the Passenger Name Record (PNR).</a:t>
                      </a:r>
                    </a:p>
                  </a:txBody>
                  <a:tcPr anchor="ctr"/>
                </a:tc>
                <a:tc>
                  <a:txBody>
                    <a:bodyPr/>
                    <a:lstStyle/>
                    <a:p>
                      <a:pPr algn="l"/>
                      <a:r>
                        <a:rPr lang="en-US" sz="1000" dirty="0"/>
                        <a:t>Please contact the TAC anytime an authorization has been stuck at CTO SUBMIT for more than one business day. The TAC has the ability to see both DTS and the Global Distribution System (GDS).</a:t>
                      </a:r>
                    </a:p>
                  </a:txBody>
                  <a:tcPr anchor="ctr"/>
                </a:tc>
                <a:tc>
                  <a:txBody>
                    <a:bodyPr/>
                    <a:lstStyle/>
                    <a:p>
                      <a:pPr algn="ctr"/>
                      <a:r>
                        <a:rPr lang="en-US" sz="1000" dirty="0">
                          <a:latin typeface="+mj-lt"/>
                        </a:rPr>
                        <a:t>Ready for Assignment</a:t>
                      </a:r>
                    </a:p>
                  </a:txBody>
                  <a:tcPr anchor="ctr"/>
                </a:tc>
                <a:extLst>
                  <a:ext uri="{0D108BD9-81ED-4DB2-BD59-A6C34878D82A}">
                    <a16:rowId xmlns:a16="http://schemas.microsoft.com/office/drawing/2014/main" val="557643080"/>
                  </a:ext>
                </a:extLst>
              </a:tr>
              <a:tr h="909902">
                <a:tc>
                  <a:txBody>
                    <a:bodyPr/>
                    <a:lstStyle/>
                    <a:p>
                      <a:pPr marL="0" algn="ctr" defTabSz="514351" rtl="0" eaLnBrk="1" fontAlgn="ctr" latinLnBrk="0" hangingPunct="1"/>
                      <a:r>
                        <a:rPr lang="en-US" sz="1000" kern="1200" dirty="0">
                          <a:solidFill>
                            <a:schemeClr val="dk1"/>
                          </a:solidFill>
                          <a:latin typeface="+mj-lt"/>
                          <a:ea typeface="+mn-ea"/>
                          <a:cs typeface="+mn-cs"/>
                        </a:rPr>
                        <a:t>DTS-18775</a:t>
                      </a:r>
                    </a:p>
                  </a:txBody>
                  <a:tcPr marL="9525" marR="9525" marT="9525" marB="0" anchor="ctr"/>
                </a:tc>
                <a:tc>
                  <a:txBody>
                    <a:bodyPr/>
                    <a:lstStyle/>
                    <a:p>
                      <a:pPr algn="l"/>
                      <a:r>
                        <a:rPr lang="en-US" sz="1000" kern="1200" dirty="0">
                          <a:solidFill>
                            <a:schemeClr val="dk1"/>
                          </a:solidFill>
                          <a:latin typeface="+mn-lt"/>
                          <a:ea typeface="+mn-ea"/>
                          <a:cs typeface="+mn-cs"/>
                        </a:rPr>
                        <a:t>Cancelled documents are updating to OBLIG SUBMITTED and then POS ACK RECEIVED or REJECT.</a:t>
                      </a:r>
                    </a:p>
                  </a:txBody>
                  <a:tcPr anchor="ctr"/>
                </a:tc>
                <a:tc>
                  <a:txBody>
                    <a:bodyPr/>
                    <a:lstStyle/>
                    <a:p>
                      <a:pPr algn="l"/>
                      <a:r>
                        <a:rPr lang="en-US" sz="1000" kern="1200" dirty="0">
                          <a:solidFill>
                            <a:schemeClr val="tx1"/>
                          </a:solidFill>
                          <a:latin typeface="+mn-lt"/>
                          <a:ea typeface="+mn-ea"/>
                          <a:cs typeface="+mn-cs"/>
                        </a:rPr>
                        <a:t>This was resolved with the FY21 MR 2 Release.</a:t>
                      </a:r>
                    </a:p>
                  </a:txBody>
                  <a:tcPr anchor="ctr"/>
                </a:tc>
                <a:tc>
                  <a:txBody>
                    <a:bodyPr/>
                    <a:lstStyle/>
                    <a:p>
                      <a:pPr marL="0" marR="0" indent="0" algn="ctr" defTabSz="514351" rtl="0" eaLnBrk="1" fontAlgn="auto" latinLnBrk="0" hangingPunct="1">
                        <a:lnSpc>
                          <a:spcPct val="100000"/>
                        </a:lnSpc>
                        <a:spcBef>
                          <a:spcPts val="0"/>
                        </a:spcBef>
                        <a:spcAft>
                          <a:spcPts val="0"/>
                        </a:spcAft>
                        <a:buClrTx/>
                        <a:buSzTx/>
                        <a:buFontTx/>
                        <a:buNone/>
                        <a:tabLst/>
                        <a:defRPr/>
                      </a:pPr>
                      <a:endParaRPr lang="en-US" sz="1000" kern="1200" dirty="0">
                        <a:solidFill>
                          <a:schemeClr val="dk1"/>
                        </a:solidFill>
                        <a:latin typeface="+mj-lt"/>
                        <a:ea typeface="+mn-ea"/>
                        <a:cs typeface="+mn-cs"/>
                      </a:endParaRPr>
                    </a:p>
                  </a:txBody>
                  <a:tcPr anchor="ctr"/>
                </a:tc>
                <a:extLst>
                  <a:ext uri="{0D108BD9-81ED-4DB2-BD59-A6C34878D82A}">
                    <a16:rowId xmlns:a16="http://schemas.microsoft.com/office/drawing/2014/main" val="819758298"/>
                  </a:ext>
                </a:extLst>
              </a:tr>
              <a:tr h="747419">
                <a:tc>
                  <a:txBody>
                    <a:bodyPr/>
                    <a:lstStyle/>
                    <a:p>
                      <a:pPr algn="ctr"/>
                      <a:r>
                        <a:rPr lang="en-US" sz="1000" dirty="0">
                          <a:latin typeface="+mj-lt"/>
                        </a:rPr>
                        <a:t>DTS-20064</a:t>
                      </a:r>
                    </a:p>
                  </a:txBody>
                  <a:tcPr anchor="ctr"/>
                </a:tc>
                <a:tc>
                  <a:txBody>
                    <a:bodyPr/>
                    <a:lstStyle/>
                    <a:p>
                      <a:pPr algn="l"/>
                      <a:r>
                        <a:rPr lang="en-US" sz="1013" kern="1200" dirty="0">
                          <a:solidFill>
                            <a:schemeClr val="dk1"/>
                          </a:solidFill>
                          <a:effectLst/>
                          <a:latin typeface="+mn-lt"/>
                          <a:ea typeface="+mn-ea"/>
                          <a:cs typeface="+mn-cs"/>
                        </a:rPr>
                        <a:t>The Trip Cancel banner is removed after updating the Itinerary. This can cause the document to get stuck at CTO SUBMIT.</a:t>
                      </a:r>
                      <a:endParaRPr lang="en-US" sz="1000" kern="1200" dirty="0">
                        <a:solidFill>
                          <a:schemeClr val="dk1"/>
                        </a:solidFill>
                        <a:latin typeface="+mn-lt"/>
                        <a:ea typeface="+mn-ea"/>
                        <a:cs typeface="+mn-cs"/>
                      </a:endParaRPr>
                    </a:p>
                  </a:txBody>
                  <a:tcPr anchor="ctr"/>
                </a:tc>
                <a:tc>
                  <a:txBody>
                    <a:bodyPr/>
                    <a:lstStyle/>
                    <a:p>
                      <a:pPr marL="0" marR="0" lvl="0" indent="0" algn="l" defTabSz="514351" rtl="0" eaLnBrk="1" fontAlgn="auto" latinLnBrk="0" hangingPunct="1">
                        <a:lnSpc>
                          <a:spcPct val="100000"/>
                        </a:lnSpc>
                        <a:spcBef>
                          <a:spcPts val="0"/>
                        </a:spcBef>
                        <a:spcAft>
                          <a:spcPts val="0"/>
                        </a:spcAft>
                        <a:buClrTx/>
                        <a:buSzTx/>
                        <a:buFontTx/>
                        <a:buNone/>
                        <a:tabLst/>
                        <a:defRPr/>
                      </a:pPr>
                      <a:r>
                        <a:rPr lang="en-US" sz="1000" dirty="0"/>
                        <a:t>There are three different issues and resolutions for this issue. </a:t>
                      </a:r>
                      <a:r>
                        <a:rPr lang="en-US" sz="1000" kern="1200" dirty="0">
                          <a:solidFill>
                            <a:schemeClr val="dk1"/>
                          </a:solidFill>
                          <a:effectLst/>
                          <a:latin typeface="+mn-lt"/>
                          <a:ea typeface="+mn-ea"/>
                          <a:cs typeface="+mn-cs"/>
                        </a:rPr>
                        <a:t>Please contact the TAC for further guidance on how to handle the document.</a:t>
                      </a:r>
                      <a:endParaRPr lang="en-US" sz="1000" dirty="0"/>
                    </a:p>
                    <a:p>
                      <a:pPr algn="l"/>
                      <a:endParaRPr lang="en-US" sz="1000" dirty="0"/>
                    </a:p>
                  </a:txBody>
                  <a:tcPr anchor="ctr"/>
                </a:tc>
                <a:tc>
                  <a:txBody>
                    <a:bodyPr/>
                    <a:lstStyle/>
                    <a:p>
                      <a:pPr marL="0" marR="0" lvl="0" indent="0" algn="ctr" defTabSz="514351" rtl="0" eaLnBrk="1" fontAlgn="auto" latinLnBrk="0" hangingPunct="1">
                        <a:lnSpc>
                          <a:spcPct val="100000"/>
                        </a:lnSpc>
                        <a:spcBef>
                          <a:spcPts val="0"/>
                        </a:spcBef>
                        <a:spcAft>
                          <a:spcPts val="0"/>
                        </a:spcAft>
                        <a:buClrTx/>
                        <a:buSzTx/>
                        <a:buFontTx/>
                        <a:buNone/>
                        <a:tabLst/>
                        <a:defRPr/>
                      </a:pPr>
                      <a:r>
                        <a:rPr lang="en-US" sz="1000" dirty="0"/>
                        <a:t>FY22-MR-1</a:t>
                      </a:r>
                    </a:p>
                  </a:txBody>
                  <a:tcPr anchor="ctr"/>
                </a:tc>
                <a:extLst>
                  <a:ext uri="{0D108BD9-81ED-4DB2-BD59-A6C34878D82A}">
                    <a16:rowId xmlns:a16="http://schemas.microsoft.com/office/drawing/2014/main" val="4062080045"/>
                  </a:ext>
                </a:extLst>
              </a:tr>
              <a:tr h="584937">
                <a:tc>
                  <a:txBody>
                    <a:bodyPr/>
                    <a:lstStyle/>
                    <a:p>
                      <a:pPr algn="ctr"/>
                      <a:r>
                        <a:rPr lang="en-US" sz="1000" dirty="0">
                          <a:latin typeface="+mj-lt"/>
                        </a:rPr>
                        <a:t>PPT</a:t>
                      </a:r>
                    </a:p>
                  </a:txBody>
                  <a:tcPr anchor="ctr"/>
                </a:tc>
                <a:tc>
                  <a:txBody>
                    <a:bodyPr/>
                    <a:lstStyle/>
                    <a:p>
                      <a:pPr algn="l"/>
                      <a:r>
                        <a:rPr lang="en-US" sz="1000" dirty="0">
                          <a:solidFill>
                            <a:schemeClr val="tx1"/>
                          </a:solidFill>
                        </a:rPr>
                        <a:t>Paid vouchers receive a 182 REJECT – Payment voided per DTA and/or Approving Official’s request.</a:t>
                      </a:r>
                    </a:p>
                  </a:txBody>
                  <a:tcPr anchor="ctr"/>
                </a:tc>
                <a:tc>
                  <a:txBody>
                    <a:bodyPr/>
                    <a:lstStyle/>
                    <a:p>
                      <a:pPr algn="l"/>
                      <a:r>
                        <a:rPr lang="en-US" sz="1013" kern="1200" dirty="0">
                          <a:solidFill>
                            <a:schemeClr val="dk1"/>
                          </a:solidFill>
                          <a:effectLst/>
                          <a:latin typeface="+mn-lt"/>
                          <a:ea typeface="+mn-ea"/>
                          <a:cs typeface="+mn-cs"/>
                        </a:rPr>
                        <a:t>Documents that received a Reject 182 stamp after they were paid have been unlocked, but only if an overpayment did not occur.  If your document falls into this category, you may now amend it or continue routing any amendments already created.</a:t>
                      </a:r>
                      <a:endParaRPr lang="en-US" sz="1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a:p>
                  </a:txBody>
                  <a:tcPr anchor="ctr"/>
                </a:tc>
                <a:extLst>
                  <a:ext uri="{0D108BD9-81ED-4DB2-BD59-A6C34878D82A}">
                    <a16:rowId xmlns:a16="http://schemas.microsoft.com/office/drawing/2014/main" val="659423140"/>
                  </a:ext>
                </a:extLst>
              </a:tr>
            </a:tbl>
          </a:graphicData>
        </a:graphic>
      </p:graphicFrame>
    </p:spTree>
    <p:extLst>
      <p:ext uri="{BB962C8B-B14F-4D97-AF65-F5344CB8AC3E}">
        <p14:creationId xmlns:p14="http://schemas.microsoft.com/office/powerpoint/2010/main" val="23583771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132A6-21E3-4426-9958-F87524B0F256}"/>
              </a:ext>
            </a:extLst>
          </p:cNvPr>
          <p:cNvSpPr>
            <a:spLocks noGrp="1"/>
          </p:cNvSpPr>
          <p:nvPr>
            <p:ph type="title"/>
          </p:nvPr>
        </p:nvSpPr>
        <p:spPr/>
        <p:txBody>
          <a:bodyPr/>
          <a:lstStyle/>
          <a:p>
            <a:r>
              <a:rPr lang="en-US"/>
              <a:t>Reorganizations</a:t>
            </a:r>
          </a:p>
        </p:txBody>
      </p:sp>
      <p:sp>
        <p:nvSpPr>
          <p:cNvPr id="4" name="Slide Number Placeholder 3">
            <a:extLst>
              <a:ext uri="{FF2B5EF4-FFF2-40B4-BE49-F238E27FC236}">
                <a16:creationId xmlns:a16="http://schemas.microsoft.com/office/drawing/2014/main" id="{6DEE9DC3-60AC-4235-A881-14A9A851793C}"/>
              </a:ext>
            </a:extLst>
          </p:cNvPr>
          <p:cNvSpPr>
            <a:spLocks noGrp="1"/>
          </p:cNvSpPr>
          <p:nvPr>
            <p:ph type="sldNum" sz="quarter" idx="4"/>
          </p:nvPr>
        </p:nvSpPr>
        <p:spPr/>
        <p:txBody>
          <a:bodyPr/>
          <a:lstStyle/>
          <a:p>
            <a:fld id="{7D187A4C-A87B-41AC-8A01-0B3AA42528A5}" type="slidenum">
              <a:rPr lang="en-US" smtClean="0"/>
              <a:pPr/>
              <a:t>40</a:t>
            </a:fld>
            <a:endParaRPr lang="en-US"/>
          </a:p>
        </p:txBody>
      </p:sp>
      <p:sp>
        <p:nvSpPr>
          <p:cNvPr id="3" name="Content Placeholder 2">
            <a:extLst>
              <a:ext uri="{FF2B5EF4-FFF2-40B4-BE49-F238E27FC236}">
                <a16:creationId xmlns:a16="http://schemas.microsoft.com/office/drawing/2014/main" id="{8A7D7ED2-CA39-4DEE-BD87-873A66197541}"/>
              </a:ext>
            </a:extLst>
          </p:cNvPr>
          <p:cNvSpPr>
            <a:spLocks noGrp="1"/>
          </p:cNvSpPr>
          <p:nvPr>
            <p:ph sz="quarter" idx="10"/>
          </p:nvPr>
        </p:nvSpPr>
        <p:spPr/>
        <p:txBody>
          <a:bodyPr>
            <a:normAutofit lnSpcReduction="10000"/>
          </a:bodyPr>
          <a:lstStyle/>
          <a:p>
            <a:r>
              <a:rPr lang="en-US"/>
              <a:t>When your senior management changes your organization structure, you may find it necessary to change your DTS organization set-up as well. </a:t>
            </a:r>
          </a:p>
          <a:p>
            <a:endParaRPr lang="en-US"/>
          </a:p>
          <a:p>
            <a:r>
              <a:rPr lang="en-US"/>
              <a:t>This process is referred to as a reorganization.</a:t>
            </a:r>
          </a:p>
          <a:p>
            <a:endParaRPr lang="en-US"/>
          </a:p>
          <a:p>
            <a:r>
              <a:rPr lang="en-US"/>
              <a:t>Even without such a change, other circumstances – for example, an organization name change or a mass reassignment of personnel – may lead you to consider a DTS reorganization. </a:t>
            </a:r>
          </a:p>
          <a:p>
            <a:endParaRPr lang="en-US" altLang="en-US"/>
          </a:p>
          <a:p>
            <a:r>
              <a:rPr lang="en-US"/>
              <a:t>Reorganizations</a:t>
            </a:r>
            <a:r>
              <a:rPr lang="en-US" altLang="en-US"/>
              <a:t> are normally performed during the Fiscal Year Crossover time period. </a:t>
            </a:r>
          </a:p>
          <a:p>
            <a:endParaRPr lang="en-US"/>
          </a:p>
        </p:txBody>
      </p:sp>
    </p:spTree>
    <p:extLst>
      <p:ext uri="{BB962C8B-B14F-4D97-AF65-F5344CB8AC3E}">
        <p14:creationId xmlns:p14="http://schemas.microsoft.com/office/powerpoint/2010/main" val="37337928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0573B-2424-4AC9-955F-1E7C5EC79CDA}"/>
              </a:ext>
            </a:extLst>
          </p:cNvPr>
          <p:cNvSpPr>
            <a:spLocks noGrp="1"/>
          </p:cNvSpPr>
          <p:nvPr>
            <p:ph type="title"/>
          </p:nvPr>
        </p:nvSpPr>
        <p:spPr/>
        <p:txBody>
          <a:bodyPr/>
          <a:lstStyle/>
          <a:p>
            <a:r>
              <a:rPr lang="en-US"/>
              <a:t>Reorganization Preparation</a:t>
            </a:r>
          </a:p>
        </p:txBody>
      </p:sp>
      <p:sp>
        <p:nvSpPr>
          <p:cNvPr id="4" name="Slide Number Placeholder 3">
            <a:extLst>
              <a:ext uri="{FF2B5EF4-FFF2-40B4-BE49-F238E27FC236}">
                <a16:creationId xmlns:a16="http://schemas.microsoft.com/office/drawing/2014/main" id="{36F9DD40-6BA3-432E-A500-78B35F672BF3}"/>
              </a:ext>
            </a:extLst>
          </p:cNvPr>
          <p:cNvSpPr>
            <a:spLocks noGrp="1"/>
          </p:cNvSpPr>
          <p:nvPr>
            <p:ph type="sldNum" sz="quarter" idx="4"/>
          </p:nvPr>
        </p:nvSpPr>
        <p:spPr/>
        <p:txBody>
          <a:bodyPr/>
          <a:lstStyle/>
          <a:p>
            <a:fld id="{7D187A4C-A87B-41AC-8A01-0B3AA42528A5}" type="slidenum">
              <a:rPr lang="en-US" smtClean="0"/>
              <a:pPr/>
              <a:t>41</a:t>
            </a:fld>
            <a:endParaRPr lang="en-US"/>
          </a:p>
        </p:txBody>
      </p:sp>
      <p:sp>
        <p:nvSpPr>
          <p:cNvPr id="3" name="Content Placeholder 2">
            <a:extLst>
              <a:ext uri="{FF2B5EF4-FFF2-40B4-BE49-F238E27FC236}">
                <a16:creationId xmlns:a16="http://schemas.microsoft.com/office/drawing/2014/main" id="{6807E9BA-3A03-402D-B758-DB5C99DF0B5F}"/>
              </a:ext>
            </a:extLst>
          </p:cNvPr>
          <p:cNvSpPr>
            <a:spLocks noGrp="1"/>
          </p:cNvSpPr>
          <p:nvPr>
            <p:ph sz="quarter" idx="10"/>
          </p:nvPr>
        </p:nvSpPr>
        <p:spPr>
          <a:xfrm>
            <a:off x="455303" y="877661"/>
            <a:ext cx="8555054" cy="3951514"/>
          </a:xfrm>
        </p:spPr>
        <p:txBody>
          <a:bodyPr>
            <a:normAutofit fontScale="92500" lnSpcReduction="20000"/>
          </a:bodyPr>
          <a:lstStyle/>
          <a:p>
            <a:r>
              <a:rPr lang="en-US" altLang="en-US" dirty="0"/>
              <a:t>Preparation is a key element in reorganization</a:t>
            </a:r>
          </a:p>
          <a:p>
            <a:pPr lvl="1"/>
            <a:r>
              <a:rPr lang="en-US" altLang="en-US" dirty="0"/>
              <a:t>You can never start preparing too soon.</a:t>
            </a:r>
          </a:p>
          <a:p>
            <a:endParaRPr lang="en-US" altLang="en-US" dirty="0"/>
          </a:p>
          <a:p>
            <a:r>
              <a:rPr lang="en-US" altLang="en-US" dirty="0"/>
              <a:t>Administrative Process</a:t>
            </a:r>
          </a:p>
          <a:p>
            <a:pPr lvl="1"/>
            <a:r>
              <a:rPr lang="en-US" altLang="en-US" dirty="0"/>
              <a:t>Consult with upper echelon</a:t>
            </a:r>
          </a:p>
          <a:p>
            <a:pPr lvl="1"/>
            <a:r>
              <a:rPr lang="en-US" altLang="en-US" dirty="0"/>
              <a:t>Conduct meetings and discuss naming the new org</a:t>
            </a:r>
          </a:p>
          <a:p>
            <a:pPr lvl="1"/>
            <a:r>
              <a:rPr lang="en-US" altLang="en-US" dirty="0"/>
              <a:t>Sketch out new and old organization on paper</a:t>
            </a:r>
          </a:p>
          <a:p>
            <a:pPr lvl="1"/>
            <a:r>
              <a:rPr lang="en-US" altLang="en-US" dirty="0"/>
              <a:t>Centrally Billed Accounts (CBA) need to be linked to new organization</a:t>
            </a:r>
          </a:p>
          <a:p>
            <a:pPr lvl="1"/>
            <a:r>
              <a:rPr lang="en-US" altLang="en-US" dirty="0"/>
              <a:t>Designate roles and responsibilities</a:t>
            </a:r>
          </a:p>
          <a:p>
            <a:pPr lvl="1"/>
            <a:r>
              <a:rPr lang="en-US" altLang="en-US" dirty="0"/>
              <a:t>Inactivate and hide organization to prevent future use</a:t>
            </a:r>
          </a:p>
          <a:p>
            <a:endParaRPr lang="en-US" altLang="en-US" dirty="0"/>
          </a:p>
          <a:p>
            <a:r>
              <a:rPr lang="en-US" altLang="en-US" dirty="0"/>
              <a:t>It’s important your organization is aware of when this is planned to happen.</a:t>
            </a:r>
          </a:p>
          <a:p>
            <a:pPr lvl="1"/>
            <a:r>
              <a:rPr lang="en-US" altLang="en-US" dirty="0"/>
              <a:t>Travelers should be discouraged from traveling until the reorganization is completed.</a:t>
            </a:r>
          </a:p>
          <a:p>
            <a:endParaRPr lang="en-US" dirty="0"/>
          </a:p>
        </p:txBody>
      </p:sp>
    </p:spTree>
    <p:extLst>
      <p:ext uri="{BB962C8B-B14F-4D97-AF65-F5344CB8AC3E}">
        <p14:creationId xmlns:p14="http://schemas.microsoft.com/office/powerpoint/2010/main" val="614399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B32D-6CA0-470A-98CE-A4959CC71A52}"/>
              </a:ext>
            </a:extLst>
          </p:cNvPr>
          <p:cNvSpPr>
            <a:spLocks noGrp="1"/>
          </p:cNvSpPr>
          <p:nvPr>
            <p:ph type="title"/>
          </p:nvPr>
        </p:nvSpPr>
        <p:spPr/>
        <p:txBody>
          <a:bodyPr/>
          <a:lstStyle/>
          <a:p>
            <a:r>
              <a:rPr lang="en-US"/>
              <a:t>Reorganization Execution</a:t>
            </a:r>
          </a:p>
        </p:txBody>
      </p:sp>
      <p:sp>
        <p:nvSpPr>
          <p:cNvPr id="4" name="Slide Number Placeholder 3">
            <a:extLst>
              <a:ext uri="{FF2B5EF4-FFF2-40B4-BE49-F238E27FC236}">
                <a16:creationId xmlns:a16="http://schemas.microsoft.com/office/drawing/2014/main" id="{4CD67309-F156-4F4D-8A68-B5504299D264}"/>
              </a:ext>
            </a:extLst>
          </p:cNvPr>
          <p:cNvSpPr>
            <a:spLocks noGrp="1"/>
          </p:cNvSpPr>
          <p:nvPr>
            <p:ph type="sldNum" sz="quarter" idx="4"/>
          </p:nvPr>
        </p:nvSpPr>
        <p:spPr/>
        <p:txBody>
          <a:bodyPr/>
          <a:lstStyle/>
          <a:p>
            <a:fld id="{7D187A4C-A87B-41AC-8A01-0B3AA42528A5}" type="slidenum">
              <a:rPr lang="en-US" smtClean="0"/>
              <a:pPr/>
              <a:t>42</a:t>
            </a:fld>
            <a:endParaRPr lang="en-US"/>
          </a:p>
        </p:txBody>
      </p:sp>
      <p:sp>
        <p:nvSpPr>
          <p:cNvPr id="3" name="Content Placeholder 2">
            <a:extLst>
              <a:ext uri="{FF2B5EF4-FFF2-40B4-BE49-F238E27FC236}">
                <a16:creationId xmlns:a16="http://schemas.microsoft.com/office/drawing/2014/main" id="{5706BAD0-446B-4A47-BECD-22F8CE799157}"/>
              </a:ext>
            </a:extLst>
          </p:cNvPr>
          <p:cNvSpPr>
            <a:spLocks noGrp="1"/>
          </p:cNvSpPr>
          <p:nvPr>
            <p:ph sz="quarter" idx="10"/>
          </p:nvPr>
        </p:nvSpPr>
        <p:spPr/>
        <p:txBody>
          <a:bodyPr>
            <a:normAutofit lnSpcReduction="10000"/>
          </a:bodyPr>
          <a:lstStyle/>
          <a:p>
            <a:r>
              <a:rPr lang="en-US"/>
              <a:t>The DTA should coordinate to ensure there is enough time to complete all the necessary actions for the reorganization.</a:t>
            </a:r>
          </a:p>
          <a:p>
            <a:endParaRPr lang="en-US"/>
          </a:p>
          <a:p>
            <a:r>
              <a:rPr lang="en-US"/>
              <a:t>Depending on the extent of the reorganization, this can include:</a:t>
            </a:r>
          </a:p>
          <a:p>
            <a:pPr lvl="1"/>
            <a:r>
              <a:rPr lang="en-US"/>
              <a:t>Creating/Copying/Modifying the Organization</a:t>
            </a:r>
          </a:p>
          <a:p>
            <a:pPr lvl="1"/>
            <a:r>
              <a:rPr lang="en-US"/>
              <a:t>Establishing Routing Lists</a:t>
            </a:r>
          </a:p>
          <a:p>
            <a:pPr lvl="1"/>
            <a:r>
              <a:rPr lang="en-US"/>
              <a:t>Setting up the Lines of Accounting and Budgets</a:t>
            </a:r>
          </a:p>
          <a:p>
            <a:pPr lvl="1"/>
            <a:r>
              <a:rPr lang="en-US"/>
              <a:t>Adding funding to the newly created Budgets</a:t>
            </a:r>
          </a:p>
          <a:p>
            <a:pPr lvl="1"/>
            <a:r>
              <a:rPr lang="en-US"/>
              <a:t>Creating the Groups</a:t>
            </a:r>
          </a:p>
          <a:p>
            <a:pPr lvl="1"/>
            <a:r>
              <a:rPr lang="en-US"/>
              <a:t>Establishing the Global Group Membership Rules</a:t>
            </a:r>
          </a:p>
          <a:p>
            <a:pPr lvl="1"/>
            <a:r>
              <a:rPr lang="en-US"/>
              <a:t>Re-Assigning Personnel</a:t>
            </a:r>
          </a:p>
          <a:p>
            <a:pPr lvl="1"/>
            <a:r>
              <a:rPr lang="en-US"/>
              <a:t>Assign and verify the roles and responsibilities for each member</a:t>
            </a:r>
          </a:p>
        </p:txBody>
      </p:sp>
    </p:spTree>
    <p:extLst>
      <p:ext uri="{BB962C8B-B14F-4D97-AF65-F5344CB8AC3E}">
        <p14:creationId xmlns:p14="http://schemas.microsoft.com/office/powerpoint/2010/main" val="1877113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B32D-6CA0-470A-98CE-A4959CC71A52}"/>
              </a:ext>
            </a:extLst>
          </p:cNvPr>
          <p:cNvSpPr>
            <a:spLocks noGrp="1"/>
          </p:cNvSpPr>
          <p:nvPr>
            <p:ph type="title"/>
          </p:nvPr>
        </p:nvSpPr>
        <p:spPr/>
        <p:txBody>
          <a:bodyPr/>
          <a:lstStyle/>
          <a:p>
            <a:r>
              <a:rPr lang="en-US"/>
              <a:t>Reorganization Execution</a:t>
            </a:r>
          </a:p>
        </p:txBody>
      </p:sp>
      <p:sp>
        <p:nvSpPr>
          <p:cNvPr id="4" name="Slide Number Placeholder 3">
            <a:extLst>
              <a:ext uri="{FF2B5EF4-FFF2-40B4-BE49-F238E27FC236}">
                <a16:creationId xmlns:a16="http://schemas.microsoft.com/office/drawing/2014/main" id="{4CD67309-F156-4F4D-8A68-B5504299D264}"/>
              </a:ext>
            </a:extLst>
          </p:cNvPr>
          <p:cNvSpPr>
            <a:spLocks noGrp="1"/>
          </p:cNvSpPr>
          <p:nvPr>
            <p:ph type="sldNum" sz="quarter" idx="4"/>
          </p:nvPr>
        </p:nvSpPr>
        <p:spPr/>
        <p:txBody>
          <a:bodyPr/>
          <a:lstStyle/>
          <a:p>
            <a:fld id="{7D187A4C-A87B-41AC-8A01-0B3AA42528A5}" type="slidenum">
              <a:rPr lang="en-US" smtClean="0"/>
              <a:pPr/>
              <a:t>43</a:t>
            </a:fld>
            <a:endParaRPr lang="en-US"/>
          </a:p>
        </p:txBody>
      </p:sp>
      <p:sp>
        <p:nvSpPr>
          <p:cNvPr id="3" name="Content Placeholder 2">
            <a:extLst>
              <a:ext uri="{FF2B5EF4-FFF2-40B4-BE49-F238E27FC236}">
                <a16:creationId xmlns:a16="http://schemas.microsoft.com/office/drawing/2014/main" id="{5706BAD0-446B-4A47-BECD-22F8CE799157}"/>
              </a:ext>
            </a:extLst>
          </p:cNvPr>
          <p:cNvSpPr>
            <a:spLocks noGrp="1"/>
          </p:cNvSpPr>
          <p:nvPr>
            <p:ph sz="quarter" idx="10"/>
          </p:nvPr>
        </p:nvSpPr>
        <p:spPr/>
        <p:txBody>
          <a:bodyPr>
            <a:normAutofit lnSpcReduction="10000"/>
          </a:bodyPr>
          <a:lstStyle/>
          <a:p>
            <a:r>
              <a:rPr lang="en-US" dirty="0"/>
              <a:t>The DTA performing the actions of the reorganization should have Organization Access to see both organizations.</a:t>
            </a:r>
          </a:p>
          <a:p>
            <a:pPr lvl="1"/>
            <a:r>
              <a:rPr lang="en-US" dirty="0"/>
              <a:t>For example, if DA250ARC09334 is transitioning to DA250NEW, the DTA will need Organization Access to DA250.</a:t>
            </a:r>
          </a:p>
          <a:p>
            <a:pPr lvl="1"/>
            <a:endParaRPr lang="en-US" dirty="0"/>
          </a:p>
          <a:p>
            <a:r>
              <a:rPr lang="en-US" dirty="0"/>
              <a:t>It’s recommended that the DTA run the Complete Traveler Information Report prior to performing any actions to ensure that all personnel are accounted for upon completion.</a:t>
            </a:r>
          </a:p>
          <a:p>
            <a:pPr lvl="1"/>
            <a:r>
              <a:rPr lang="en-US" dirty="0"/>
              <a:t>After completing the reorganization process, the Complete Traveler Info Report should be re-ran.</a:t>
            </a:r>
          </a:p>
          <a:p>
            <a:pPr lvl="1"/>
            <a:endParaRPr lang="en-US" dirty="0"/>
          </a:p>
          <a:p>
            <a:r>
              <a:rPr lang="en-US" dirty="0"/>
              <a:t>Using the old report and new report, the DTA should compare permission levels, organizational, and group access.</a:t>
            </a:r>
          </a:p>
        </p:txBody>
      </p:sp>
    </p:spTree>
    <p:extLst>
      <p:ext uri="{BB962C8B-B14F-4D97-AF65-F5344CB8AC3E}">
        <p14:creationId xmlns:p14="http://schemas.microsoft.com/office/powerpoint/2010/main" val="3513672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B32D-6CA0-470A-98CE-A4959CC71A52}"/>
              </a:ext>
            </a:extLst>
          </p:cNvPr>
          <p:cNvSpPr>
            <a:spLocks noGrp="1"/>
          </p:cNvSpPr>
          <p:nvPr>
            <p:ph type="title"/>
          </p:nvPr>
        </p:nvSpPr>
        <p:spPr/>
        <p:txBody>
          <a:bodyPr/>
          <a:lstStyle/>
          <a:p>
            <a:r>
              <a:rPr lang="en-US" dirty="0"/>
              <a:t>Hiding your Old Organization</a:t>
            </a:r>
          </a:p>
        </p:txBody>
      </p:sp>
      <p:sp>
        <p:nvSpPr>
          <p:cNvPr id="4" name="Slide Number Placeholder 3">
            <a:extLst>
              <a:ext uri="{FF2B5EF4-FFF2-40B4-BE49-F238E27FC236}">
                <a16:creationId xmlns:a16="http://schemas.microsoft.com/office/drawing/2014/main" id="{4CD67309-F156-4F4D-8A68-B5504299D264}"/>
              </a:ext>
            </a:extLst>
          </p:cNvPr>
          <p:cNvSpPr>
            <a:spLocks noGrp="1"/>
          </p:cNvSpPr>
          <p:nvPr>
            <p:ph type="sldNum" sz="quarter" idx="4"/>
          </p:nvPr>
        </p:nvSpPr>
        <p:spPr/>
        <p:txBody>
          <a:bodyPr/>
          <a:lstStyle/>
          <a:p>
            <a:fld id="{7D187A4C-A87B-41AC-8A01-0B3AA42528A5}" type="slidenum">
              <a:rPr lang="en-US" smtClean="0"/>
              <a:pPr/>
              <a:t>44</a:t>
            </a:fld>
            <a:endParaRPr lang="en-US"/>
          </a:p>
        </p:txBody>
      </p:sp>
      <p:sp>
        <p:nvSpPr>
          <p:cNvPr id="3" name="Content Placeholder 2">
            <a:extLst>
              <a:ext uri="{FF2B5EF4-FFF2-40B4-BE49-F238E27FC236}">
                <a16:creationId xmlns:a16="http://schemas.microsoft.com/office/drawing/2014/main" id="{5706BAD0-446B-4A47-BECD-22F8CE799157}"/>
              </a:ext>
            </a:extLst>
          </p:cNvPr>
          <p:cNvSpPr>
            <a:spLocks noGrp="1"/>
          </p:cNvSpPr>
          <p:nvPr>
            <p:ph sz="quarter" idx="10"/>
          </p:nvPr>
        </p:nvSpPr>
        <p:spPr/>
        <p:txBody>
          <a:bodyPr>
            <a:normAutofit fontScale="92500" lnSpcReduction="20000"/>
          </a:bodyPr>
          <a:lstStyle/>
          <a:p>
            <a:r>
              <a:rPr lang="en-US" dirty="0"/>
              <a:t>Keep in mind that existing organizations cannot be deleted if they have ever had a budget that has been used.</a:t>
            </a:r>
          </a:p>
          <a:p>
            <a:pPr lvl="1"/>
            <a:r>
              <a:rPr lang="en-US" dirty="0"/>
              <a:t>This is pretty much every organization.</a:t>
            </a:r>
          </a:p>
          <a:p>
            <a:pPr lvl="1"/>
            <a:endParaRPr lang="en-US" dirty="0"/>
          </a:p>
          <a:p>
            <a:r>
              <a:rPr lang="en-US" dirty="0"/>
              <a:t>Instead of deletion, the </a:t>
            </a:r>
            <a:r>
              <a:rPr lang="en-US" altLang="en-US" dirty="0"/>
              <a:t>previous organization should be restricted from use.</a:t>
            </a:r>
          </a:p>
          <a:p>
            <a:pPr lvl="1"/>
            <a:r>
              <a:rPr lang="fr-FR" altLang="en-US" dirty="0"/>
              <a:t>Inactivate the Commercial Travel Office information.</a:t>
            </a:r>
          </a:p>
          <a:p>
            <a:pPr lvl="1"/>
            <a:r>
              <a:rPr lang="en-US" altLang="en-US" dirty="0"/>
              <a:t>Change organization description. </a:t>
            </a:r>
          </a:p>
          <a:p>
            <a:pPr lvl="2"/>
            <a:r>
              <a:rPr lang="en-US" altLang="en-US" dirty="0"/>
              <a:t>Recommend adding ‘DO NOT USE’ in the Organization Description.</a:t>
            </a:r>
          </a:p>
          <a:p>
            <a:pPr lvl="1"/>
            <a:r>
              <a:rPr lang="en-US" altLang="en-US" dirty="0"/>
              <a:t>Change the Site Name to “Z – DISABLED ORGANIZATION” to hide it in Self-Registration.</a:t>
            </a:r>
          </a:p>
          <a:p>
            <a:pPr lvl="1"/>
            <a:endParaRPr lang="en-US" altLang="en-US" dirty="0"/>
          </a:p>
          <a:p>
            <a:r>
              <a:rPr lang="en-US" altLang="en-US" dirty="0"/>
              <a:t>If the former organization will remain in use by some personnel, it’s recommended that the DTA create a duplicate non-traveler profile.</a:t>
            </a:r>
          </a:p>
          <a:p>
            <a:endParaRPr lang="en-US" altLang="en-US" dirty="0"/>
          </a:p>
        </p:txBody>
      </p:sp>
    </p:spTree>
    <p:extLst>
      <p:ext uri="{BB962C8B-B14F-4D97-AF65-F5344CB8AC3E}">
        <p14:creationId xmlns:p14="http://schemas.microsoft.com/office/powerpoint/2010/main" val="301115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6E0B-9FC6-4B82-AC89-06424232D348}"/>
              </a:ext>
            </a:extLst>
          </p:cNvPr>
          <p:cNvSpPr>
            <a:spLocks noGrp="1"/>
          </p:cNvSpPr>
          <p:nvPr>
            <p:ph type="title"/>
          </p:nvPr>
        </p:nvSpPr>
        <p:spPr/>
        <p:txBody>
          <a:bodyPr/>
          <a:lstStyle/>
          <a:p>
            <a:r>
              <a:rPr lang="en-US" dirty="0"/>
              <a:t>Reorganization Assistance</a:t>
            </a:r>
          </a:p>
        </p:txBody>
      </p:sp>
      <p:sp>
        <p:nvSpPr>
          <p:cNvPr id="3" name="Slide Number Placeholder 2">
            <a:extLst>
              <a:ext uri="{FF2B5EF4-FFF2-40B4-BE49-F238E27FC236}">
                <a16:creationId xmlns:a16="http://schemas.microsoft.com/office/drawing/2014/main" id="{9F568D8C-9AB4-46E7-9624-D9BBEFF7F2B3}"/>
              </a:ext>
            </a:extLst>
          </p:cNvPr>
          <p:cNvSpPr>
            <a:spLocks noGrp="1"/>
          </p:cNvSpPr>
          <p:nvPr>
            <p:ph type="sldNum" sz="quarter" idx="4"/>
          </p:nvPr>
        </p:nvSpPr>
        <p:spPr/>
        <p:txBody>
          <a:bodyPr/>
          <a:lstStyle/>
          <a:p>
            <a:fld id="{4C6B7127-9F77-471E-BA61-1540CB2C57B2}" type="slidenum">
              <a:rPr lang="en-US" smtClean="0"/>
              <a:pPr/>
              <a:t>45</a:t>
            </a:fld>
            <a:endParaRPr lang="en-US" dirty="0"/>
          </a:p>
        </p:txBody>
      </p:sp>
      <p:sp>
        <p:nvSpPr>
          <p:cNvPr id="4" name="Content Placeholder 3">
            <a:extLst>
              <a:ext uri="{FF2B5EF4-FFF2-40B4-BE49-F238E27FC236}">
                <a16:creationId xmlns:a16="http://schemas.microsoft.com/office/drawing/2014/main" id="{F8D83F4E-C75D-404C-9D71-008440000C99}"/>
              </a:ext>
            </a:extLst>
          </p:cNvPr>
          <p:cNvSpPr>
            <a:spLocks noGrp="1"/>
          </p:cNvSpPr>
          <p:nvPr>
            <p:ph sz="quarter" idx="10"/>
          </p:nvPr>
        </p:nvSpPr>
        <p:spPr/>
        <p:txBody>
          <a:bodyPr/>
          <a:lstStyle/>
          <a:p>
            <a:r>
              <a:rPr lang="en-US" dirty="0"/>
              <a:t>Appendix L of the DTA Manual should be reviewed prior to performing a reorganization.</a:t>
            </a:r>
          </a:p>
          <a:p>
            <a:pPr lvl="1"/>
            <a:r>
              <a:rPr lang="en-US" dirty="0">
                <a:hlinkClick r:id="rId2"/>
              </a:rPr>
              <a:t>https://www.defensetravel.dod.mil/Docs/Training/DTA_App_L.pdf</a:t>
            </a:r>
            <a:r>
              <a:rPr lang="en-US" dirty="0"/>
              <a:t> </a:t>
            </a:r>
          </a:p>
          <a:p>
            <a:endParaRPr lang="en-US" dirty="0"/>
          </a:p>
          <a:p>
            <a:r>
              <a:rPr lang="en-US" dirty="0"/>
              <a:t>After reviewing Appendix L, you may have questions specific to the reorganization process.</a:t>
            </a:r>
          </a:p>
          <a:p>
            <a:pPr lvl="1"/>
            <a:r>
              <a:rPr lang="en-US" dirty="0"/>
              <a:t>You can submit tickets to the TAC if the question is not, “Can you do my reorganization for me?”</a:t>
            </a:r>
          </a:p>
          <a:p>
            <a:pPr lvl="1"/>
            <a:r>
              <a:rPr lang="en-US" dirty="0"/>
              <a:t>The TAC is happy to provide assistance and advice on how to perform the different steps of the process, but we are not allowed to do this for you.</a:t>
            </a:r>
          </a:p>
          <a:p>
            <a:pPr lvl="1"/>
            <a:r>
              <a:rPr lang="en-US" dirty="0"/>
              <a:t>You may want to contact your Service/Agency Representative if you need assistance the TAC cannot provide.</a:t>
            </a:r>
          </a:p>
        </p:txBody>
      </p:sp>
    </p:spTree>
    <p:extLst>
      <p:ext uri="{BB962C8B-B14F-4D97-AF65-F5344CB8AC3E}">
        <p14:creationId xmlns:p14="http://schemas.microsoft.com/office/powerpoint/2010/main" val="2906619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482230-994B-4712-A8A9-026D77E5E1C4}"/>
              </a:ext>
            </a:extLst>
          </p:cNvPr>
          <p:cNvSpPr>
            <a:spLocks noGrp="1"/>
          </p:cNvSpPr>
          <p:nvPr>
            <p:ph type="title"/>
          </p:nvPr>
        </p:nvSpPr>
        <p:spPr/>
        <p:txBody>
          <a:bodyPr/>
          <a:lstStyle/>
          <a:p>
            <a:r>
              <a:rPr lang="en-US" dirty="0"/>
              <a:t>Resources</a:t>
            </a:r>
          </a:p>
        </p:txBody>
      </p:sp>
      <p:sp>
        <p:nvSpPr>
          <p:cNvPr id="6" name="Slide Number Placeholder 3">
            <a:extLst>
              <a:ext uri="{FF2B5EF4-FFF2-40B4-BE49-F238E27FC236}">
                <a16:creationId xmlns:a16="http://schemas.microsoft.com/office/drawing/2014/main" id="{CA60408B-662C-47F5-8F52-D4FDA5F1EE14}"/>
              </a:ext>
            </a:extLst>
          </p:cNvPr>
          <p:cNvSpPr>
            <a:spLocks noGrp="1"/>
          </p:cNvSpPr>
          <p:nvPr>
            <p:ph type="sldNum" sz="quarter" idx="4"/>
          </p:nvPr>
        </p:nvSpPr>
        <p:spPr/>
        <p:txBody>
          <a:bodyPr/>
          <a:lstStyle/>
          <a:p>
            <a:pPr>
              <a:defRPr/>
            </a:pPr>
            <a:fld id="{F57B2C23-782C-452B-ABE2-F99DA25C02F9}" type="slidenum">
              <a:rPr lang="en-US" smtClean="0"/>
              <a:pPr>
                <a:defRPr/>
              </a:pPr>
              <a:t>46</a:t>
            </a:fld>
            <a:endParaRPr lang="en-US" dirty="0"/>
          </a:p>
        </p:txBody>
      </p:sp>
      <p:sp>
        <p:nvSpPr>
          <p:cNvPr id="7" name="Content Placeholder 6">
            <a:extLst>
              <a:ext uri="{FF2B5EF4-FFF2-40B4-BE49-F238E27FC236}">
                <a16:creationId xmlns:a16="http://schemas.microsoft.com/office/drawing/2014/main" id="{55664A00-5B3C-46BA-A674-6456443A5D75}"/>
              </a:ext>
            </a:extLst>
          </p:cNvPr>
          <p:cNvSpPr>
            <a:spLocks noGrp="1"/>
          </p:cNvSpPr>
          <p:nvPr>
            <p:ph sz="quarter" idx="10"/>
          </p:nvPr>
        </p:nvSpPr>
        <p:spPr/>
        <p:txBody>
          <a:bodyPr>
            <a:normAutofit/>
          </a:bodyPr>
          <a:lstStyle/>
          <a:p>
            <a:r>
              <a:rPr lang="en-US" sz="1600" dirty="0"/>
              <a:t>DTMO Dispatch </a:t>
            </a:r>
          </a:p>
          <a:p>
            <a:pPr lvl="1"/>
            <a:r>
              <a:rPr lang="en-US" sz="1400" dirty="0">
                <a:hlinkClick r:id="rId3"/>
              </a:rPr>
              <a:t>https://www.defensetravel.dod.mil/site/dispatch.cfm</a:t>
            </a:r>
            <a:endParaRPr lang="en-US" sz="1400" dirty="0"/>
          </a:p>
          <a:p>
            <a:pPr lvl="1"/>
            <a:r>
              <a:rPr lang="en-US" sz="1400" dirty="0">
                <a:hlinkClick r:id="rId4"/>
              </a:rPr>
              <a:t>https://www.defensetravel.dod.mil/Docs/Dispatch/Dispatch-VolumeXIV-Issue2-Summer-2021.pdf</a:t>
            </a:r>
            <a:endParaRPr lang="en-US" sz="1400" dirty="0"/>
          </a:p>
          <a:p>
            <a:endParaRPr lang="en-US" sz="1600" dirty="0"/>
          </a:p>
          <a:p>
            <a:r>
              <a:rPr lang="en-US" sz="1600" dirty="0"/>
              <a:t>Excellence In Practice Awards and Nominations</a:t>
            </a:r>
          </a:p>
          <a:p>
            <a:pPr lvl="1"/>
            <a:r>
              <a:rPr lang="en-US" sz="1400" dirty="0">
                <a:hlinkClick r:id="rId5"/>
              </a:rPr>
              <a:t>https://www.defensetravel.dod.mil/site/award.cfm</a:t>
            </a:r>
            <a:r>
              <a:rPr lang="en-US" sz="1400" dirty="0"/>
              <a:t> </a:t>
            </a:r>
          </a:p>
          <a:p>
            <a:endParaRPr lang="en-US" sz="1600" dirty="0"/>
          </a:p>
          <a:p>
            <a:r>
              <a:rPr lang="en-US" sz="1600" dirty="0"/>
              <a:t>Guide to Establishing LOAs and Budgets for the New Fiscal Year</a:t>
            </a:r>
          </a:p>
          <a:p>
            <a:pPr lvl="1"/>
            <a:r>
              <a:rPr lang="en-US" sz="1400" dirty="0">
                <a:hlinkClick r:id="rId6"/>
              </a:rPr>
              <a:t>https://www.defensetravel.dod.mil/Docs/Establish_LOAs_for_the_New_Year.pdf</a:t>
            </a:r>
            <a:r>
              <a:rPr lang="en-US" sz="1400" dirty="0"/>
              <a:t> </a:t>
            </a:r>
          </a:p>
          <a:p>
            <a:pPr lvl="1"/>
            <a:endParaRPr lang="en-US" sz="1400" dirty="0"/>
          </a:p>
          <a:p>
            <a:r>
              <a:rPr lang="en-US" sz="1600" dirty="0"/>
              <a:t>Chapter 8 of the DTA Manual: Lines of Accounting</a:t>
            </a:r>
          </a:p>
          <a:p>
            <a:pPr lvl="1"/>
            <a:r>
              <a:rPr lang="en-US" sz="1400" dirty="0">
                <a:hlinkClick r:id="rId7"/>
              </a:rPr>
              <a:t>https://www.defensetravel.dod.mil/Docs/Training/DTA_8.pdf</a:t>
            </a:r>
            <a:endParaRPr lang="en-US" sz="1400" dirty="0"/>
          </a:p>
          <a:p>
            <a:endParaRPr lang="en-US" sz="1600" dirty="0"/>
          </a:p>
          <a:p>
            <a:endParaRPr lang="en-US" sz="1200" dirty="0"/>
          </a:p>
        </p:txBody>
      </p:sp>
    </p:spTree>
    <p:extLst>
      <p:ext uri="{BB962C8B-B14F-4D97-AF65-F5344CB8AC3E}">
        <p14:creationId xmlns:p14="http://schemas.microsoft.com/office/powerpoint/2010/main" val="24348219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3B59-EC37-4BE8-8229-16D63F411640}"/>
              </a:ext>
            </a:extLst>
          </p:cNvPr>
          <p:cNvSpPr>
            <a:spLocks noGrp="1"/>
          </p:cNvSpPr>
          <p:nvPr>
            <p:ph type="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5C66015A-D576-435B-9890-2873672D33B1}"/>
              </a:ext>
            </a:extLst>
          </p:cNvPr>
          <p:cNvSpPr>
            <a:spLocks noGrp="1"/>
          </p:cNvSpPr>
          <p:nvPr>
            <p:ph type="sldNum" sz="quarter" idx="4"/>
          </p:nvPr>
        </p:nvSpPr>
        <p:spPr/>
        <p:txBody>
          <a:bodyPr/>
          <a:lstStyle/>
          <a:p>
            <a:fld id="{4C6B7127-9F77-471E-BA61-1540CB2C57B2}" type="slidenum">
              <a:rPr lang="en-US" smtClean="0"/>
              <a:pPr/>
              <a:t>47</a:t>
            </a:fld>
            <a:endParaRPr lang="en-US" dirty="0"/>
          </a:p>
        </p:txBody>
      </p:sp>
      <p:sp>
        <p:nvSpPr>
          <p:cNvPr id="4" name="Content Placeholder 3">
            <a:extLst>
              <a:ext uri="{FF2B5EF4-FFF2-40B4-BE49-F238E27FC236}">
                <a16:creationId xmlns:a16="http://schemas.microsoft.com/office/drawing/2014/main" id="{AE02184C-6C7A-45A7-9787-878F2FD3AAFC}"/>
              </a:ext>
            </a:extLst>
          </p:cNvPr>
          <p:cNvSpPr>
            <a:spLocks noGrp="1"/>
          </p:cNvSpPr>
          <p:nvPr>
            <p:ph sz="quarter" idx="10"/>
          </p:nvPr>
        </p:nvSpPr>
        <p:spPr/>
        <p:txBody>
          <a:bodyPr/>
          <a:lstStyle/>
          <a:p>
            <a:r>
              <a:rPr lang="en-US" sz="1600" dirty="0"/>
              <a:t>Chapter 9 of the DTA Manual:</a:t>
            </a:r>
          </a:p>
          <a:p>
            <a:pPr lvl="1"/>
            <a:r>
              <a:rPr lang="en-US" sz="1400" dirty="0">
                <a:hlinkClick r:id="rId3"/>
              </a:rPr>
              <a:t>https://www.defensetravel.dod.mil/Docs/Training/DTA_9.pdf</a:t>
            </a:r>
            <a:endParaRPr lang="en-US" sz="1400" dirty="0"/>
          </a:p>
          <a:p>
            <a:pPr lvl="1"/>
            <a:endParaRPr lang="en-US" sz="1600" dirty="0"/>
          </a:p>
          <a:p>
            <a:r>
              <a:rPr lang="en-US" sz="1600" dirty="0"/>
              <a:t>Appendix L of the DTA Manual:</a:t>
            </a:r>
          </a:p>
          <a:p>
            <a:pPr lvl="1"/>
            <a:r>
              <a:rPr lang="en-US" sz="1400" dirty="0">
                <a:hlinkClick r:id="rId4"/>
              </a:rPr>
              <a:t>https://www.defensetravel.dod.mil/Docs/Training/DTA_App_L.pdf</a:t>
            </a:r>
            <a:endParaRPr lang="en-US" sz="1400" dirty="0"/>
          </a:p>
          <a:p>
            <a:pPr lvl="1"/>
            <a:endParaRPr lang="en-US" dirty="0"/>
          </a:p>
          <a:p>
            <a:r>
              <a:rPr lang="en-US" sz="1600" dirty="0"/>
              <a:t>You can contact the Travel Assistance Center (TAC) via:</a:t>
            </a:r>
          </a:p>
          <a:p>
            <a:pPr lvl="1"/>
            <a:r>
              <a:rPr lang="en-US" sz="1400" dirty="0"/>
              <a:t>Phone 888-Help1Go (888-435-7146)</a:t>
            </a:r>
          </a:p>
          <a:p>
            <a:pPr lvl="1"/>
            <a:r>
              <a:rPr lang="en-US" sz="1400" dirty="0"/>
              <a:t>Web (</a:t>
            </a:r>
            <a:r>
              <a:rPr lang="en-US" sz="1400" dirty="0">
                <a:hlinkClick r:id="rId5"/>
              </a:rPr>
              <a:t>https://www.defensetravel.dod.mil/passport/</a:t>
            </a:r>
            <a:r>
              <a:rPr lang="en-US" sz="1400" dirty="0"/>
              <a:t>)</a:t>
            </a:r>
          </a:p>
          <a:p>
            <a:pPr lvl="1"/>
            <a:r>
              <a:rPr lang="en-US" sz="1400" dirty="0"/>
              <a:t>Chat (Available Monday – Friday between 8am and 6pm ET)</a:t>
            </a:r>
          </a:p>
          <a:p>
            <a:endParaRPr lang="en-US" dirty="0"/>
          </a:p>
        </p:txBody>
      </p:sp>
    </p:spTree>
    <p:extLst>
      <p:ext uri="{BB962C8B-B14F-4D97-AF65-F5344CB8AC3E}">
        <p14:creationId xmlns:p14="http://schemas.microsoft.com/office/powerpoint/2010/main" val="19641433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AB80-C058-423D-9C62-B0FEE12DF24C}"/>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FE09D287-5D0A-4646-960D-4AC66B0A0E74}"/>
              </a:ext>
            </a:extLst>
          </p:cNvPr>
          <p:cNvSpPr>
            <a:spLocks noGrp="1"/>
          </p:cNvSpPr>
          <p:nvPr>
            <p:ph type="sldNum" sz="quarter" idx="4"/>
          </p:nvPr>
        </p:nvSpPr>
        <p:spPr/>
        <p:txBody>
          <a:bodyPr/>
          <a:lstStyle/>
          <a:p>
            <a:fld id="{4C6B7127-9F77-471E-BA61-1540CB2C57B2}" type="slidenum">
              <a:rPr lang="en-US" smtClean="0"/>
              <a:pPr/>
              <a:t>48</a:t>
            </a:fld>
            <a:endParaRPr lang="en-US" dirty="0"/>
          </a:p>
        </p:txBody>
      </p:sp>
      <p:sp>
        <p:nvSpPr>
          <p:cNvPr id="4" name="Content Placeholder 3">
            <a:extLst>
              <a:ext uri="{FF2B5EF4-FFF2-40B4-BE49-F238E27FC236}">
                <a16:creationId xmlns:a16="http://schemas.microsoft.com/office/drawing/2014/main" id="{5D51AE9B-9B2E-4CD6-B91B-B6A236E41223}"/>
              </a:ext>
            </a:extLst>
          </p:cNvPr>
          <p:cNvSpPr>
            <a:spLocks noGrp="1"/>
          </p:cNvSpPr>
          <p:nvPr>
            <p:ph sz="quarter" idx="10"/>
          </p:nvPr>
        </p:nvSpPr>
        <p:spPr/>
        <p:txBody>
          <a:bodyPr/>
          <a:lstStyle/>
          <a:p>
            <a:r>
              <a:rPr lang="en-US" dirty="0"/>
              <a:t>Questions are taken via Telephone by Site Name in alphabetical order</a:t>
            </a:r>
          </a:p>
          <a:p>
            <a:pPr lvl="1"/>
            <a:r>
              <a:rPr lang="en-US" dirty="0"/>
              <a:t>A – E (Example – Dyess Air Force Base)</a:t>
            </a:r>
          </a:p>
          <a:p>
            <a:pPr lvl="1"/>
            <a:r>
              <a:rPr lang="en-US" dirty="0"/>
              <a:t>F – L (Example – Fort Huachuca) </a:t>
            </a:r>
          </a:p>
          <a:p>
            <a:pPr lvl="1"/>
            <a:r>
              <a:rPr lang="en-US" dirty="0"/>
              <a:t>M – S (Example – Redstone Arsenal)</a:t>
            </a:r>
          </a:p>
          <a:p>
            <a:pPr lvl="1"/>
            <a:r>
              <a:rPr lang="en-US" dirty="0"/>
              <a:t>T – Z (Example – Yuma Proving Ground)</a:t>
            </a:r>
          </a:p>
          <a:p>
            <a:endParaRPr lang="en-US" dirty="0"/>
          </a:p>
          <a:p>
            <a:r>
              <a:rPr lang="en-US" dirty="0"/>
              <a:t>You can press #6 to unmute your phone’s line to ask a question.</a:t>
            </a:r>
          </a:p>
          <a:p>
            <a:endParaRPr lang="en-US" dirty="0"/>
          </a:p>
          <a:p>
            <a:r>
              <a:rPr lang="en-US" dirty="0"/>
              <a:t>Please be considerate and mute your phone if you are not talking by pressing *6.</a:t>
            </a:r>
          </a:p>
          <a:p>
            <a:endParaRPr lang="en-US" dirty="0"/>
          </a:p>
        </p:txBody>
      </p:sp>
    </p:spTree>
    <p:extLst>
      <p:ext uri="{BB962C8B-B14F-4D97-AF65-F5344CB8AC3E}">
        <p14:creationId xmlns:p14="http://schemas.microsoft.com/office/powerpoint/2010/main" val="663522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E9C77-F239-4758-8ADE-5DBCF6557E45}"/>
              </a:ext>
            </a:extLst>
          </p:cNvPr>
          <p:cNvSpPr>
            <a:spLocks noGrp="1"/>
          </p:cNvSpPr>
          <p:nvPr>
            <p:ph type="title"/>
          </p:nvPr>
        </p:nvSpPr>
        <p:spPr/>
        <p:txBody>
          <a:bodyPr/>
          <a:lstStyle/>
          <a:p>
            <a:r>
              <a:rPr lang="en-US" dirty="0"/>
              <a:t>DCS Sunsetting and Going Forward</a:t>
            </a:r>
          </a:p>
        </p:txBody>
      </p:sp>
      <p:sp>
        <p:nvSpPr>
          <p:cNvPr id="3" name="Slide Number Placeholder 2">
            <a:extLst>
              <a:ext uri="{FF2B5EF4-FFF2-40B4-BE49-F238E27FC236}">
                <a16:creationId xmlns:a16="http://schemas.microsoft.com/office/drawing/2014/main" id="{2D6A8178-93CD-40E7-9829-93DD50B91FF9}"/>
              </a:ext>
            </a:extLst>
          </p:cNvPr>
          <p:cNvSpPr>
            <a:spLocks noGrp="1"/>
          </p:cNvSpPr>
          <p:nvPr>
            <p:ph type="sldNum" sz="quarter" idx="4"/>
          </p:nvPr>
        </p:nvSpPr>
        <p:spPr/>
        <p:txBody>
          <a:bodyPr/>
          <a:lstStyle/>
          <a:p>
            <a:fld id="{4C6B7127-9F77-471E-BA61-1540CB2C57B2}" type="slidenum">
              <a:rPr lang="en-US" smtClean="0"/>
              <a:pPr/>
              <a:t>5</a:t>
            </a:fld>
            <a:endParaRPr lang="en-US" dirty="0"/>
          </a:p>
        </p:txBody>
      </p:sp>
      <p:sp>
        <p:nvSpPr>
          <p:cNvPr id="4" name="Content Placeholder 3">
            <a:extLst>
              <a:ext uri="{FF2B5EF4-FFF2-40B4-BE49-F238E27FC236}">
                <a16:creationId xmlns:a16="http://schemas.microsoft.com/office/drawing/2014/main" id="{D0AEFAD4-86FC-4C2B-B928-604BBFC53040}"/>
              </a:ext>
            </a:extLst>
          </p:cNvPr>
          <p:cNvSpPr>
            <a:spLocks noGrp="1"/>
          </p:cNvSpPr>
          <p:nvPr>
            <p:ph sz="quarter" idx="10"/>
          </p:nvPr>
        </p:nvSpPr>
        <p:spPr/>
        <p:txBody>
          <a:bodyPr/>
          <a:lstStyle/>
          <a:p>
            <a:r>
              <a:rPr lang="en-US" dirty="0"/>
              <a:t>The Defense Collaboration Service (DCS) is scheduled to sunset on September 1</a:t>
            </a:r>
            <a:r>
              <a:rPr lang="en-US" baseline="30000" dirty="0"/>
              <a:t>st</a:t>
            </a:r>
            <a:r>
              <a:rPr lang="en-US" dirty="0"/>
              <a:t>, 2021 except for the DCS Web Conference and Chat capability on the Secure Internet Protocol Router Network, or SIPRNET, which will remain operational until fiscal year 2023.</a:t>
            </a:r>
          </a:p>
          <a:p>
            <a:endParaRPr lang="en-US" dirty="0"/>
          </a:p>
          <a:p>
            <a:r>
              <a:rPr lang="en-US" dirty="0"/>
              <a:t>The Travel Assistance Center is currently in the process of implementing a new forum for our future Outreach Presentations.</a:t>
            </a:r>
          </a:p>
          <a:p>
            <a:endParaRPr lang="en-US" dirty="0"/>
          </a:p>
          <a:p>
            <a:r>
              <a:rPr lang="en-US" dirty="0"/>
              <a:t>More information to follow using the DTMO RSS Feeds and Announcements on TraX.</a:t>
            </a:r>
          </a:p>
          <a:p>
            <a:pPr lvl="1"/>
            <a:r>
              <a:rPr lang="en-US" dirty="0"/>
              <a:t>First Outreach on new system is currently planned for September 14, 2021.</a:t>
            </a:r>
          </a:p>
        </p:txBody>
      </p:sp>
    </p:spTree>
    <p:extLst>
      <p:ext uri="{BB962C8B-B14F-4D97-AF65-F5344CB8AC3E}">
        <p14:creationId xmlns:p14="http://schemas.microsoft.com/office/powerpoint/2010/main" val="3661743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A0FF-E50E-4544-8B71-82DD56F68A62}"/>
              </a:ext>
            </a:extLst>
          </p:cNvPr>
          <p:cNvSpPr>
            <a:spLocks noGrp="1"/>
          </p:cNvSpPr>
          <p:nvPr>
            <p:ph type="title"/>
          </p:nvPr>
        </p:nvSpPr>
        <p:spPr/>
        <p:txBody>
          <a:bodyPr/>
          <a:lstStyle/>
          <a:p>
            <a:r>
              <a:rPr lang="en-US" dirty="0"/>
              <a:t>Excellence in Practice Awards – Nominations </a:t>
            </a:r>
          </a:p>
        </p:txBody>
      </p:sp>
      <p:sp>
        <p:nvSpPr>
          <p:cNvPr id="4" name="Slide Number Placeholder 3">
            <a:extLst>
              <a:ext uri="{FF2B5EF4-FFF2-40B4-BE49-F238E27FC236}">
                <a16:creationId xmlns:a16="http://schemas.microsoft.com/office/drawing/2014/main" id="{40ECB122-3447-41B9-BC65-DC41987F03DD}"/>
              </a:ext>
            </a:extLst>
          </p:cNvPr>
          <p:cNvSpPr>
            <a:spLocks noGrp="1"/>
          </p:cNvSpPr>
          <p:nvPr>
            <p:ph type="sldNum" sz="quarter" idx="4"/>
          </p:nvPr>
        </p:nvSpPr>
        <p:spPr/>
        <p:txBody>
          <a:bodyPr/>
          <a:lstStyle/>
          <a:p>
            <a:pPr>
              <a:defRPr/>
            </a:pPr>
            <a:fld id="{7D187A4C-A87B-41AC-8A01-0B3AA42528A5}" type="slidenum">
              <a:rPr lang="en-US" smtClean="0"/>
              <a:pPr>
                <a:defRPr/>
              </a:pPr>
              <a:t>6</a:t>
            </a:fld>
            <a:endParaRPr lang="en-US"/>
          </a:p>
        </p:txBody>
      </p:sp>
      <p:sp>
        <p:nvSpPr>
          <p:cNvPr id="3" name="Content Placeholder 2">
            <a:extLst>
              <a:ext uri="{FF2B5EF4-FFF2-40B4-BE49-F238E27FC236}">
                <a16:creationId xmlns:a16="http://schemas.microsoft.com/office/drawing/2014/main" id="{D4BB7C11-8ED3-49B8-8784-382D34C15A33}"/>
              </a:ext>
            </a:extLst>
          </p:cNvPr>
          <p:cNvSpPr>
            <a:spLocks noGrp="1"/>
          </p:cNvSpPr>
          <p:nvPr>
            <p:ph sz="quarter" idx="10"/>
          </p:nvPr>
        </p:nvSpPr>
        <p:spPr/>
        <p:txBody>
          <a:bodyPr/>
          <a:lstStyle/>
          <a:p>
            <a:r>
              <a:rPr lang="en-US" dirty="0"/>
              <a:t>The Defense Travel Management Office (DTMO) is pleased to announce the 2022 Excellence in Practice Awards, which will recognize the top performers in DoD travel for the value and services they provided to their travel program during Fiscal Year 2021 (from October 1, 2020 up to September 30, 2021).</a:t>
            </a:r>
          </a:p>
          <a:p>
            <a:endParaRPr lang="en-US" dirty="0"/>
          </a:p>
          <a:p>
            <a:r>
              <a:rPr lang="en-US" dirty="0"/>
              <a:t>The Excellence in Practice Award winners are nominated by their colleagues each Fiscal Year.  </a:t>
            </a:r>
          </a:p>
          <a:p>
            <a:pPr lvl="1"/>
            <a:endParaRPr lang="en-US" dirty="0"/>
          </a:p>
          <a:p>
            <a:r>
              <a:rPr lang="en-US" dirty="0"/>
              <a:t>We encourage you to submit nominations for individuals or teams that make a difference in your travel program.</a:t>
            </a:r>
          </a:p>
        </p:txBody>
      </p:sp>
    </p:spTree>
    <p:extLst>
      <p:ext uri="{BB962C8B-B14F-4D97-AF65-F5344CB8AC3E}">
        <p14:creationId xmlns:p14="http://schemas.microsoft.com/office/powerpoint/2010/main" val="3391185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596CA-31A6-43A5-BD5C-9E393C0A6B6B}"/>
              </a:ext>
            </a:extLst>
          </p:cNvPr>
          <p:cNvSpPr>
            <a:spLocks noGrp="1"/>
          </p:cNvSpPr>
          <p:nvPr>
            <p:ph type="title"/>
          </p:nvPr>
        </p:nvSpPr>
        <p:spPr/>
        <p:txBody>
          <a:bodyPr/>
          <a:lstStyle/>
          <a:p>
            <a:r>
              <a:rPr lang="en-US" dirty="0"/>
              <a:t>Excellence in Practice Awards – Nominations </a:t>
            </a:r>
          </a:p>
        </p:txBody>
      </p:sp>
      <p:sp>
        <p:nvSpPr>
          <p:cNvPr id="4" name="Slide Number Placeholder 3">
            <a:extLst>
              <a:ext uri="{FF2B5EF4-FFF2-40B4-BE49-F238E27FC236}">
                <a16:creationId xmlns:a16="http://schemas.microsoft.com/office/drawing/2014/main" id="{54515D89-7A98-4D71-AA39-D62868F7202F}"/>
              </a:ext>
            </a:extLst>
          </p:cNvPr>
          <p:cNvSpPr>
            <a:spLocks noGrp="1"/>
          </p:cNvSpPr>
          <p:nvPr>
            <p:ph type="sldNum" sz="quarter" idx="4"/>
          </p:nvPr>
        </p:nvSpPr>
        <p:spPr/>
        <p:txBody>
          <a:bodyPr/>
          <a:lstStyle/>
          <a:p>
            <a:pPr>
              <a:defRPr/>
            </a:pPr>
            <a:fld id="{7D187A4C-A87B-41AC-8A01-0B3AA42528A5}" type="slidenum">
              <a:rPr lang="en-US" smtClean="0"/>
              <a:pPr>
                <a:defRPr/>
              </a:pPr>
              <a:t>7</a:t>
            </a:fld>
            <a:endParaRPr lang="en-US"/>
          </a:p>
        </p:txBody>
      </p:sp>
      <p:sp>
        <p:nvSpPr>
          <p:cNvPr id="3" name="Content Placeholder 2">
            <a:extLst>
              <a:ext uri="{FF2B5EF4-FFF2-40B4-BE49-F238E27FC236}">
                <a16:creationId xmlns:a16="http://schemas.microsoft.com/office/drawing/2014/main" id="{963575E1-185A-4328-8AE8-32DE0E8E1260}"/>
              </a:ext>
            </a:extLst>
          </p:cNvPr>
          <p:cNvSpPr>
            <a:spLocks noGrp="1"/>
          </p:cNvSpPr>
          <p:nvPr>
            <p:ph sz="quarter" idx="10"/>
          </p:nvPr>
        </p:nvSpPr>
        <p:spPr/>
        <p:txBody>
          <a:bodyPr/>
          <a:lstStyle/>
          <a:p>
            <a:r>
              <a:rPr lang="en-US" dirty="0"/>
              <a:t>Recipients receive award certificates and are recognized on the DTMO website, in the Defense Travel Dispatch</a:t>
            </a:r>
            <a:r>
              <a:rPr lang="en-US" i="1" dirty="0"/>
              <a:t>, </a:t>
            </a:r>
            <a:r>
              <a:rPr lang="en-US" dirty="0"/>
              <a:t>and honored at the annual National Defense Transportation Association's </a:t>
            </a:r>
            <a:r>
              <a:rPr lang="en-US" dirty="0" err="1"/>
              <a:t>GovTravels</a:t>
            </a:r>
            <a:r>
              <a:rPr lang="en-US" dirty="0"/>
              <a:t> Symposium in 2022.</a:t>
            </a:r>
          </a:p>
          <a:p>
            <a:pPr lvl="1"/>
            <a:r>
              <a:rPr lang="en-US" dirty="0">
                <a:hlinkClick r:id="rId2"/>
              </a:rPr>
              <a:t>http://www.defensetravel.dod.mil/site/dispatch.cfm</a:t>
            </a:r>
            <a:br>
              <a:rPr lang="en-US" dirty="0"/>
            </a:br>
            <a:endParaRPr lang="en-US" dirty="0"/>
          </a:p>
          <a:p>
            <a:r>
              <a:rPr lang="en-US" dirty="0">
                <a:solidFill>
                  <a:srgbClr val="000000"/>
                </a:solidFill>
              </a:rPr>
              <a:t>The nomination period is open now and the deadline is November 12, 2021 so submit your nomination today!</a:t>
            </a:r>
          </a:p>
          <a:p>
            <a:endParaRPr lang="en-US" dirty="0"/>
          </a:p>
          <a:p>
            <a:r>
              <a:rPr lang="en-US" dirty="0"/>
              <a:t>More information can be found on the DTMO’s website at </a:t>
            </a:r>
            <a:r>
              <a:rPr lang="en-US" dirty="0">
                <a:hlinkClick r:id="rId3"/>
              </a:rPr>
              <a:t>https://www.defensetravel.dod.mil/site/award.cfm</a:t>
            </a:r>
            <a:r>
              <a:rPr lang="en-US" dirty="0"/>
              <a:t>.</a:t>
            </a:r>
          </a:p>
          <a:p>
            <a:endParaRPr lang="en-US" dirty="0"/>
          </a:p>
        </p:txBody>
      </p:sp>
    </p:spTree>
    <p:extLst>
      <p:ext uri="{BB962C8B-B14F-4D97-AF65-F5344CB8AC3E}">
        <p14:creationId xmlns:p14="http://schemas.microsoft.com/office/powerpoint/2010/main" val="357919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866B-3D62-4779-BF6A-8E7724B594B8}"/>
              </a:ext>
            </a:extLst>
          </p:cNvPr>
          <p:cNvSpPr>
            <a:spLocks noGrp="1"/>
          </p:cNvSpPr>
          <p:nvPr>
            <p:ph type="title"/>
          </p:nvPr>
        </p:nvSpPr>
        <p:spPr/>
        <p:txBody>
          <a:bodyPr/>
          <a:lstStyle/>
          <a:p>
            <a:r>
              <a:rPr lang="en-US" dirty="0"/>
              <a:t>Fiscal Year Crossover</a:t>
            </a:r>
          </a:p>
        </p:txBody>
      </p:sp>
      <p:sp>
        <p:nvSpPr>
          <p:cNvPr id="4" name="Slide Number Placeholder 3">
            <a:extLst>
              <a:ext uri="{FF2B5EF4-FFF2-40B4-BE49-F238E27FC236}">
                <a16:creationId xmlns:a16="http://schemas.microsoft.com/office/drawing/2014/main" id="{D5094B94-066E-4C47-B096-B56840BF13B9}"/>
              </a:ext>
            </a:extLst>
          </p:cNvPr>
          <p:cNvSpPr>
            <a:spLocks noGrp="1"/>
          </p:cNvSpPr>
          <p:nvPr>
            <p:ph type="sldNum" sz="quarter" idx="4"/>
          </p:nvPr>
        </p:nvSpPr>
        <p:spPr/>
        <p:txBody>
          <a:bodyPr/>
          <a:lstStyle/>
          <a:p>
            <a:pPr>
              <a:defRPr/>
            </a:pPr>
            <a:fld id="{7D187A4C-A87B-41AC-8A01-0B3AA42528A5}" type="slidenum">
              <a:rPr lang="en-US" smtClean="0"/>
              <a:pPr>
                <a:defRPr/>
              </a:pPr>
              <a:t>8</a:t>
            </a:fld>
            <a:endParaRPr lang="en-US"/>
          </a:p>
        </p:txBody>
      </p:sp>
      <p:sp>
        <p:nvSpPr>
          <p:cNvPr id="3" name="Content Placeholder 2">
            <a:extLst>
              <a:ext uri="{FF2B5EF4-FFF2-40B4-BE49-F238E27FC236}">
                <a16:creationId xmlns:a16="http://schemas.microsoft.com/office/drawing/2014/main" id="{A5C7E632-627A-44FB-8616-22B8108D0E73}"/>
              </a:ext>
            </a:extLst>
          </p:cNvPr>
          <p:cNvSpPr>
            <a:spLocks noGrp="1"/>
          </p:cNvSpPr>
          <p:nvPr>
            <p:ph sz="quarter" idx="10"/>
          </p:nvPr>
        </p:nvSpPr>
        <p:spPr/>
        <p:txBody>
          <a:bodyPr>
            <a:normAutofit/>
          </a:bodyPr>
          <a:lstStyle/>
          <a:p>
            <a:r>
              <a:rPr lang="en-US" dirty="0"/>
              <a:t>The new fiscal year is a little over a month away!</a:t>
            </a:r>
          </a:p>
          <a:p>
            <a:pPr lvl="1"/>
            <a:r>
              <a:rPr lang="en-US" dirty="0"/>
              <a:t>FY 22 begins on October 1, 2021.</a:t>
            </a:r>
          </a:p>
          <a:p>
            <a:pPr lvl="1"/>
            <a:endParaRPr lang="en-US" dirty="0"/>
          </a:p>
          <a:p>
            <a:r>
              <a:rPr lang="en-US" dirty="0"/>
              <a:t>At this point in the year, we try to focus on preparing for the Fiscal Year Crossover.</a:t>
            </a:r>
          </a:p>
          <a:p>
            <a:endParaRPr lang="en-US" dirty="0"/>
          </a:p>
          <a:p>
            <a:r>
              <a:rPr lang="en-US" dirty="0"/>
              <a:t>Many actions take place around this time of year.</a:t>
            </a:r>
          </a:p>
          <a:p>
            <a:pPr lvl="1"/>
            <a:r>
              <a:rPr lang="en-US" dirty="0"/>
              <a:t>Reorganizations</a:t>
            </a:r>
          </a:p>
          <a:p>
            <a:pPr lvl="1"/>
            <a:r>
              <a:rPr lang="en-US" dirty="0"/>
              <a:t>Setting up the LOAs and Budgets</a:t>
            </a:r>
          </a:p>
          <a:p>
            <a:pPr lvl="1"/>
            <a:r>
              <a:rPr lang="en-US" dirty="0"/>
              <a:t>Clearing Unliquidated Funds</a:t>
            </a:r>
          </a:p>
          <a:p>
            <a:pPr lvl="1"/>
            <a:r>
              <a:rPr lang="en-US" dirty="0"/>
              <a:t>And More…</a:t>
            </a:r>
          </a:p>
        </p:txBody>
      </p:sp>
    </p:spTree>
    <p:extLst>
      <p:ext uri="{BB962C8B-B14F-4D97-AF65-F5344CB8AC3E}">
        <p14:creationId xmlns:p14="http://schemas.microsoft.com/office/powerpoint/2010/main" val="478588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1F792-9698-425D-ACE1-3ABFD5B384F0}"/>
              </a:ext>
            </a:extLst>
          </p:cNvPr>
          <p:cNvSpPr>
            <a:spLocks noGrp="1"/>
          </p:cNvSpPr>
          <p:nvPr>
            <p:ph type="title"/>
          </p:nvPr>
        </p:nvSpPr>
        <p:spPr/>
        <p:txBody>
          <a:bodyPr/>
          <a:lstStyle/>
          <a:p>
            <a:r>
              <a:rPr lang="en-US" dirty="0"/>
              <a:t>Fiscal Year Crossover</a:t>
            </a:r>
          </a:p>
        </p:txBody>
      </p:sp>
      <p:sp>
        <p:nvSpPr>
          <p:cNvPr id="4" name="Slide Number Placeholder 3">
            <a:extLst>
              <a:ext uri="{FF2B5EF4-FFF2-40B4-BE49-F238E27FC236}">
                <a16:creationId xmlns:a16="http://schemas.microsoft.com/office/drawing/2014/main" id="{390A473D-9195-4F7E-92FC-7D3A28C2F917}"/>
              </a:ext>
            </a:extLst>
          </p:cNvPr>
          <p:cNvSpPr>
            <a:spLocks noGrp="1"/>
          </p:cNvSpPr>
          <p:nvPr>
            <p:ph type="sldNum" sz="quarter" idx="4"/>
          </p:nvPr>
        </p:nvSpPr>
        <p:spPr/>
        <p:txBody>
          <a:bodyPr/>
          <a:lstStyle/>
          <a:p>
            <a:pPr>
              <a:defRPr/>
            </a:pPr>
            <a:fld id="{7D187A4C-A87B-41AC-8A01-0B3AA42528A5}" type="slidenum">
              <a:rPr lang="en-US" smtClean="0"/>
              <a:pPr>
                <a:defRPr/>
              </a:pPr>
              <a:t>9</a:t>
            </a:fld>
            <a:endParaRPr lang="en-US"/>
          </a:p>
        </p:txBody>
      </p:sp>
      <p:sp>
        <p:nvSpPr>
          <p:cNvPr id="3" name="Content Placeholder 2">
            <a:extLst>
              <a:ext uri="{FF2B5EF4-FFF2-40B4-BE49-F238E27FC236}">
                <a16:creationId xmlns:a16="http://schemas.microsoft.com/office/drawing/2014/main" id="{A611943F-B97D-4D0C-BEC9-CEF6661A304E}"/>
              </a:ext>
            </a:extLst>
          </p:cNvPr>
          <p:cNvSpPr>
            <a:spLocks noGrp="1"/>
          </p:cNvSpPr>
          <p:nvPr>
            <p:ph sz="quarter" idx="10"/>
          </p:nvPr>
        </p:nvSpPr>
        <p:spPr/>
        <p:txBody>
          <a:bodyPr/>
          <a:lstStyle/>
          <a:p>
            <a:r>
              <a:rPr lang="en-US" dirty="0"/>
              <a:t>This presentation will be concentrating on what to do for the next fiscal year, focusing on Lines of Accounting (LOAs) and Budgets</a:t>
            </a:r>
          </a:p>
          <a:p>
            <a:pPr lvl="1"/>
            <a:r>
              <a:rPr lang="en-US" dirty="0"/>
              <a:t>Establishing LOAs</a:t>
            </a:r>
          </a:p>
          <a:p>
            <a:pPr lvl="1"/>
            <a:r>
              <a:rPr lang="en-US" dirty="0"/>
              <a:t>Updating Default LOAs</a:t>
            </a:r>
          </a:p>
          <a:p>
            <a:pPr lvl="1"/>
            <a:r>
              <a:rPr lang="en-US" dirty="0"/>
              <a:t>Establishing Budgets</a:t>
            </a:r>
          </a:p>
          <a:p>
            <a:endParaRPr lang="en-US" dirty="0"/>
          </a:p>
          <a:p>
            <a:r>
              <a:rPr lang="en-US" dirty="0"/>
              <a:t>We will cover fiscal year crossover preparation and how to process documents for the next fiscal year and what to do if you encounter issues in the next Outreach Presentation.</a:t>
            </a:r>
          </a:p>
          <a:p>
            <a:pPr lvl="1"/>
            <a:r>
              <a:rPr lang="en-US" dirty="0"/>
              <a:t>September 14, 2021.</a:t>
            </a:r>
          </a:p>
          <a:p>
            <a:endParaRPr lang="en-US" dirty="0"/>
          </a:p>
        </p:txBody>
      </p:sp>
    </p:spTree>
    <p:extLst>
      <p:ext uri="{BB962C8B-B14F-4D97-AF65-F5344CB8AC3E}">
        <p14:creationId xmlns:p14="http://schemas.microsoft.com/office/powerpoint/2010/main" val="2598967472"/>
      </p:ext>
    </p:extLst>
  </p:cSld>
  <p:clrMapOvr>
    <a:masterClrMapping/>
  </p:clrMapOvr>
</p:sld>
</file>

<file path=ppt/theme/theme1.xml><?xml version="1.0" encoding="utf-8"?>
<a:theme xmlns:a="http://schemas.openxmlformats.org/drawingml/2006/main" name="DTMO Template">
  <a:themeElements>
    <a:clrScheme name="DTMO">
      <a:dk1>
        <a:srgbClr val="00467F"/>
      </a:dk1>
      <a:lt1>
        <a:srgbClr val="FFFFFF"/>
      </a:lt1>
      <a:dk2>
        <a:srgbClr val="000000"/>
      </a:dk2>
      <a:lt2>
        <a:srgbClr val="FFFFFF"/>
      </a:lt2>
      <a:accent1>
        <a:srgbClr val="65778F"/>
      </a:accent1>
      <a:accent2>
        <a:srgbClr val="AED182"/>
      </a:accent2>
      <a:accent3>
        <a:srgbClr val="8AD3ED"/>
      </a:accent3>
      <a:accent4>
        <a:srgbClr val="00467F"/>
      </a:accent4>
      <a:accent5>
        <a:srgbClr val="8DAECA"/>
      </a:accent5>
      <a:accent6>
        <a:srgbClr val="FACC80"/>
      </a:accent6>
      <a:hlink>
        <a:srgbClr val="44546A"/>
      </a:hlink>
      <a:folHlink>
        <a:srgbClr val="4454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w="28575" cap="flat" cmpd="sng" algn="ctr">
          <a:solidFill>
            <a:srgbClr val="FF3300"/>
          </a:solidFill>
          <a:prstDash val="solid"/>
          <a:round/>
          <a:headEnd type="none" w="med" len="med"/>
          <a:tailEnd type="none" w="med" len="med"/>
        </a:ln>
        <a:effectLst/>
      </a:spPr>
      <a:bodyPr vert="horz" wrap="none" lIns="68580" tIns="34290" rIns="68580" bIns="34290" numCol="1" rtlCol="0" anchor="ctr" anchorCtr="0" compatLnSpc="1">
        <a:prstTxWarp prst="textNoShape">
          <a:avLst/>
        </a:prstTxWarp>
      </a:bodyPr>
      <a:lstStyle>
        <a:defPPr algn="ctr" defTabSz="685800" fontAlgn="base">
          <a:spcBef>
            <a:spcPct val="0"/>
          </a:spcBef>
          <a:spcAft>
            <a:spcPct val="0"/>
          </a:spcAft>
          <a:defRPr sz="900" dirty="0">
            <a:latin typeface="+mj-lt"/>
          </a:defRPr>
        </a:defPPr>
      </a:lst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4000" dirty="0" err="1" smtClean="0"/>
        </a:defPPr>
      </a:lstStyle>
    </a:txDef>
  </a:objectDefaults>
  <a:extraClrSchemeLst/>
  <a:extLst>
    <a:ext uri="{05A4C25C-085E-4340-85A3-A5531E510DB2}">
      <thm15:themeFamily xmlns:thm15="http://schemas.microsoft.com/office/thememl/2012/main" name="DTMO TAC Outreach Call" id="{C52F6135-E260-4C12-8D4A-46E0A0D6B7AE}" vid="{99810509-5A6A-47D4-98EF-3D099B4496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ection xmlns="185e81ee-7a1d-4424-ae79-16695fd8812b">03 DTMO Templates</Sec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5B5AFF425D2F54AA39D3F6F4F784807" ma:contentTypeVersion="3" ma:contentTypeDescription="Create a new document." ma:contentTypeScope="" ma:versionID="f30cfa756f63b57c9ea85c9cdc7a09b2">
  <xsd:schema xmlns:xsd="http://www.w3.org/2001/XMLSchema" xmlns:xs="http://www.w3.org/2001/XMLSchema" xmlns:p="http://schemas.microsoft.com/office/2006/metadata/properties" xmlns:ns2="185e81ee-7a1d-4424-ae79-16695fd8812b" xmlns:ns3="d6d06f8d-51f2-44b3-85ae-db56093fca59" targetNamespace="http://schemas.microsoft.com/office/2006/metadata/properties" ma:root="true" ma:fieldsID="3bb7fd71e7c1db90c6df5348674406e3" ns2:_="" ns3:_="">
    <xsd:import namespace="185e81ee-7a1d-4424-ae79-16695fd8812b"/>
    <xsd:import namespace="d6d06f8d-51f2-44b3-85ae-db56093fca59"/>
    <xsd:element name="properties">
      <xsd:complexType>
        <xsd:sequence>
          <xsd:element name="documentManagement">
            <xsd:complexType>
              <xsd:all>
                <xsd:element ref="ns2:Sec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5e81ee-7a1d-4424-ae79-16695fd8812b" elementFormDefault="qualified">
    <xsd:import namespace="http://schemas.microsoft.com/office/2006/documentManagement/types"/>
    <xsd:import namespace="http://schemas.microsoft.com/office/infopath/2007/PartnerControls"/>
    <xsd:element name="Section" ma:index="8" nillable="true" ma:displayName="Section" ma:default="03 DTMO Templates" ma:format="Dropdown" ma:internalName="Section">
      <xsd:simpleType>
        <xsd:restriction base="dms:Choice">
          <xsd:enumeration value="03 DTMO Templates"/>
          <xsd:enumeration value="02 Graphics"/>
          <xsd:enumeration value="04 DHRA/P&amp;R/Other DoD Templates"/>
          <xsd:enumeration value="01 Guides"/>
          <xsd:enumeration value="05 Specialty Templates"/>
          <xsd:enumeration value="06 DTMO Master Style Sheets"/>
        </xsd:restriction>
      </xsd:simpleType>
    </xsd:element>
  </xsd:schema>
  <xsd:schema xmlns:xsd="http://www.w3.org/2001/XMLSchema" xmlns:xs="http://www.w3.org/2001/XMLSchema" xmlns:dms="http://schemas.microsoft.com/office/2006/documentManagement/types" xmlns:pc="http://schemas.microsoft.com/office/infopath/2007/PartnerControls" targetNamespace="d6d06f8d-51f2-44b3-85ae-db56093fca59"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4FC648-6905-447E-8578-BAF7EDA6EFB6}">
  <ds:schemaRefs>
    <ds:schemaRef ds:uri="http://schemas.microsoft.com/sharepoint/v3/contenttype/forms"/>
  </ds:schemaRefs>
</ds:datastoreItem>
</file>

<file path=customXml/itemProps2.xml><?xml version="1.0" encoding="utf-8"?>
<ds:datastoreItem xmlns:ds="http://schemas.openxmlformats.org/officeDocument/2006/customXml" ds:itemID="{12F7C0F1-EF5D-4BA6-9E13-150EE21BE035}">
  <ds:schemaRefs>
    <ds:schemaRef ds:uri="http://schemas.microsoft.com/office/2006/metadata/properties"/>
    <ds:schemaRef ds:uri="http://schemas.microsoft.com/office/infopath/2007/PartnerControls"/>
    <ds:schemaRef ds:uri="185e81ee-7a1d-4424-ae79-16695fd8812b"/>
  </ds:schemaRefs>
</ds:datastoreItem>
</file>

<file path=customXml/itemProps3.xml><?xml version="1.0" encoding="utf-8"?>
<ds:datastoreItem xmlns:ds="http://schemas.openxmlformats.org/officeDocument/2006/customXml" ds:itemID="{702A6226-9F75-47B3-9BCF-69BA1208E2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5e81ee-7a1d-4424-ae79-16695fd8812b"/>
    <ds:schemaRef ds:uri="d6d06f8d-51f2-44b3-85ae-db56093fca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DTMO TAC Outreach Call</Template>
  <TotalTime>8676</TotalTime>
  <Words>3356</Words>
  <Application>Microsoft Office PowerPoint</Application>
  <PresentationFormat>On-screen Show (16:9)</PresentationFormat>
  <Paragraphs>356</Paragraphs>
  <Slides>48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DTMO Template</vt:lpstr>
      <vt:lpstr>Welcome to the TAC Outreach Call</vt:lpstr>
      <vt:lpstr>TAC Outreach Call Preparing for Fiscal Year Crossover</vt:lpstr>
      <vt:lpstr>PowerPoint Presentation</vt:lpstr>
      <vt:lpstr>Top Issues for August</vt:lpstr>
      <vt:lpstr>DCS Sunsetting and Going Forward</vt:lpstr>
      <vt:lpstr>Excellence in Practice Awards – Nominations </vt:lpstr>
      <vt:lpstr>Excellence in Practice Awards – Nominations </vt:lpstr>
      <vt:lpstr>Fiscal Year Crossover</vt:lpstr>
      <vt:lpstr>Fiscal Year Crossover</vt:lpstr>
      <vt:lpstr>Fiscal Year Crossover</vt:lpstr>
      <vt:lpstr>Lines of Accounting</vt:lpstr>
      <vt:lpstr>Roll Over LOA To New Fiscal Year</vt:lpstr>
      <vt:lpstr>Roll Over LOA To New Fiscal Year</vt:lpstr>
      <vt:lpstr>Roll Over LOA To New Fiscal Year</vt:lpstr>
      <vt:lpstr>Roll Over LOA To New Fiscal Year</vt:lpstr>
      <vt:lpstr>Copy LOA</vt:lpstr>
      <vt:lpstr>Copy LOA</vt:lpstr>
      <vt:lpstr>Copy LOA</vt:lpstr>
      <vt:lpstr>Copy LOA</vt:lpstr>
      <vt:lpstr>Establishing Budgets</vt:lpstr>
      <vt:lpstr>Establishing Budgets (cont.)</vt:lpstr>
      <vt:lpstr>Creating a Budget simultaneously when creating LOA</vt:lpstr>
      <vt:lpstr>Creating a Budget manually </vt:lpstr>
      <vt:lpstr>Creating a Budget manually </vt:lpstr>
      <vt:lpstr>Using an existing LOA to create a new Budget – Budget Tool</vt:lpstr>
      <vt:lpstr>Using an existing LOA to create a new Budget – Budget Tool</vt:lpstr>
      <vt:lpstr>Using an existing LOA to create a new Budget – Budget Tool</vt:lpstr>
      <vt:lpstr>Using an existing LOA to create a new Budget – Budget Tool</vt:lpstr>
      <vt:lpstr>Using an existing LOA to create a new Budget – Budget Tool</vt:lpstr>
      <vt:lpstr>Using an existing LOA to create a new Budget – Budget Tool</vt:lpstr>
      <vt:lpstr>Using an existing LOA to create a new Budget – DTA Maintenance Tool</vt:lpstr>
      <vt:lpstr>Adding Funds to your newly established budget</vt:lpstr>
      <vt:lpstr>Update Default LOA</vt:lpstr>
      <vt:lpstr>Update Default LOA</vt:lpstr>
      <vt:lpstr>Update Default LOA</vt:lpstr>
      <vt:lpstr>Update Default LOA</vt:lpstr>
      <vt:lpstr>Update Default LOA</vt:lpstr>
      <vt:lpstr>Update Default LOA</vt:lpstr>
      <vt:lpstr>Update Default LOA</vt:lpstr>
      <vt:lpstr>Reorganizations</vt:lpstr>
      <vt:lpstr>Reorganization Preparation</vt:lpstr>
      <vt:lpstr>Reorganization Execution</vt:lpstr>
      <vt:lpstr>Reorganization Execution</vt:lpstr>
      <vt:lpstr>Hiding your Old Organization</vt:lpstr>
      <vt:lpstr>Reorganization Assistance</vt:lpstr>
      <vt:lpstr>Resources</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TAC Outreach Call</dc:title>
  <dc:creator>Greene, Dan - US</dc:creator>
  <dc:description>The service member photo has been cropped to emphasize the subject</dc:description>
  <cp:lastModifiedBy>Greene, Dan - US</cp:lastModifiedBy>
  <cp:revision>21</cp:revision>
  <dcterms:created xsi:type="dcterms:W3CDTF">2021-08-17T11:53:03Z</dcterms:created>
  <dcterms:modified xsi:type="dcterms:W3CDTF">2021-08-23T12:29:54Z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0x01010035B5AFF425D2F54AA39D3F6F4F784807</vt:lpwstr>
  </property>
</Properties>
</file>