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8" r:id="rId1"/>
  </p:sldMasterIdLst>
  <p:notesMasterIdLst>
    <p:notesMasterId r:id="rId9"/>
  </p:notesMasterIdLst>
  <p:handoutMasterIdLst>
    <p:handoutMasterId r:id="rId10"/>
  </p:handoutMasterIdLst>
  <p:sldIdLst>
    <p:sldId id="367" r:id="rId2"/>
    <p:sldId id="420" r:id="rId3"/>
    <p:sldId id="421" r:id="rId4"/>
    <p:sldId id="423" r:id="rId5"/>
    <p:sldId id="422" r:id="rId6"/>
    <p:sldId id="419" r:id="rId7"/>
    <p:sldId id="369" r:id="rId8"/>
  </p:sldIdLst>
  <p:sldSz cx="12192000" cy="6858000"/>
  <p:notesSz cx="6881813" cy="9296400"/>
  <p:custDataLst>
    <p:tags r:id="rId11"/>
  </p:custDataLst>
  <p:defaultTextStyle>
    <a:defPPr>
      <a:defRPr lang="en-US"/>
    </a:defPPr>
    <a:lvl1pPr algn="l" rtl="0" fontAlgn="base">
      <a:spcBef>
        <a:spcPct val="0"/>
      </a:spcBef>
      <a:spcAft>
        <a:spcPct val="0"/>
      </a:spcAft>
      <a:defRPr sz="3600" b="1" i="1" kern="1200">
        <a:solidFill>
          <a:schemeClr val="tx1"/>
        </a:solidFill>
        <a:latin typeface="Arial Rounded MT Bold" pitchFamily="34" charset="0"/>
        <a:ea typeface="+mn-ea"/>
        <a:cs typeface="+mn-cs"/>
      </a:defRPr>
    </a:lvl1pPr>
    <a:lvl2pPr marL="457200" algn="l" rtl="0" fontAlgn="base">
      <a:spcBef>
        <a:spcPct val="0"/>
      </a:spcBef>
      <a:spcAft>
        <a:spcPct val="0"/>
      </a:spcAft>
      <a:defRPr sz="3600" b="1" i="1" kern="1200">
        <a:solidFill>
          <a:schemeClr val="tx1"/>
        </a:solidFill>
        <a:latin typeface="Arial Rounded MT Bold" pitchFamily="34" charset="0"/>
        <a:ea typeface="+mn-ea"/>
        <a:cs typeface="+mn-cs"/>
      </a:defRPr>
    </a:lvl2pPr>
    <a:lvl3pPr marL="914400" algn="l" rtl="0" fontAlgn="base">
      <a:spcBef>
        <a:spcPct val="0"/>
      </a:spcBef>
      <a:spcAft>
        <a:spcPct val="0"/>
      </a:spcAft>
      <a:defRPr sz="3600" b="1" i="1" kern="1200">
        <a:solidFill>
          <a:schemeClr val="tx1"/>
        </a:solidFill>
        <a:latin typeface="Arial Rounded MT Bold" pitchFamily="34" charset="0"/>
        <a:ea typeface="+mn-ea"/>
        <a:cs typeface="+mn-cs"/>
      </a:defRPr>
    </a:lvl3pPr>
    <a:lvl4pPr marL="1371600" algn="l" rtl="0" fontAlgn="base">
      <a:spcBef>
        <a:spcPct val="0"/>
      </a:spcBef>
      <a:spcAft>
        <a:spcPct val="0"/>
      </a:spcAft>
      <a:defRPr sz="3600" b="1" i="1" kern="1200">
        <a:solidFill>
          <a:schemeClr val="tx1"/>
        </a:solidFill>
        <a:latin typeface="Arial Rounded MT Bold" pitchFamily="34" charset="0"/>
        <a:ea typeface="+mn-ea"/>
        <a:cs typeface="+mn-cs"/>
      </a:defRPr>
    </a:lvl4pPr>
    <a:lvl5pPr marL="1828800" algn="l" rtl="0" fontAlgn="base">
      <a:spcBef>
        <a:spcPct val="0"/>
      </a:spcBef>
      <a:spcAft>
        <a:spcPct val="0"/>
      </a:spcAft>
      <a:defRPr sz="3600" b="1" i="1" kern="1200">
        <a:solidFill>
          <a:schemeClr val="tx1"/>
        </a:solidFill>
        <a:latin typeface="Arial Rounded MT Bold" pitchFamily="34" charset="0"/>
        <a:ea typeface="+mn-ea"/>
        <a:cs typeface="+mn-cs"/>
      </a:defRPr>
    </a:lvl5pPr>
    <a:lvl6pPr marL="2286000" algn="l" defTabSz="914400" rtl="0" eaLnBrk="1" latinLnBrk="0" hangingPunct="1">
      <a:defRPr sz="3600" b="1" i="1" kern="1200">
        <a:solidFill>
          <a:schemeClr val="tx1"/>
        </a:solidFill>
        <a:latin typeface="Arial Rounded MT Bold" pitchFamily="34" charset="0"/>
        <a:ea typeface="+mn-ea"/>
        <a:cs typeface="+mn-cs"/>
      </a:defRPr>
    </a:lvl6pPr>
    <a:lvl7pPr marL="2743200" algn="l" defTabSz="914400" rtl="0" eaLnBrk="1" latinLnBrk="0" hangingPunct="1">
      <a:defRPr sz="3600" b="1" i="1" kern="1200">
        <a:solidFill>
          <a:schemeClr val="tx1"/>
        </a:solidFill>
        <a:latin typeface="Arial Rounded MT Bold" pitchFamily="34" charset="0"/>
        <a:ea typeface="+mn-ea"/>
        <a:cs typeface="+mn-cs"/>
      </a:defRPr>
    </a:lvl7pPr>
    <a:lvl8pPr marL="3200400" algn="l" defTabSz="914400" rtl="0" eaLnBrk="1" latinLnBrk="0" hangingPunct="1">
      <a:defRPr sz="3600" b="1" i="1" kern="1200">
        <a:solidFill>
          <a:schemeClr val="tx1"/>
        </a:solidFill>
        <a:latin typeface="Arial Rounded MT Bold" pitchFamily="34" charset="0"/>
        <a:ea typeface="+mn-ea"/>
        <a:cs typeface="+mn-cs"/>
      </a:defRPr>
    </a:lvl8pPr>
    <a:lvl9pPr marL="3657600" algn="l" defTabSz="914400" rtl="0" eaLnBrk="1" latinLnBrk="0" hangingPunct="1">
      <a:defRPr sz="3600" b="1" i="1" kern="1200">
        <a:solidFill>
          <a:schemeClr val="tx1"/>
        </a:solidFill>
        <a:latin typeface="Arial Rounded MT Bold"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FF00"/>
    <a:srgbClr val="000066"/>
    <a:srgbClr val="DDDDDD"/>
    <a:srgbClr val="0000CC"/>
    <a:srgbClr val="0033CC"/>
    <a:srgbClr val="0000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9437" autoAdjust="0"/>
  </p:normalViewPr>
  <p:slideViewPr>
    <p:cSldViewPr>
      <p:cViewPr varScale="1">
        <p:scale>
          <a:sx n="111" d="100"/>
          <a:sy n="111" d="100"/>
        </p:scale>
        <p:origin x="594" y="8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3924"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450" name="Rectangle 2"/>
          <p:cNvSpPr>
            <a:spLocks noGrp="1" noChangeArrowheads="1"/>
          </p:cNvSpPr>
          <p:nvPr>
            <p:ph type="hdr" sz="quarter"/>
          </p:nvPr>
        </p:nvSpPr>
        <p:spPr bwMode="auto">
          <a:xfrm>
            <a:off x="0" y="0"/>
            <a:ext cx="2982913"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i="0">
                <a:latin typeface="Arial" charset="0"/>
              </a:defRPr>
            </a:lvl1pPr>
          </a:lstStyle>
          <a:p>
            <a:pPr>
              <a:defRPr/>
            </a:pPr>
            <a:endParaRPr lang="en-US"/>
          </a:p>
        </p:txBody>
      </p:sp>
      <p:sp>
        <p:nvSpPr>
          <p:cNvPr id="104451" name="Rectangle 3"/>
          <p:cNvSpPr>
            <a:spLocks noGrp="1" noChangeArrowheads="1"/>
          </p:cNvSpPr>
          <p:nvPr>
            <p:ph type="dt" sz="quarter" idx="1"/>
          </p:nvPr>
        </p:nvSpPr>
        <p:spPr bwMode="auto">
          <a:xfrm>
            <a:off x="3897313" y="0"/>
            <a:ext cx="2982912"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i="0">
                <a:latin typeface="Arial" charset="0"/>
              </a:defRPr>
            </a:lvl1pPr>
          </a:lstStyle>
          <a:p>
            <a:pPr>
              <a:defRPr/>
            </a:pPr>
            <a:endParaRPr lang="en-US"/>
          </a:p>
        </p:txBody>
      </p:sp>
      <p:sp>
        <p:nvSpPr>
          <p:cNvPr id="104452" name="Rectangle 4"/>
          <p:cNvSpPr>
            <a:spLocks noGrp="1" noChangeArrowheads="1"/>
          </p:cNvSpPr>
          <p:nvPr>
            <p:ph type="ftr" sz="quarter" idx="2"/>
          </p:nvPr>
        </p:nvSpPr>
        <p:spPr bwMode="auto">
          <a:xfrm>
            <a:off x="0" y="8829675"/>
            <a:ext cx="2982913"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i="0">
                <a:latin typeface="Arial" charset="0"/>
              </a:defRPr>
            </a:lvl1pPr>
          </a:lstStyle>
          <a:p>
            <a:pPr>
              <a:defRPr/>
            </a:pPr>
            <a:endParaRPr lang="en-US"/>
          </a:p>
        </p:txBody>
      </p:sp>
      <p:sp>
        <p:nvSpPr>
          <p:cNvPr id="104453" name="Rectangle 5"/>
          <p:cNvSpPr>
            <a:spLocks noGrp="1" noChangeArrowheads="1"/>
          </p:cNvSpPr>
          <p:nvPr>
            <p:ph type="sldNum" sz="quarter" idx="3"/>
          </p:nvPr>
        </p:nvSpPr>
        <p:spPr bwMode="auto">
          <a:xfrm>
            <a:off x="3897313" y="8829675"/>
            <a:ext cx="2982912"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i="0">
                <a:latin typeface="Arial" charset="0"/>
              </a:defRPr>
            </a:lvl1pPr>
          </a:lstStyle>
          <a:p>
            <a:pPr>
              <a:defRPr/>
            </a:pPr>
            <a:fld id="{0EF6B218-7AE7-47E0-8E36-3C02FFE35A36}"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82913"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l" defTabSz="931863">
              <a:defRPr sz="1200" b="0" i="0">
                <a:latin typeface="Arial" charset="0"/>
              </a:defRPr>
            </a:lvl1pPr>
          </a:lstStyle>
          <a:p>
            <a:pPr>
              <a:defRPr/>
            </a:pPr>
            <a:endParaRPr lang="en-US"/>
          </a:p>
        </p:txBody>
      </p:sp>
      <p:sp>
        <p:nvSpPr>
          <p:cNvPr id="4099" name="Rectangle 3"/>
          <p:cNvSpPr>
            <a:spLocks noGrp="1" noChangeArrowheads="1"/>
          </p:cNvSpPr>
          <p:nvPr>
            <p:ph type="dt" idx="1"/>
          </p:nvPr>
        </p:nvSpPr>
        <p:spPr bwMode="auto">
          <a:xfrm>
            <a:off x="3897313" y="0"/>
            <a:ext cx="2982912"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b="0" i="0">
                <a:latin typeface="Arial" charset="0"/>
              </a:defRPr>
            </a:lvl1pPr>
          </a:lstStyle>
          <a:p>
            <a:pPr>
              <a:defRPr/>
            </a:pPr>
            <a:endParaRPr lang="en-US"/>
          </a:p>
        </p:txBody>
      </p:sp>
      <p:sp>
        <p:nvSpPr>
          <p:cNvPr id="8196" name="Rectangle 4"/>
          <p:cNvSpPr>
            <a:spLocks noGrp="1" noRot="1" noChangeAspect="1" noChangeArrowheads="1" noTextEdit="1"/>
          </p:cNvSpPr>
          <p:nvPr>
            <p:ph type="sldImg" idx="2"/>
          </p:nvPr>
        </p:nvSpPr>
        <p:spPr bwMode="auto">
          <a:xfrm>
            <a:off x="342900" y="696913"/>
            <a:ext cx="6197600"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8975" y="4416425"/>
            <a:ext cx="5503863"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829675"/>
            <a:ext cx="2982913"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l" defTabSz="931863">
              <a:defRPr sz="1200" b="0" i="0">
                <a:latin typeface="Arial" charset="0"/>
              </a:defRPr>
            </a:lvl1pPr>
          </a:lstStyle>
          <a:p>
            <a:pPr>
              <a:defRPr/>
            </a:pPr>
            <a:endParaRPr lang="en-US"/>
          </a:p>
        </p:txBody>
      </p:sp>
      <p:sp>
        <p:nvSpPr>
          <p:cNvPr id="4103" name="Rectangle 7"/>
          <p:cNvSpPr>
            <a:spLocks noGrp="1" noChangeArrowheads="1"/>
          </p:cNvSpPr>
          <p:nvPr>
            <p:ph type="sldNum" sz="quarter" idx="5"/>
          </p:nvPr>
        </p:nvSpPr>
        <p:spPr bwMode="auto">
          <a:xfrm>
            <a:off x="3897313" y="8829675"/>
            <a:ext cx="2982912"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b="0" i="0">
                <a:latin typeface="Arial" charset="0"/>
              </a:defRPr>
            </a:lvl1pPr>
          </a:lstStyle>
          <a:p>
            <a:pPr>
              <a:defRPr/>
            </a:pPr>
            <a:fld id="{E57652BA-BA23-463A-8525-ADC0741C79A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76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70A2872-69D9-445B-8B50-85EF98B36789}" type="slidenum">
              <a:rPr lang="en-US" smtClean="0"/>
              <a:pPr>
                <a:defRPr/>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spect="1" noChangeArrowheads="1" noTextEdit="1"/>
          </p:cNvSpPr>
          <p:nvPr>
            <p:ph type="sldImg"/>
          </p:nvPr>
        </p:nvSpPr>
        <p:spPr>
          <a:xfrm>
            <a:off x="342900" y="696913"/>
            <a:ext cx="6197600" cy="3486150"/>
          </a:xfrm>
          <a:ln/>
        </p:spPr>
      </p:sp>
      <p:sp>
        <p:nvSpPr>
          <p:cNvPr id="12291" name="Rectangle 3"/>
          <p:cNvSpPr>
            <a:spLocks noGrp="1" noChangeArrowheads="1"/>
          </p:cNvSpPr>
          <p:nvPr>
            <p:ph type="body" idx="1"/>
          </p:nvPr>
        </p:nvSpPr>
        <p:spPr>
          <a:noFill/>
          <a:ln/>
        </p:spPr>
        <p:txBody>
          <a:bodyPr/>
          <a:lstStyle/>
          <a:p>
            <a:endParaRPr lang="en-US" dirty="0">
              <a:latin typeface="Arial" pitchFamily="34" charset="0"/>
            </a:endParaRPr>
          </a:p>
        </p:txBody>
      </p:sp>
    </p:spTree>
    <p:extLst>
      <p:ext uri="{BB962C8B-B14F-4D97-AF65-F5344CB8AC3E}">
        <p14:creationId xmlns:p14="http://schemas.microsoft.com/office/powerpoint/2010/main" val="28693194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xfrm>
            <a:off x="342900" y="695325"/>
            <a:ext cx="6203950" cy="3490913"/>
          </a:xfrm>
          <a:ln/>
        </p:spPr>
      </p:sp>
      <p:sp>
        <p:nvSpPr>
          <p:cNvPr id="11267" name="Rectangle 3"/>
          <p:cNvSpPr>
            <a:spLocks noGrp="1" noChangeArrowheads="1"/>
          </p:cNvSpPr>
          <p:nvPr>
            <p:ph type="body" idx="1"/>
          </p:nvPr>
        </p:nvSpPr>
        <p:spPr>
          <a:xfrm>
            <a:off x="914400" y="4414838"/>
            <a:ext cx="5053013" cy="4186237"/>
          </a:xfrm>
          <a:noFill/>
          <a:ln/>
        </p:spPr>
        <p:txBody>
          <a:bodyPr lIns="90730" tIns="45363" rIns="90730" bIns="45363"/>
          <a:lstStyle/>
          <a:p>
            <a:endParaRPr lang="en-US">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DTMP PPT Title Illustration (b)"/>
          <p:cNvPicPr>
            <a:picLocks noChangeAspect="1" noChangeArrowheads="1"/>
          </p:cNvPicPr>
          <p:nvPr userDrawn="1"/>
        </p:nvPicPr>
        <p:blipFill rotWithShape="1">
          <a:blip r:embed="rId2" cstate="print"/>
          <a:srcRect t="16667"/>
          <a:stretch/>
        </p:blipFill>
        <p:spPr bwMode="auto">
          <a:xfrm>
            <a:off x="2118" y="1143000"/>
            <a:ext cx="12187767" cy="5715000"/>
          </a:xfrm>
          <a:prstGeom prst="rect">
            <a:avLst/>
          </a:prstGeom>
          <a:noFill/>
          <a:ln w="9525">
            <a:noFill/>
            <a:miter lim="800000"/>
            <a:headEnd/>
            <a:tailEnd/>
          </a:ln>
        </p:spPr>
      </p:pic>
      <p:sp>
        <p:nvSpPr>
          <p:cNvPr id="5" name="Text Box 5"/>
          <p:cNvSpPr txBox="1">
            <a:spLocks noChangeArrowheads="1"/>
          </p:cNvSpPr>
          <p:nvPr userDrawn="1"/>
        </p:nvSpPr>
        <p:spPr bwMode="auto">
          <a:xfrm>
            <a:off x="2235200" y="501651"/>
            <a:ext cx="9652000" cy="646331"/>
          </a:xfrm>
          <a:prstGeom prst="rect">
            <a:avLst/>
          </a:prstGeom>
          <a:noFill/>
          <a:ln w="9525">
            <a:noFill/>
            <a:miter lim="800000"/>
            <a:headEnd/>
            <a:tailEnd/>
          </a:ln>
          <a:effectLst/>
        </p:spPr>
        <p:txBody>
          <a:bodyPr>
            <a:spAutoFit/>
          </a:bodyPr>
          <a:lstStyle/>
          <a:p>
            <a:pPr algn="l">
              <a:tabLst>
                <a:tab pos="3657600" algn="l"/>
              </a:tabLst>
              <a:defRPr/>
            </a:pPr>
            <a:r>
              <a:rPr lang="en-US" sz="3600" i="0" dirty="0">
                <a:solidFill>
                  <a:schemeClr val="accent2">
                    <a:lumMod val="75000"/>
                  </a:schemeClr>
                </a:solidFill>
                <a:latin typeface="Garamond" panose="02020404030301010803" pitchFamily="18" charset="0"/>
              </a:rPr>
              <a:t>Defense Travel Management Office</a:t>
            </a:r>
          </a:p>
        </p:txBody>
      </p:sp>
      <p:sp>
        <p:nvSpPr>
          <p:cNvPr id="6" name="Text Box 6"/>
          <p:cNvSpPr txBox="1">
            <a:spLocks noChangeArrowheads="1"/>
          </p:cNvSpPr>
          <p:nvPr userDrawn="1"/>
        </p:nvSpPr>
        <p:spPr bwMode="auto">
          <a:xfrm>
            <a:off x="9434771" y="6565612"/>
            <a:ext cx="2757230" cy="307777"/>
          </a:xfrm>
          <a:prstGeom prst="rect">
            <a:avLst/>
          </a:prstGeom>
          <a:noFill/>
          <a:ln w="9525">
            <a:noFill/>
            <a:miter lim="800000"/>
            <a:headEnd/>
            <a:tailEnd/>
          </a:ln>
          <a:effectLst/>
        </p:spPr>
        <p:txBody>
          <a:bodyPr wrap="none" anchor="ctr">
            <a:spAutoFit/>
          </a:bodyPr>
          <a:lstStyle/>
          <a:p>
            <a:pPr algn="r">
              <a:defRPr/>
            </a:pPr>
            <a:r>
              <a:rPr lang="en-US" sz="1400" b="0" i="0" dirty="0">
                <a:solidFill>
                  <a:schemeClr val="accent2">
                    <a:lumMod val="75000"/>
                  </a:schemeClr>
                </a:solidFill>
                <a:latin typeface="Times New Roman" panose="02020603050405020304" pitchFamily="18" charset="0"/>
                <a:cs typeface="Times New Roman" panose="02020603050405020304" pitchFamily="18" charset="0"/>
              </a:rPr>
              <a:t>Defense Human Resources Activity</a:t>
            </a:r>
          </a:p>
        </p:txBody>
      </p:sp>
      <p:sp>
        <p:nvSpPr>
          <p:cNvPr id="7" name="Text Box 7"/>
          <p:cNvSpPr txBox="1">
            <a:spLocks noChangeArrowheads="1"/>
          </p:cNvSpPr>
          <p:nvPr userDrawn="1"/>
        </p:nvSpPr>
        <p:spPr bwMode="auto">
          <a:xfrm>
            <a:off x="0" y="6559550"/>
            <a:ext cx="1771639" cy="276999"/>
          </a:xfrm>
          <a:prstGeom prst="rect">
            <a:avLst/>
          </a:prstGeom>
          <a:noFill/>
          <a:ln w="9525">
            <a:noFill/>
            <a:miter lim="800000"/>
            <a:headEnd/>
            <a:tailEnd/>
          </a:ln>
          <a:effectLst/>
        </p:spPr>
        <p:txBody>
          <a:bodyPr wrap="none">
            <a:spAutoFit/>
          </a:bodyPr>
          <a:lstStyle/>
          <a:p>
            <a:pPr>
              <a:defRPr/>
            </a:pPr>
            <a:r>
              <a:rPr lang="en-US" sz="1200" b="0" i="0" dirty="0">
                <a:solidFill>
                  <a:schemeClr val="accent2">
                    <a:lumMod val="75000"/>
                  </a:schemeClr>
                </a:solidFill>
                <a:latin typeface="+mj-lt"/>
              </a:rPr>
              <a:t>Department of Defense</a:t>
            </a:r>
          </a:p>
        </p:txBody>
      </p:sp>
      <p:sp>
        <p:nvSpPr>
          <p:cNvPr id="191491" name="Rectangle 3"/>
          <p:cNvSpPr>
            <a:spLocks noGrp="1" noChangeArrowheads="1"/>
          </p:cNvSpPr>
          <p:nvPr>
            <p:ph type="ctrTitle"/>
          </p:nvPr>
        </p:nvSpPr>
        <p:spPr>
          <a:xfrm>
            <a:off x="914400" y="3797300"/>
            <a:ext cx="10363200" cy="685800"/>
          </a:xfrm>
        </p:spPr>
        <p:txBody>
          <a:bodyPr/>
          <a:lstStyle>
            <a:lvl1pPr>
              <a:defRPr>
                <a:solidFill>
                  <a:schemeClr val="accent2">
                    <a:lumMod val="75000"/>
                  </a:schemeClr>
                </a:solidFill>
              </a:defRPr>
            </a:lvl1pPr>
          </a:lstStyle>
          <a:p>
            <a:r>
              <a:rPr lang="en-US"/>
              <a:t>Click to edit Master title style</a:t>
            </a:r>
            <a:endParaRPr lang="en-US" dirty="0"/>
          </a:p>
        </p:txBody>
      </p:sp>
      <p:sp>
        <p:nvSpPr>
          <p:cNvPr id="191492" name="Rectangle 4"/>
          <p:cNvSpPr>
            <a:spLocks noGrp="1" noChangeArrowheads="1"/>
          </p:cNvSpPr>
          <p:nvPr>
            <p:ph type="subTitle" idx="1"/>
          </p:nvPr>
        </p:nvSpPr>
        <p:spPr>
          <a:xfrm>
            <a:off x="1066800" y="4670018"/>
            <a:ext cx="10058400" cy="533400"/>
          </a:xfrm>
        </p:spPr>
        <p:txBody>
          <a:bodyPr/>
          <a:lstStyle>
            <a:lvl1pPr marL="0" indent="0">
              <a:buFontTx/>
              <a:buNone/>
              <a:defRPr sz="1800">
                <a:solidFill>
                  <a:schemeClr val="accent2">
                    <a:lumMod val="75000"/>
                  </a:schemeClr>
                </a:solidFill>
              </a:defRPr>
            </a:lvl1pPr>
          </a:lstStyle>
          <a:p>
            <a:r>
              <a:rPr lang="en-US"/>
              <a:t>Click to edit Master subtitle style</a:t>
            </a:r>
            <a:endParaRPr lang="en-US" dirty="0"/>
          </a:p>
        </p:txBody>
      </p:sp>
      <p:sp>
        <p:nvSpPr>
          <p:cNvPr id="9" name="Footer Placeholder 8"/>
          <p:cNvSpPr>
            <a:spLocks noGrp="1" noChangeArrowheads="1"/>
          </p:cNvSpPr>
          <p:nvPr>
            <p:ph type="ftr" sz="quarter" idx="10"/>
          </p:nvPr>
        </p:nvSpPr>
        <p:spPr bwMode="auto">
          <a:xfrm>
            <a:off x="1066800" y="5629682"/>
            <a:ext cx="100584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eaLnBrk="0" hangingPunct="0">
              <a:defRPr sz="2000" b="0" i="0">
                <a:solidFill>
                  <a:schemeClr val="accent2">
                    <a:lumMod val="75000"/>
                  </a:schemeClr>
                </a:solidFill>
                <a:latin typeface="+mn-lt"/>
              </a:defRPr>
            </a:lvl1pPr>
          </a:lstStyle>
          <a:p>
            <a:pPr>
              <a:defRPr/>
            </a:pPr>
            <a:r>
              <a:rPr lang="en-US"/>
              <a:t>Presenter</a:t>
            </a:r>
          </a:p>
        </p:txBody>
      </p:sp>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28599" y="50801"/>
            <a:ext cx="1930399" cy="1930399"/>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sldNum" sz="quarter" idx="10"/>
          </p:nvPr>
        </p:nvSpPr>
        <p:spPr>
          <a:ln/>
        </p:spPr>
        <p:txBody>
          <a:bodyPr/>
          <a:lstStyle>
            <a:lvl1pPr>
              <a:defRPr/>
            </a:lvl1pPr>
          </a:lstStyle>
          <a:p>
            <a:pPr>
              <a:defRPr/>
            </a:pPr>
            <a:fld id="{3288C918-86BF-4D34-816E-036D50FDDAA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64600" y="304800"/>
            <a:ext cx="2717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11200" y="304800"/>
            <a:ext cx="7950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sldNum" sz="quarter" idx="10"/>
          </p:nvPr>
        </p:nvSpPr>
        <p:spPr>
          <a:ln/>
        </p:spPr>
        <p:txBody>
          <a:bodyPr/>
          <a:lstStyle>
            <a:lvl1pPr>
              <a:defRPr/>
            </a:lvl1pPr>
          </a:lstStyle>
          <a:p>
            <a:pPr>
              <a:defRPr/>
            </a:pPr>
            <a:fld id="{CB43E814-4FF9-49B2-9000-02D1567FD1D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15754" y="335256"/>
            <a:ext cx="10523846" cy="1036343"/>
          </a:xfrm>
        </p:spPr>
        <p:txBody>
          <a:bodyPr anchor="t" anchorCtr="0"/>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7D187A4C-A87B-41AC-8A01-0B3AA42528A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8"/>
          <p:cNvSpPr>
            <a:spLocks noGrp="1" noChangeArrowheads="1"/>
          </p:cNvSpPr>
          <p:nvPr>
            <p:ph type="sldNum" sz="quarter" idx="10"/>
          </p:nvPr>
        </p:nvSpPr>
        <p:spPr>
          <a:ln/>
        </p:spPr>
        <p:txBody>
          <a:bodyPr/>
          <a:lstStyle>
            <a:lvl1pPr>
              <a:defRPr/>
            </a:lvl1pPr>
          </a:lstStyle>
          <a:p>
            <a:pPr>
              <a:defRPr/>
            </a:pPr>
            <a:fld id="{556F2E6D-19CA-4801-B83B-EE318EBA962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52400" y="1524000"/>
            <a:ext cx="5843016"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524000"/>
            <a:ext cx="5842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p:cNvSpPr>
            <a:spLocks noGrp="1" noChangeArrowheads="1"/>
          </p:cNvSpPr>
          <p:nvPr>
            <p:ph type="sldNum" sz="quarter" idx="10"/>
          </p:nvPr>
        </p:nvSpPr>
        <p:spPr>
          <a:ln/>
        </p:spPr>
        <p:txBody>
          <a:bodyPr/>
          <a:lstStyle>
            <a:lvl1pPr>
              <a:defRPr/>
            </a:lvl1pPr>
          </a:lstStyle>
          <a:p>
            <a:pPr>
              <a:defRPr/>
            </a:pPr>
            <a:fld id="{3124B1D6-EBB5-4354-B14A-3FFCD6D57982}" type="slidenum">
              <a:rPr lang="en-US"/>
              <a:pPr>
                <a:defRPr/>
              </a:pPr>
              <a:t>‹#›</a:t>
            </a:fld>
            <a:endParaRPr lang="en-US"/>
          </a:p>
        </p:txBody>
      </p:sp>
      <p:sp>
        <p:nvSpPr>
          <p:cNvPr id="7" name="Title 1">
            <a:extLst>
              <a:ext uri="{FF2B5EF4-FFF2-40B4-BE49-F238E27FC236}">
                <a16:creationId xmlns:a16="http://schemas.microsoft.com/office/drawing/2014/main" id="{CCAF4BC3-3FE4-4552-BC13-C52C3E4CAE8B}"/>
              </a:ext>
            </a:extLst>
          </p:cNvPr>
          <p:cNvSpPr>
            <a:spLocks noGrp="1"/>
          </p:cNvSpPr>
          <p:nvPr>
            <p:ph type="title"/>
          </p:nvPr>
        </p:nvSpPr>
        <p:spPr>
          <a:xfrm>
            <a:off x="1515754" y="335256"/>
            <a:ext cx="10523846" cy="1036343"/>
          </a:xfrm>
        </p:spPr>
        <p:txBody>
          <a:bodyPr anchor="t" anchorCtr="0"/>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6200" y="1487488"/>
            <a:ext cx="5925312" cy="639762"/>
          </a:xfrm>
        </p:spPr>
        <p:txBody>
          <a:bodyPr anchor="ct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6200" y="2297112"/>
            <a:ext cx="592531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3367" y="1487488"/>
            <a:ext cx="5922433" cy="639762"/>
          </a:xfrm>
        </p:spPr>
        <p:txBody>
          <a:bodyPr anchor="ct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7" y="2297112"/>
            <a:ext cx="59224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8"/>
          <p:cNvSpPr>
            <a:spLocks noGrp="1" noChangeArrowheads="1"/>
          </p:cNvSpPr>
          <p:nvPr>
            <p:ph type="sldNum" sz="quarter" idx="10"/>
          </p:nvPr>
        </p:nvSpPr>
        <p:spPr>
          <a:ln/>
        </p:spPr>
        <p:txBody>
          <a:bodyPr/>
          <a:lstStyle>
            <a:lvl1pPr>
              <a:defRPr/>
            </a:lvl1pPr>
          </a:lstStyle>
          <a:p>
            <a:pPr>
              <a:defRPr/>
            </a:pPr>
            <a:fld id="{C3F10A27-4C1C-4EF2-9FDA-AFBAD6E84234}" type="slidenum">
              <a:rPr lang="en-US"/>
              <a:pPr>
                <a:defRPr/>
              </a:pPr>
              <a:t>‹#›</a:t>
            </a:fld>
            <a:endParaRPr lang="en-US"/>
          </a:p>
        </p:txBody>
      </p:sp>
      <p:sp>
        <p:nvSpPr>
          <p:cNvPr id="8" name="Title 1">
            <a:extLst>
              <a:ext uri="{FF2B5EF4-FFF2-40B4-BE49-F238E27FC236}">
                <a16:creationId xmlns:a16="http://schemas.microsoft.com/office/drawing/2014/main" id="{93C80426-C235-4612-B494-CF6737664FDD}"/>
              </a:ext>
            </a:extLst>
          </p:cNvPr>
          <p:cNvSpPr>
            <a:spLocks noGrp="1"/>
          </p:cNvSpPr>
          <p:nvPr>
            <p:ph type="title"/>
          </p:nvPr>
        </p:nvSpPr>
        <p:spPr>
          <a:xfrm>
            <a:off x="1515754" y="335256"/>
            <a:ext cx="10600046" cy="1036343"/>
          </a:xfrm>
        </p:spPr>
        <p:txBody>
          <a:bodyPr anchor="t" anchorCtr="0"/>
          <a:lstStyle/>
          <a:p>
            <a:r>
              <a:rPr lang="en-US"/>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Rectangle 8"/>
          <p:cNvSpPr>
            <a:spLocks noGrp="1" noChangeArrowheads="1"/>
          </p:cNvSpPr>
          <p:nvPr>
            <p:ph type="sldNum" sz="quarter" idx="10"/>
          </p:nvPr>
        </p:nvSpPr>
        <p:spPr>
          <a:ln/>
        </p:spPr>
        <p:txBody>
          <a:bodyPr/>
          <a:lstStyle>
            <a:lvl1pPr>
              <a:defRPr/>
            </a:lvl1pPr>
          </a:lstStyle>
          <a:p>
            <a:pPr>
              <a:defRPr/>
            </a:pPr>
            <a:fld id="{2F0929F1-07A1-4AA4-9967-21939AC5EBD9}" type="slidenum">
              <a:rPr lang="en-US"/>
              <a:pPr>
                <a:defRPr/>
              </a:pPr>
              <a:t>‹#›</a:t>
            </a:fld>
            <a:endParaRPr lang="en-US"/>
          </a:p>
        </p:txBody>
      </p:sp>
      <p:sp>
        <p:nvSpPr>
          <p:cNvPr id="4" name="Title 1">
            <a:extLst>
              <a:ext uri="{FF2B5EF4-FFF2-40B4-BE49-F238E27FC236}">
                <a16:creationId xmlns:a16="http://schemas.microsoft.com/office/drawing/2014/main" id="{BA418D99-B626-4280-ADF8-BA825272FB5B}"/>
              </a:ext>
            </a:extLst>
          </p:cNvPr>
          <p:cNvSpPr>
            <a:spLocks noGrp="1"/>
          </p:cNvSpPr>
          <p:nvPr>
            <p:ph type="title"/>
          </p:nvPr>
        </p:nvSpPr>
        <p:spPr>
          <a:xfrm>
            <a:off x="1515754" y="335256"/>
            <a:ext cx="10523846" cy="1036343"/>
          </a:xfrm>
        </p:spPr>
        <p:txBody>
          <a:bodyPr anchor="t" anchorCtr="0"/>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AE996456-A239-4CAC-9D7B-FBB676CEB3E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7800" y="604836"/>
            <a:ext cx="3630084" cy="1100136"/>
          </a:xfrm>
        </p:spPr>
        <p:txBody>
          <a:bodyPr anchor="t" anchorCtr="0"/>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5257800" y="609600"/>
            <a:ext cx="6815667" cy="55165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447800" y="1828800"/>
            <a:ext cx="3630084" cy="444112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fld id="{4AFD6DA2-A67D-4367-A576-3A7B6D73CC3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fld id="{AD126EDE-1837-4961-B4BD-07E1568E36C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microsoft.com/office/2007/relationships/hdphoto" Target="../media/hdphoto1.wdp"/><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descr="DTMP PPT Slide Base Swoop"/>
          <p:cNvPicPr>
            <a:picLocks noChangeAspect="1" noChangeArrowheads="1"/>
          </p:cNvPicPr>
          <p:nvPr/>
        </p:nvPicPr>
        <p:blipFill>
          <a:blip r:embed="rId13" cstate="print"/>
          <a:srcRect/>
          <a:stretch>
            <a:fillRect/>
          </a:stretch>
        </p:blipFill>
        <p:spPr bwMode="auto">
          <a:xfrm>
            <a:off x="0" y="6327776"/>
            <a:ext cx="12192000" cy="530225"/>
          </a:xfrm>
          <a:prstGeom prst="rect">
            <a:avLst/>
          </a:prstGeom>
          <a:noFill/>
          <a:ln w="9525">
            <a:noFill/>
            <a:miter lim="800000"/>
            <a:headEnd/>
            <a:tailEnd/>
          </a:ln>
        </p:spPr>
      </p:pic>
      <p:pic>
        <p:nvPicPr>
          <p:cNvPr id="1027" name="Picture 3" descr="DTMP PPT Slide Top Swoop"/>
          <p:cNvPicPr>
            <a:picLocks noChangeAspect="1" noChangeArrowheads="1"/>
          </p:cNvPicPr>
          <p:nvPr/>
        </p:nvPicPr>
        <p:blipFill rotWithShape="1">
          <a:blip r:embed="rId14" cstate="print">
            <a:extLst>
              <a:ext uri="{BEBA8EAE-BF5A-486C-A8C5-ECC9F3942E4B}">
                <a14:imgProps xmlns:a14="http://schemas.microsoft.com/office/drawing/2010/main">
                  <a14:imgLayer r:embed="rId15">
                    <a14:imgEffect>
                      <a14:backgroundRemoval t="0" b="45087" l="133" r="99867">
                        <a14:foregroundMark x1="533" y1="12717" x2="3267" y2="1156"/>
                        <a14:foregroundMark x1="91133" y1="14451" x2="99933" y2="39884"/>
                        <a14:foregroundMark x1="79733" y1="37572" x2="92267" y2="16763"/>
                        <a14:foregroundMark x1="85867" y1="38728" x2="93333" y2="26012"/>
                        <a14:foregroundMark x1="82267" y1="37572" x2="99867" y2="43931"/>
                        <a14:foregroundMark x1="1800" y1="24855" x2="133" y2="1156"/>
                        <a14:backgroundMark x1="4133" y1="33526" x2="7733" y2="11561"/>
                      </a14:backgroundRemoval>
                    </a14:imgEffect>
                  </a14:imgLayer>
                </a14:imgProps>
              </a:ext>
            </a:extLst>
          </a:blip>
          <a:srcRect b="49398"/>
          <a:stretch/>
        </p:blipFill>
        <p:spPr bwMode="auto">
          <a:xfrm>
            <a:off x="0" y="0"/>
            <a:ext cx="12192000" cy="530224"/>
          </a:xfrm>
          <a:prstGeom prst="rect">
            <a:avLst/>
          </a:prstGeom>
          <a:noFill/>
          <a:ln w="9525">
            <a:noFill/>
            <a:miter lim="800000"/>
            <a:headEnd/>
            <a:tailEnd/>
          </a:ln>
        </p:spPr>
      </p:pic>
      <p:sp>
        <p:nvSpPr>
          <p:cNvPr id="1028" name="Rectangle 4"/>
          <p:cNvSpPr>
            <a:spLocks noGrp="1" noChangeArrowheads="1"/>
          </p:cNvSpPr>
          <p:nvPr>
            <p:ph type="title"/>
          </p:nvPr>
        </p:nvSpPr>
        <p:spPr bwMode="auto">
          <a:xfrm>
            <a:off x="1515754" y="335257"/>
            <a:ext cx="10523846"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9" name="Rectangle 5"/>
          <p:cNvSpPr>
            <a:spLocks noGrp="1" noChangeArrowheads="1"/>
          </p:cNvSpPr>
          <p:nvPr>
            <p:ph type="body" idx="1"/>
          </p:nvPr>
        </p:nvSpPr>
        <p:spPr bwMode="auto">
          <a:xfrm>
            <a:off x="136477" y="1453694"/>
            <a:ext cx="11903123" cy="487408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0470" name="Rectangle 6"/>
          <p:cNvSpPr>
            <a:spLocks noChangeArrowheads="1"/>
          </p:cNvSpPr>
          <p:nvPr/>
        </p:nvSpPr>
        <p:spPr bwMode="auto">
          <a:xfrm>
            <a:off x="9793267" y="36513"/>
            <a:ext cx="2398734" cy="276999"/>
          </a:xfrm>
          <a:prstGeom prst="rect">
            <a:avLst/>
          </a:prstGeom>
          <a:noFill/>
          <a:ln w="9525">
            <a:noFill/>
            <a:miter lim="800000"/>
            <a:headEnd/>
            <a:tailEnd/>
          </a:ln>
          <a:effectLst/>
        </p:spPr>
        <p:txBody>
          <a:bodyPr wrap="none">
            <a:spAutoFit/>
          </a:bodyPr>
          <a:lstStyle/>
          <a:p>
            <a:pPr algn="r">
              <a:tabLst>
                <a:tab pos="1143000" algn="l"/>
              </a:tabLst>
              <a:defRPr/>
            </a:pPr>
            <a:r>
              <a:rPr lang="en-US" sz="1200" b="0" i="0" dirty="0">
                <a:solidFill>
                  <a:schemeClr val="bg1"/>
                </a:solidFill>
                <a:latin typeface="Times New Roman" panose="02020603050405020304" pitchFamily="18" charset="0"/>
                <a:cs typeface="Times New Roman" panose="02020603050405020304" pitchFamily="18" charset="0"/>
              </a:rPr>
              <a:t>Defense Travel Management Office</a:t>
            </a:r>
          </a:p>
        </p:txBody>
      </p:sp>
      <p:sp>
        <p:nvSpPr>
          <p:cNvPr id="190471" name="Text Box 7"/>
          <p:cNvSpPr txBox="1">
            <a:spLocks noChangeArrowheads="1"/>
          </p:cNvSpPr>
          <p:nvPr/>
        </p:nvSpPr>
        <p:spPr bwMode="auto">
          <a:xfrm>
            <a:off x="9434771" y="6553200"/>
            <a:ext cx="2757230" cy="307777"/>
          </a:xfrm>
          <a:prstGeom prst="rect">
            <a:avLst/>
          </a:prstGeom>
          <a:noFill/>
          <a:ln w="9525">
            <a:noFill/>
            <a:miter lim="800000"/>
            <a:headEnd/>
            <a:tailEnd/>
          </a:ln>
          <a:effectLst/>
        </p:spPr>
        <p:txBody>
          <a:bodyPr wrap="none">
            <a:spAutoFit/>
          </a:bodyPr>
          <a:lstStyle/>
          <a:p>
            <a:pPr algn="r">
              <a:defRPr/>
            </a:pPr>
            <a:r>
              <a:rPr lang="en-US" sz="1400" b="0" i="0" dirty="0">
                <a:solidFill>
                  <a:schemeClr val="bg1"/>
                </a:solidFill>
                <a:latin typeface="Times New Roman" panose="02020603050405020304" pitchFamily="18" charset="0"/>
                <a:cs typeface="Times New Roman" panose="02020603050405020304" pitchFamily="18" charset="0"/>
              </a:rPr>
              <a:t>Defense Human Resources Activity</a:t>
            </a:r>
          </a:p>
        </p:txBody>
      </p:sp>
      <p:sp>
        <p:nvSpPr>
          <p:cNvPr id="190472" name="Rectangle 8"/>
          <p:cNvSpPr>
            <a:spLocks noGrp="1" noChangeArrowheads="1"/>
          </p:cNvSpPr>
          <p:nvPr>
            <p:ph type="sldNum" sz="quarter" idx="4"/>
          </p:nvPr>
        </p:nvSpPr>
        <p:spPr bwMode="auto">
          <a:xfrm>
            <a:off x="-1" y="6588125"/>
            <a:ext cx="381001" cy="2789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a:defRPr sz="1000" b="0" i="0">
                <a:solidFill>
                  <a:schemeClr val="bg1"/>
                </a:solidFill>
                <a:latin typeface="Garamond" pitchFamily="18" charset="0"/>
              </a:defRPr>
            </a:lvl1pPr>
          </a:lstStyle>
          <a:p>
            <a:pPr>
              <a:defRPr/>
            </a:pPr>
            <a:fld id="{5A2CC15B-F568-475A-86FE-892C208A3EC8}" type="slidenum">
              <a:rPr lang="en-US"/>
              <a:pPr>
                <a:defRPr/>
              </a:pPr>
              <a:t>‹#›</a:t>
            </a:fld>
            <a:endParaRPr lang="en-US"/>
          </a:p>
        </p:txBody>
      </p:sp>
      <p:pic>
        <p:nvPicPr>
          <p:cNvPr id="2" name="Picture 1"/>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36477" y="40944"/>
            <a:ext cx="1360227" cy="1360227"/>
          </a:xfrm>
          <a:prstGeom prst="rect">
            <a:avLst/>
          </a:prstGeom>
        </p:spPr>
      </p:pic>
    </p:spTree>
  </p:cSld>
  <p:clrMap bg1="lt1" tx1="dk1" bg2="lt2" tx2="dk2" accent1="accent1" accent2="accent2" accent3="accent3" accent4="accent4" accent5="accent5" accent6="accent6" hlink="hlink" folHlink="folHlink"/>
  <p:sldLayoutIdLst>
    <p:sldLayoutId id="2147483728"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p:hf hdr="0" ftr="0" dt="0"/>
  <p:txStyles>
    <p:titleStyle>
      <a:lvl1pPr algn="l" rtl="0" eaLnBrk="1" fontAlgn="base" hangingPunct="1">
        <a:spcBef>
          <a:spcPct val="0"/>
        </a:spcBef>
        <a:spcAft>
          <a:spcPct val="0"/>
        </a:spcAft>
        <a:defRPr sz="2800" b="1">
          <a:solidFill>
            <a:schemeClr val="tx2"/>
          </a:solidFill>
          <a:latin typeface="+mj-lt"/>
          <a:ea typeface="+mj-ea"/>
          <a:cs typeface="+mj-cs"/>
        </a:defRPr>
      </a:lvl1pPr>
      <a:lvl2pPr algn="l" rtl="0" eaLnBrk="1" fontAlgn="base" hangingPunct="1">
        <a:spcBef>
          <a:spcPct val="0"/>
        </a:spcBef>
        <a:spcAft>
          <a:spcPct val="0"/>
        </a:spcAft>
        <a:defRPr sz="2800" b="1">
          <a:solidFill>
            <a:schemeClr val="tx2"/>
          </a:solidFill>
          <a:latin typeface="Arial" charset="0"/>
        </a:defRPr>
      </a:lvl2pPr>
      <a:lvl3pPr algn="l" rtl="0" eaLnBrk="1" fontAlgn="base" hangingPunct="1">
        <a:spcBef>
          <a:spcPct val="0"/>
        </a:spcBef>
        <a:spcAft>
          <a:spcPct val="0"/>
        </a:spcAft>
        <a:defRPr sz="2800" b="1">
          <a:solidFill>
            <a:schemeClr val="tx2"/>
          </a:solidFill>
          <a:latin typeface="Arial" charset="0"/>
        </a:defRPr>
      </a:lvl3pPr>
      <a:lvl4pPr algn="l" rtl="0" eaLnBrk="1" fontAlgn="base" hangingPunct="1">
        <a:spcBef>
          <a:spcPct val="0"/>
        </a:spcBef>
        <a:spcAft>
          <a:spcPct val="0"/>
        </a:spcAft>
        <a:defRPr sz="2800" b="1">
          <a:solidFill>
            <a:schemeClr val="tx2"/>
          </a:solidFill>
          <a:latin typeface="Arial" charset="0"/>
        </a:defRPr>
      </a:lvl4pPr>
      <a:lvl5pPr algn="l" rtl="0" eaLnBrk="1" fontAlgn="base" hangingPunct="1">
        <a:spcBef>
          <a:spcPct val="0"/>
        </a:spcBef>
        <a:spcAft>
          <a:spcPct val="0"/>
        </a:spcAft>
        <a:defRPr sz="2800" b="1">
          <a:solidFill>
            <a:schemeClr val="tx2"/>
          </a:solidFill>
          <a:latin typeface="Arial" charset="0"/>
        </a:defRPr>
      </a:lvl5pPr>
      <a:lvl6pPr marL="457200" algn="l" rtl="0" eaLnBrk="1" fontAlgn="base" hangingPunct="1">
        <a:spcBef>
          <a:spcPct val="0"/>
        </a:spcBef>
        <a:spcAft>
          <a:spcPct val="0"/>
        </a:spcAft>
        <a:defRPr sz="2800" b="1">
          <a:solidFill>
            <a:schemeClr val="tx2"/>
          </a:solidFill>
          <a:latin typeface="Arial" charset="0"/>
        </a:defRPr>
      </a:lvl6pPr>
      <a:lvl7pPr marL="914400" algn="l" rtl="0" eaLnBrk="1" fontAlgn="base" hangingPunct="1">
        <a:spcBef>
          <a:spcPct val="0"/>
        </a:spcBef>
        <a:spcAft>
          <a:spcPct val="0"/>
        </a:spcAft>
        <a:defRPr sz="2800" b="1">
          <a:solidFill>
            <a:schemeClr val="tx2"/>
          </a:solidFill>
          <a:latin typeface="Arial" charset="0"/>
        </a:defRPr>
      </a:lvl7pPr>
      <a:lvl8pPr marL="1371600" algn="l" rtl="0" eaLnBrk="1" fontAlgn="base" hangingPunct="1">
        <a:spcBef>
          <a:spcPct val="0"/>
        </a:spcBef>
        <a:spcAft>
          <a:spcPct val="0"/>
        </a:spcAft>
        <a:defRPr sz="2800" b="1">
          <a:solidFill>
            <a:schemeClr val="tx2"/>
          </a:solidFill>
          <a:latin typeface="Arial" charset="0"/>
        </a:defRPr>
      </a:lvl8pPr>
      <a:lvl9pPr marL="1828800" algn="l" rtl="0" eaLnBrk="1" fontAlgn="base" hangingPunct="1">
        <a:spcBef>
          <a:spcPct val="0"/>
        </a:spcBef>
        <a:spcAft>
          <a:spcPct val="0"/>
        </a:spcAft>
        <a:defRPr sz="2800" b="1">
          <a:solidFill>
            <a:schemeClr val="tx2"/>
          </a:solidFill>
          <a:latin typeface="Arial" charset="0"/>
        </a:defRPr>
      </a:lvl9pPr>
    </p:titleStyle>
    <p:body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200">
          <a:solidFill>
            <a:schemeClr val="tx1"/>
          </a:solidFill>
          <a:latin typeface="+mn-lt"/>
        </a:defRPr>
      </a:lvl2pPr>
      <a:lvl3pPr marL="1143000" indent="-228600" algn="l" rtl="0" eaLnBrk="1" fontAlgn="base" hangingPunct="1">
        <a:spcBef>
          <a:spcPct val="20000"/>
        </a:spcBef>
        <a:spcAft>
          <a:spcPct val="0"/>
        </a:spcAft>
        <a:buChar char="•"/>
        <a:defRPr sz="2200">
          <a:solidFill>
            <a:schemeClr val="tx1"/>
          </a:solidFill>
          <a:latin typeface="+mn-lt"/>
        </a:defRPr>
      </a:lvl3pPr>
      <a:lvl4pPr marL="1600200" indent="-228600" algn="l" rtl="0" eaLnBrk="1" fontAlgn="base" hangingPunct="1">
        <a:spcBef>
          <a:spcPct val="20000"/>
        </a:spcBef>
        <a:spcAft>
          <a:spcPct val="0"/>
        </a:spcAft>
        <a:buChar char="–"/>
        <a:defRPr sz="2200">
          <a:solidFill>
            <a:schemeClr val="tx1"/>
          </a:solidFill>
          <a:latin typeface="+mn-lt"/>
        </a:defRPr>
      </a:lvl4pPr>
      <a:lvl5pPr marL="2057400" indent="-228600" algn="l" rtl="0" eaLnBrk="1" fontAlgn="base" hangingPunct="1">
        <a:spcBef>
          <a:spcPct val="20000"/>
        </a:spcBef>
        <a:spcAft>
          <a:spcPct val="0"/>
        </a:spcAft>
        <a:buChar char="»"/>
        <a:defRPr sz="2200">
          <a:solidFill>
            <a:schemeClr val="tx1"/>
          </a:solidFill>
          <a:latin typeface="+mn-lt"/>
        </a:defRPr>
      </a:lvl5pPr>
      <a:lvl6pPr marL="2514600" indent="-228600" algn="l" rtl="0" eaLnBrk="1" fontAlgn="base" hangingPunct="1">
        <a:spcBef>
          <a:spcPct val="20000"/>
        </a:spcBef>
        <a:spcAft>
          <a:spcPct val="0"/>
        </a:spcAft>
        <a:buChar char="»"/>
        <a:defRPr sz="2200">
          <a:solidFill>
            <a:schemeClr val="tx1"/>
          </a:solidFill>
          <a:latin typeface="+mn-lt"/>
        </a:defRPr>
      </a:lvl6pPr>
      <a:lvl7pPr marL="2971800" indent="-228600" algn="l" rtl="0" eaLnBrk="1" fontAlgn="base" hangingPunct="1">
        <a:spcBef>
          <a:spcPct val="20000"/>
        </a:spcBef>
        <a:spcAft>
          <a:spcPct val="0"/>
        </a:spcAft>
        <a:buChar char="»"/>
        <a:defRPr sz="2200">
          <a:solidFill>
            <a:schemeClr val="tx1"/>
          </a:solidFill>
          <a:latin typeface="+mn-lt"/>
        </a:defRPr>
      </a:lvl7pPr>
      <a:lvl8pPr marL="3429000" indent="-228600" algn="l" rtl="0" eaLnBrk="1" fontAlgn="base" hangingPunct="1">
        <a:spcBef>
          <a:spcPct val="20000"/>
        </a:spcBef>
        <a:spcAft>
          <a:spcPct val="0"/>
        </a:spcAft>
        <a:buChar char="»"/>
        <a:defRPr sz="2200">
          <a:solidFill>
            <a:schemeClr val="tx1"/>
          </a:solidFill>
          <a:latin typeface="+mn-lt"/>
        </a:defRPr>
      </a:lvl8pPr>
      <a:lvl9pPr marL="3886200" indent="-228600" algn="l" rtl="0" eaLnBrk="1" fontAlgn="base" hangingPunct="1">
        <a:spcBef>
          <a:spcPct val="20000"/>
        </a:spcBef>
        <a:spcAft>
          <a:spcPct val="0"/>
        </a:spcAft>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defensetravel.dod.mil/Docs/Look_Ahead_IP_14.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defensetravel.dod.mil/passport/"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Welcome to the TAC Outreach Call</a:t>
            </a:r>
          </a:p>
        </p:txBody>
      </p:sp>
      <p:sp>
        <p:nvSpPr>
          <p:cNvPr id="4" name="Slide Number Placeholder 3"/>
          <p:cNvSpPr>
            <a:spLocks noGrp="1"/>
          </p:cNvSpPr>
          <p:nvPr>
            <p:ph type="sldNum" sz="quarter" idx="10"/>
          </p:nvPr>
        </p:nvSpPr>
        <p:spPr/>
        <p:txBody>
          <a:bodyPr/>
          <a:lstStyle/>
          <a:p>
            <a:pPr>
              <a:defRPr/>
            </a:pPr>
            <a:fld id="{F57B2C23-782C-452B-ABE2-F99DA25C02F9}" type="slidenum">
              <a:rPr lang="en-US" smtClean="0"/>
              <a:pPr>
                <a:defRPr/>
              </a:pPr>
              <a:t>1</a:t>
            </a:fld>
            <a:endParaRPr lang="en-US" dirty="0"/>
          </a:p>
        </p:txBody>
      </p:sp>
      <p:pic>
        <p:nvPicPr>
          <p:cNvPr id="6" name="Content Placeholder 5">
            <a:extLst>
              <a:ext uri="{FF2B5EF4-FFF2-40B4-BE49-F238E27FC236}">
                <a16:creationId xmlns:a16="http://schemas.microsoft.com/office/drawing/2014/main" id="{93AA0646-349B-4F0E-91E3-812092AAF706}"/>
              </a:ext>
            </a:extLst>
          </p:cNvPr>
          <p:cNvPicPr>
            <a:picLocks noGrp="1" noChangeAspect="1"/>
          </p:cNvPicPr>
          <p:nvPr>
            <p:ph idx="1"/>
          </p:nvPr>
        </p:nvPicPr>
        <p:blipFill>
          <a:blip r:embed="rId3"/>
          <a:stretch>
            <a:fillRect/>
          </a:stretch>
        </p:blipFill>
        <p:spPr>
          <a:xfrm>
            <a:off x="1596580" y="1454150"/>
            <a:ext cx="8982965" cy="487362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A171499-FD85-4312-92A3-0C4633B8EE59}"/>
              </a:ext>
            </a:extLst>
          </p:cNvPr>
          <p:cNvSpPr>
            <a:spLocks noGrp="1"/>
          </p:cNvSpPr>
          <p:nvPr>
            <p:ph type="ctrTitle"/>
          </p:nvPr>
        </p:nvSpPr>
        <p:spPr>
          <a:xfrm>
            <a:off x="914400" y="3797300"/>
            <a:ext cx="10363200" cy="872718"/>
          </a:xfrm>
        </p:spPr>
        <p:txBody>
          <a:bodyPr/>
          <a:lstStyle/>
          <a:p>
            <a:r>
              <a:rPr lang="en-US" dirty="0">
                <a:solidFill>
                  <a:srgbClr val="262673"/>
                </a:solidFill>
              </a:rPr>
              <a:t>TAC Outreach Call</a:t>
            </a:r>
            <a:br>
              <a:rPr lang="en-US" dirty="0">
                <a:solidFill>
                  <a:srgbClr val="262673"/>
                </a:solidFill>
              </a:rPr>
            </a:br>
            <a:r>
              <a:rPr lang="en-US" dirty="0">
                <a:solidFill>
                  <a:srgbClr val="262673"/>
                </a:solidFill>
              </a:rPr>
              <a:t>Date</a:t>
            </a:r>
            <a:endParaRPr lang="en-US" dirty="0"/>
          </a:p>
        </p:txBody>
      </p:sp>
      <p:sp>
        <p:nvSpPr>
          <p:cNvPr id="6" name="Subtitle 5">
            <a:extLst>
              <a:ext uri="{FF2B5EF4-FFF2-40B4-BE49-F238E27FC236}">
                <a16:creationId xmlns:a16="http://schemas.microsoft.com/office/drawing/2014/main" id="{2EEA36C4-CE47-401A-923C-F375D6C927A3}"/>
              </a:ext>
            </a:extLst>
          </p:cNvPr>
          <p:cNvSpPr>
            <a:spLocks noGrp="1"/>
          </p:cNvSpPr>
          <p:nvPr>
            <p:ph type="subTitle" idx="1"/>
          </p:nvPr>
        </p:nvSpPr>
        <p:spPr>
          <a:xfrm>
            <a:off x="1066800" y="4776177"/>
            <a:ext cx="10058400" cy="533400"/>
          </a:xfrm>
        </p:spPr>
        <p:txBody>
          <a:bodyPr/>
          <a:lstStyle/>
          <a:p>
            <a:r>
              <a:rPr lang="en-US" dirty="0"/>
              <a:t>Live Demonstration of FY20 Expenses Release</a:t>
            </a:r>
          </a:p>
        </p:txBody>
      </p:sp>
      <p:sp>
        <p:nvSpPr>
          <p:cNvPr id="7" name="Text Box 9">
            <a:extLst>
              <a:ext uri="{FF2B5EF4-FFF2-40B4-BE49-F238E27FC236}">
                <a16:creationId xmlns:a16="http://schemas.microsoft.com/office/drawing/2014/main" id="{E3671636-3520-4302-82FA-BEC1241C608E}"/>
              </a:ext>
            </a:extLst>
          </p:cNvPr>
          <p:cNvSpPr txBox="1">
            <a:spLocks noChangeArrowheads="1"/>
          </p:cNvSpPr>
          <p:nvPr/>
        </p:nvSpPr>
        <p:spPr bwMode="auto">
          <a:xfrm>
            <a:off x="1447800" y="5390336"/>
            <a:ext cx="7162800" cy="954107"/>
          </a:xfrm>
          <a:prstGeom prst="rect">
            <a:avLst/>
          </a:prstGeom>
          <a:noFill/>
          <a:ln w="9525">
            <a:noFill/>
            <a:miter lim="800000"/>
            <a:headEnd/>
            <a:tailEnd/>
          </a:ln>
        </p:spPr>
        <p:txBody>
          <a:bodyPr wrap="square">
            <a:spAutoFit/>
          </a:bodyPr>
          <a:lstStyle/>
          <a:p>
            <a:pPr>
              <a:spcBef>
                <a:spcPct val="50000"/>
              </a:spcBef>
            </a:pPr>
            <a:r>
              <a:rPr lang="en-US" sz="1400" b="0" i="0" dirty="0">
                <a:solidFill>
                  <a:schemeClr val="accent2"/>
                </a:solidFill>
                <a:latin typeface="Arial" pitchFamily="34" charset="0"/>
              </a:rPr>
              <a:t>Presenters:</a:t>
            </a:r>
            <a:br>
              <a:rPr lang="en-US" sz="1400" b="0" i="0" dirty="0">
                <a:solidFill>
                  <a:schemeClr val="accent2"/>
                </a:solidFill>
                <a:latin typeface="Arial" pitchFamily="34" charset="0"/>
              </a:rPr>
            </a:br>
            <a:r>
              <a:rPr lang="en-US" sz="1400" b="0" i="0" dirty="0">
                <a:solidFill>
                  <a:schemeClr val="accent2"/>
                </a:solidFill>
                <a:latin typeface="Arial" pitchFamily="34" charset="0"/>
              </a:rPr>
              <a:t>Jason Prado, Travel Assistance Center (TAC) Manager</a:t>
            </a:r>
            <a:br>
              <a:rPr lang="en-US" sz="1400" b="0" i="0" dirty="0">
                <a:solidFill>
                  <a:schemeClr val="accent2"/>
                </a:solidFill>
                <a:latin typeface="Arial" pitchFamily="34" charset="0"/>
              </a:rPr>
            </a:br>
            <a:r>
              <a:rPr lang="en-US" sz="1400" b="0" i="0" dirty="0">
                <a:solidFill>
                  <a:schemeClr val="accent2"/>
                </a:solidFill>
                <a:latin typeface="Arial" pitchFamily="34" charset="0"/>
              </a:rPr>
              <a:t>Dan Greene, TAC Outreach Call Coordinator</a:t>
            </a:r>
            <a:br>
              <a:rPr lang="en-US" sz="1400" b="0" i="0" dirty="0">
                <a:solidFill>
                  <a:schemeClr val="accent2"/>
                </a:solidFill>
                <a:latin typeface="Arial" pitchFamily="34" charset="0"/>
              </a:rPr>
            </a:br>
            <a:r>
              <a:rPr lang="en-US" sz="1400" b="0" i="0" dirty="0">
                <a:solidFill>
                  <a:schemeClr val="accent2"/>
                </a:solidFill>
                <a:latin typeface="Arial" pitchFamily="34" charset="0"/>
              </a:rPr>
              <a:t>Jason Welch, DTS Developer</a:t>
            </a:r>
          </a:p>
        </p:txBody>
      </p:sp>
    </p:spTree>
    <p:extLst>
      <p:ext uri="{BB962C8B-B14F-4D97-AF65-F5344CB8AC3E}">
        <p14:creationId xmlns:p14="http://schemas.microsoft.com/office/powerpoint/2010/main" val="4089635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3DCCF-9047-40BF-969A-B01E6C5500DA}"/>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73CFAEDD-2F4F-4270-A3F4-796E657540E1}"/>
              </a:ext>
            </a:extLst>
          </p:cNvPr>
          <p:cNvSpPr>
            <a:spLocks noGrp="1"/>
          </p:cNvSpPr>
          <p:nvPr>
            <p:ph idx="1"/>
          </p:nvPr>
        </p:nvSpPr>
        <p:spPr/>
        <p:txBody>
          <a:bodyPr/>
          <a:lstStyle/>
          <a:p>
            <a:r>
              <a:rPr lang="en-US" dirty="0"/>
              <a:t>TAC Phones – April 30, 2020</a:t>
            </a:r>
          </a:p>
          <a:p>
            <a:r>
              <a:rPr lang="en-US" dirty="0"/>
              <a:t>Upcoming Change to TAC Outreach Phone – May 26, 2020</a:t>
            </a:r>
          </a:p>
          <a:p>
            <a:r>
              <a:rPr lang="en-US" dirty="0"/>
              <a:t>Live Demonstration</a:t>
            </a:r>
          </a:p>
          <a:p>
            <a:r>
              <a:rPr lang="en-US" dirty="0"/>
              <a:t>Resources</a:t>
            </a:r>
          </a:p>
          <a:p>
            <a:r>
              <a:rPr lang="en-US" dirty="0"/>
              <a:t>Questions</a:t>
            </a:r>
          </a:p>
        </p:txBody>
      </p:sp>
      <p:sp>
        <p:nvSpPr>
          <p:cNvPr id="4" name="Slide Number Placeholder 3">
            <a:extLst>
              <a:ext uri="{FF2B5EF4-FFF2-40B4-BE49-F238E27FC236}">
                <a16:creationId xmlns:a16="http://schemas.microsoft.com/office/drawing/2014/main" id="{F30DE30D-F844-4438-8CF8-75FA8CAC0642}"/>
              </a:ext>
            </a:extLst>
          </p:cNvPr>
          <p:cNvSpPr>
            <a:spLocks noGrp="1"/>
          </p:cNvSpPr>
          <p:nvPr>
            <p:ph type="sldNum" sz="quarter" idx="10"/>
          </p:nvPr>
        </p:nvSpPr>
        <p:spPr/>
        <p:txBody>
          <a:bodyPr/>
          <a:lstStyle/>
          <a:p>
            <a:pPr>
              <a:defRPr/>
            </a:pPr>
            <a:fld id="{7D187A4C-A87B-41AC-8A01-0B3AA42528A5}" type="slidenum">
              <a:rPr lang="en-US" smtClean="0"/>
              <a:pPr>
                <a:defRPr/>
              </a:pPr>
              <a:t>3</a:t>
            </a:fld>
            <a:endParaRPr lang="en-US"/>
          </a:p>
        </p:txBody>
      </p:sp>
    </p:spTree>
    <p:extLst>
      <p:ext uri="{BB962C8B-B14F-4D97-AF65-F5344CB8AC3E}">
        <p14:creationId xmlns:p14="http://schemas.microsoft.com/office/powerpoint/2010/main" val="8693379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8D417-1D41-428A-97C0-0CE682C09EC4}"/>
              </a:ext>
            </a:extLst>
          </p:cNvPr>
          <p:cNvSpPr>
            <a:spLocks noGrp="1"/>
          </p:cNvSpPr>
          <p:nvPr>
            <p:ph type="title"/>
          </p:nvPr>
        </p:nvSpPr>
        <p:spPr/>
        <p:txBody>
          <a:bodyPr/>
          <a:lstStyle/>
          <a:p>
            <a:r>
              <a:rPr lang="en-US" dirty="0"/>
              <a:t>TAC Phones – April 30, 2020</a:t>
            </a:r>
          </a:p>
        </p:txBody>
      </p:sp>
      <p:sp>
        <p:nvSpPr>
          <p:cNvPr id="3" name="Content Placeholder 2">
            <a:extLst>
              <a:ext uri="{FF2B5EF4-FFF2-40B4-BE49-F238E27FC236}">
                <a16:creationId xmlns:a16="http://schemas.microsoft.com/office/drawing/2014/main" id="{5C326E80-C0F6-48E0-A4A9-467582AF8AC0}"/>
              </a:ext>
            </a:extLst>
          </p:cNvPr>
          <p:cNvSpPr>
            <a:spLocks noGrp="1"/>
          </p:cNvSpPr>
          <p:nvPr>
            <p:ph idx="1"/>
          </p:nvPr>
        </p:nvSpPr>
        <p:spPr/>
        <p:txBody>
          <a:bodyPr/>
          <a:lstStyle/>
          <a:p>
            <a:r>
              <a:rPr lang="en-US" dirty="0"/>
              <a:t>There will be a scheduled outage in the Travel Assistance Center’s phone system on April 30</a:t>
            </a:r>
            <a:r>
              <a:rPr lang="en-US" baseline="30000" dirty="0"/>
              <a:t>th</a:t>
            </a:r>
            <a:r>
              <a:rPr lang="en-US" dirty="0"/>
              <a:t>, 2020 from 8PM to 12AM ET.</a:t>
            </a:r>
          </a:p>
          <a:p>
            <a:endParaRPr lang="en-US" dirty="0"/>
          </a:p>
          <a:p>
            <a:r>
              <a:rPr lang="en-US" dirty="0"/>
              <a:t>While the phones will be unavailable during this time, you can still reach the TAC using self-support.</a:t>
            </a:r>
          </a:p>
        </p:txBody>
      </p:sp>
      <p:sp>
        <p:nvSpPr>
          <p:cNvPr id="4" name="Slide Number Placeholder 3">
            <a:extLst>
              <a:ext uri="{FF2B5EF4-FFF2-40B4-BE49-F238E27FC236}">
                <a16:creationId xmlns:a16="http://schemas.microsoft.com/office/drawing/2014/main" id="{9185BC31-5B1C-4985-B5D9-250C98278FF8}"/>
              </a:ext>
            </a:extLst>
          </p:cNvPr>
          <p:cNvSpPr>
            <a:spLocks noGrp="1"/>
          </p:cNvSpPr>
          <p:nvPr>
            <p:ph type="sldNum" sz="quarter" idx="10"/>
          </p:nvPr>
        </p:nvSpPr>
        <p:spPr/>
        <p:txBody>
          <a:bodyPr/>
          <a:lstStyle/>
          <a:p>
            <a:pPr>
              <a:defRPr/>
            </a:pPr>
            <a:fld id="{7D187A4C-A87B-41AC-8A01-0B3AA42528A5}" type="slidenum">
              <a:rPr lang="en-US" smtClean="0"/>
              <a:pPr>
                <a:defRPr/>
              </a:pPr>
              <a:t>4</a:t>
            </a:fld>
            <a:endParaRPr lang="en-US"/>
          </a:p>
        </p:txBody>
      </p:sp>
    </p:spTree>
    <p:extLst>
      <p:ext uri="{BB962C8B-B14F-4D97-AF65-F5344CB8AC3E}">
        <p14:creationId xmlns:p14="http://schemas.microsoft.com/office/powerpoint/2010/main" val="3133270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BB325-8C17-4B0D-990F-65A9418FF3E9}"/>
              </a:ext>
            </a:extLst>
          </p:cNvPr>
          <p:cNvSpPr>
            <a:spLocks noGrp="1"/>
          </p:cNvSpPr>
          <p:nvPr>
            <p:ph type="title"/>
          </p:nvPr>
        </p:nvSpPr>
        <p:spPr/>
        <p:txBody>
          <a:bodyPr/>
          <a:lstStyle/>
          <a:p>
            <a:r>
              <a:rPr lang="en-US" dirty="0"/>
              <a:t>Upcoming Change to TAC Outreach Phone – May 26, 2020</a:t>
            </a:r>
          </a:p>
        </p:txBody>
      </p:sp>
      <p:sp>
        <p:nvSpPr>
          <p:cNvPr id="3" name="Content Placeholder 2">
            <a:extLst>
              <a:ext uri="{FF2B5EF4-FFF2-40B4-BE49-F238E27FC236}">
                <a16:creationId xmlns:a16="http://schemas.microsoft.com/office/drawing/2014/main" id="{4B0C166C-1DBC-4428-AC44-3007243A2EEB}"/>
              </a:ext>
            </a:extLst>
          </p:cNvPr>
          <p:cNvSpPr>
            <a:spLocks noGrp="1"/>
          </p:cNvSpPr>
          <p:nvPr>
            <p:ph idx="1"/>
          </p:nvPr>
        </p:nvSpPr>
        <p:spPr/>
        <p:txBody>
          <a:bodyPr>
            <a:normAutofit/>
          </a:bodyPr>
          <a:lstStyle/>
          <a:p>
            <a:r>
              <a:rPr lang="en-US" dirty="0"/>
              <a:t>On May 26, 2020, the phone number used to dial into the TAC Outreach presentations will be changing.</a:t>
            </a:r>
          </a:p>
          <a:p>
            <a:endParaRPr lang="en-US" dirty="0"/>
          </a:p>
          <a:p>
            <a:r>
              <a:rPr lang="en-US" dirty="0"/>
              <a:t>This new solution that will allow more connections for the expanding participation seen in Outreach over the past few months and ensure that the phone option is always available when DCS audio goes out.</a:t>
            </a:r>
          </a:p>
          <a:p>
            <a:endParaRPr lang="en-US" dirty="0"/>
          </a:p>
          <a:p>
            <a:r>
              <a:rPr lang="en-US" dirty="0"/>
              <a:t>More information on the next Outreach Presentation.</a:t>
            </a:r>
          </a:p>
          <a:p>
            <a:pPr marL="0" indent="0">
              <a:buNone/>
            </a:pPr>
            <a:endParaRPr lang="en-US" dirty="0"/>
          </a:p>
        </p:txBody>
      </p:sp>
      <p:sp>
        <p:nvSpPr>
          <p:cNvPr id="4" name="Slide Number Placeholder 3">
            <a:extLst>
              <a:ext uri="{FF2B5EF4-FFF2-40B4-BE49-F238E27FC236}">
                <a16:creationId xmlns:a16="http://schemas.microsoft.com/office/drawing/2014/main" id="{68F2194E-DAC7-4B7A-873F-F85C44112817}"/>
              </a:ext>
            </a:extLst>
          </p:cNvPr>
          <p:cNvSpPr>
            <a:spLocks noGrp="1"/>
          </p:cNvSpPr>
          <p:nvPr>
            <p:ph type="sldNum" sz="quarter" idx="10"/>
          </p:nvPr>
        </p:nvSpPr>
        <p:spPr/>
        <p:txBody>
          <a:bodyPr/>
          <a:lstStyle/>
          <a:p>
            <a:pPr>
              <a:defRPr/>
            </a:pPr>
            <a:fld id="{7D187A4C-A87B-41AC-8A01-0B3AA42528A5}" type="slidenum">
              <a:rPr lang="en-US" smtClean="0"/>
              <a:pPr>
                <a:defRPr/>
              </a:pPr>
              <a:t>5</a:t>
            </a:fld>
            <a:endParaRPr lang="en-US"/>
          </a:p>
        </p:txBody>
      </p:sp>
    </p:spTree>
    <p:extLst>
      <p:ext uri="{BB962C8B-B14F-4D97-AF65-F5344CB8AC3E}">
        <p14:creationId xmlns:p14="http://schemas.microsoft.com/office/powerpoint/2010/main" val="1205832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4482230-994B-4712-A8A9-026D77E5E1C4}"/>
              </a:ext>
            </a:extLst>
          </p:cNvPr>
          <p:cNvSpPr>
            <a:spLocks noGrp="1"/>
          </p:cNvSpPr>
          <p:nvPr>
            <p:ph type="title"/>
          </p:nvPr>
        </p:nvSpPr>
        <p:spPr/>
        <p:txBody>
          <a:bodyPr/>
          <a:lstStyle/>
          <a:p>
            <a:r>
              <a:rPr lang="en-US" dirty="0"/>
              <a:t>Resources</a:t>
            </a:r>
          </a:p>
        </p:txBody>
      </p:sp>
      <p:sp>
        <p:nvSpPr>
          <p:cNvPr id="7" name="Content Placeholder 6">
            <a:extLst>
              <a:ext uri="{FF2B5EF4-FFF2-40B4-BE49-F238E27FC236}">
                <a16:creationId xmlns:a16="http://schemas.microsoft.com/office/drawing/2014/main" id="{55664A00-5B3C-46BA-A674-6456443A5D75}"/>
              </a:ext>
            </a:extLst>
          </p:cNvPr>
          <p:cNvSpPr>
            <a:spLocks noGrp="1"/>
          </p:cNvSpPr>
          <p:nvPr>
            <p:ph idx="1"/>
          </p:nvPr>
        </p:nvSpPr>
        <p:spPr/>
        <p:txBody>
          <a:bodyPr/>
          <a:lstStyle/>
          <a:p>
            <a:r>
              <a:rPr lang="en-US" sz="2000" dirty="0"/>
              <a:t>FY20 Expenses Release</a:t>
            </a:r>
          </a:p>
          <a:p>
            <a:pPr lvl="1"/>
            <a:r>
              <a:rPr lang="en-US" sz="1800" dirty="0">
                <a:hlinkClick r:id="rId3"/>
              </a:rPr>
              <a:t>https://www.defensetravel.dod.mil/Docs/Look_Ahead_IP_14.pdf</a:t>
            </a:r>
            <a:r>
              <a:rPr lang="en-US" sz="1800" dirty="0"/>
              <a:t> </a:t>
            </a:r>
          </a:p>
          <a:p>
            <a:endParaRPr lang="en-US" sz="2000" dirty="0"/>
          </a:p>
          <a:p>
            <a:r>
              <a:rPr lang="en-US" sz="2000" dirty="0"/>
              <a:t>You can contact the Travel Assistance Center (TAC) via:</a:t>
            </a:r>
          </a:p>
          <a:p>
            <a:pPr lvl="1"/>
            <a:r>
              <a:rPr lang="en-US" sz="1800" dirty="0"/>
              <a:t>Phone 888-Help1Go (888-435-7146)</a:t>
            </a:r>
          </a:p>
          <a:p>
            <a:pPr lvl="1"/>
            <a:r>
              <a:rPr lang="en-US" sz="1800" dirty="0"/>
              <a:t>Web (</a:t>
            </a:r>
            <a:r>
              <a:rPr lang="en-US" sz="1800" dirty="0">
                <a:hlinkClick r:id="rId4"/>
              </a:rPr>
              <a:t>https://www.defensetravel.dod.mil/passport/</a:t>
            </a:r>
            <a:r>
              <a:rPr lang="en-US" sz="1800" dirty="0"/>
              <a:t>)</a:t>
            </a:r>
          </a:p>
          <a:p>
            <a:pPr lvl="1"/>
            <a:endParaRPr lang="en-US" sz="2000" dirty="0"/>
          </a:p>
          <a:p>
            <a:endParaRPr lang="en-US" sz="2000" dirty="0"/>
          </a:p>
          <a:p>
            <a:endParaRPr lang="en-US" dirty="0"/>
          </a:p>
        </p:txBody>
      </p:sp>
      <p:sp>
        <p:nvSpPr>
          <p:cNvPr id="6" name="Slide Number Placeholder 3">
            <a:extLst>
              <a:ext uri="{FF2B5EF4-FFF2-40B4-BE49-F238E27FC236}">
                <a16:creationId xmlns:a16="http://schemas.microsoft.com/office/drawing/2014/main" id="{CA60408B-662C-47F5-8F52-D4FDA5F1EE14}"/>
              </a:ext>
            </a:extLst>
          </p:cNvPr>
          <p:cNvSpPr>
            <a:spLocks noGrp="1"/>
          </p:cNvSpPr>
          <p:nvPr>
            <p:ph type="sldNum" sz="quarter" idx="10"/>
          </p:nvPr>
        </p:nvSpPr>
        <p:spPr/>
        <p:txBody>
          <a:bodyPr/>
          <a:lstStyle/>
          <a:p>
            <a:pPr>
              <a:defRPr/>
            </a:pPr>
            <a:fld id="{F57B2C23-782C-452B-ABE2-F99DA25C02F9}" type="slidenum">
              <a:rPr lang="en-US" smtClean="0"/>
              <a:pPr>
                <a:defRPr/>
              </a:pPr>
              <a:t>6</a:t>
            </a:fld>
            <a:endParaRPr lang="en-US" dirty="0"/>
          </a:p>
        </p:txBody>
      </p:sp>
    </p:spTree>
    <p:extLst>
      <p:ext uri="{BB962C8B-B14F-4D97-AF65-F5344CB8AC3E}">
        <p14:creationId xmlns:p14="http://schemas.microsoft.com/office/powerpoint/2010/main" val="2434821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i="0" dirty="0">
                <a:latin typeface="Arial" pitchFamily="34" charset="0"/>
              </a:rPr>
              <a:t>Questions</a:t>
            </a:r>
            <a:endParaRPr lang="en-US" dirty="0"/>
          </a:p>
        </p:txBody>
      </p:sp>
      <p:sp>
        <p:nvSpPr>
          <p:cNvPr id="6" name="Content Placeholder 5"/>
          <p:cNvSpPr>
            <a:spLocks noGrp="1"/>
          </p:cNvSpPr>
          <p:nvPr>
            <p:ph idx="1"/>
          </p:nvPr>
        </p:nvSpPr>
        <p:spPr/>
        <p:txBody>
          <a:bodyPr/>
          <a:lstStyle/>
          <a:p>
            <a:r>
              <a:rPr lang="en-US" dirty="0"/>
              <a:t>Questions are taken via Telephone by Site Name in alphabetical order</a:t>
            </a:r>
          </a:p>
          <a:p>
            <a:pPr lvl="1"/>
            <a:r>
              <a:rPr lang="en-US" dirty="0"/>
              <a:t>A – E (Example – Dyess Air Force Base)</a:t>
            </a:r>
          </a:p>
          <a:p>
            <a:pPr lvl="1"/>
            <a:r>
              <a:rPr lang="en-US" dirty="0"/>
              <a:t>F – L (Example – Fort Huachuca) </a:t>
            </a:r>
          </a:p>
          <a:p>
            <a:pPr lvl="1"/>
            <a:r>
              <a:rPr lang="en-US" dirty="0"/>
              <a:t>M – S (Example – Redstone Arsenal)</a:t>
            </a:r>
          </a:p>
          <a:p>
            <a:pPr lvl="1"/>
            <a:r>
              <a:rPr lang="en-US" dirty="0"/>
              <a:t>T – Z (Example – Yuma Proving Ground)</a:t>
            </a:r>
          </a:p>
          <a:p>
            <a:pPr lvl="1"/>
            <a:endParaRPr lang="en-US" dirty="0"/>
          </a:p>
          <a:p>
            <a:r>
              <a:rPr lang="en-US" dirty="0"/>
              <a:t>You can press #6 to unmute your phone’s line to ask a question.</a:t>
            </a:r>
          </a:p>
          <a:p>
            <a:endParaRPr lang="en-US" dirty="0"/>
          </a:p>
          <a:p>
            <a:r>
              <a:rPr lang="en-US" dirty="0"/>
              <a:t>Please be considerate and mute your phone if you are not talking by pressing *6.</a:t>
            </a:r>
          </a:p>
        </p:txBody>
      </p:sp>
      <p:sp>
        <p:nvSpPr>
          <p:cNvPr id="7" name="Slide Number Placeholder 3">
            <a:extLst>
              <a:ext uri="{FF2B5EF4-FFF2-40B4-BE49-F238E27FC236}">
                <a16:creationId xmlns:a16="http://schemas.microsoft.com/office/drawing/2014/main" id="{6D3572CD-5D6E-48B7-A24B-55BF81EBABD8}"/>
              </a:ext>
            </a:extLst>
          </p:cNvPr>
          <p:cNvSpPr>
            <a:spLocks noGrp="1"/>
          </p:cNvSpPr>
          <p:nvPr>
            <p:ph type="sldNum" sz="quarter" idx="10"/>
          </p:nvPr>
        </p:nvSpPr>
        <p:spPr/>
        <p:txBody>
          <a:bodyPr/>
          <a:lstStyle/>
          <a:p>
            <a:pPr>
              <a:defRPr/>
            </a:pPr>
            <a:fld id="{F57B2C23-782C-452B-ABE2-F99DA25C02F9}" type="slidenum">
              <a:rPr lang="en-US" smtClean="0"/>
              <a:pPr>
                <a:defRPr/>
              </a:pPr>
              <a:t>7</a:t>
            </a:fld>
            <a:endParaRPr lang="en-US"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UUID" val="{E5FC68ED-10C6-40D4-847A-AA4A52B1EE42}"/>
  <p:tag name="ISPRING_RESOURCE_FOLDER" val="C:\Users\dangreene\Documents\Training\TAC Outreach Call Template\"/>
  <p:tag name="ISPRING_PRESENTATION_PATH" val="C:\Users\dangreene\Documents\Training\TAC Outreach Call Template.ppt"/>
  <p:tag name="ISPRING_PROJECT_FOLDER_UPDATED" val="1"/>
  <p:tag name="ISPRING_SCREEN_RECS_UPDATED" val="C:\Users\dangreene\Documents\Training\TAC Outreach Call Template\"/>
  <p:tag name="ISPRING_RESOURCE_PATHS_HASH_2" val="754dd541176f388efaf58226a08cddaeb7661ad3"/>
</p:tagLst>
</file>

<file path=ppt/theme/theme1.xml><?xml version="1.0" encoding="utf-8"?>
<a:theme xmlns:a="http://schemas.openxmlformats.org/drawingml/2006/main" name="TAC Outreach Call">
  <a:themeElements>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28575" cap="flat" cmpd="sng" algn="ctr">
          <a:solidFill>
            <a:srgbClr val="FF3300"/>
          </a:solidFill>
          <a:prstDash val="solid"/>
          <a:round/>
          <a:headEnd type="none" w="med" len="med"/>
          <a:tailEnd type="none" w="med" len="med"/>
        </a:ln>
        <a:effectLst/>
      </a:spPr>
      <a:bodyPr vert="horz" wrap="none" lIns="91440" tIns="45720" rIns="91440" bIns="45720" numCol="1" rtlCol="0" anchor="ctr" anchorCtr="0" compatLnSpc="1">
        <a:prstTxWarp prst="textNoShape">
          <a:avLst/>
        </a:prstTxWarp>
      </a:bodyPr>
      <a:lstStyle>
        <a:defPPr marL="0" marR="0" indent="0" defTabSz="914400" rtl="0" eaLnBrk="1" fontAlgn="base" latinLnBrk="0" hangingPunct="1">
          <a:lnSpc>
            <a:spcPct val="100000"/>
          </a:lnSpc>
          <a:spcBef>
            <a:spcPct val="0"/>
          </a:spcBef>
          <a:spcAft>
            <a:spcPct val="0"/>
          </a:spcAft>
          <a:buClrTx/>
          <a:buSzTx/>
          <a:buFontTx/>
          <a:buNone/>
          <a:tabLst/>
          <a:defRPr kumimoji="0" sz="1200" b="0" i="0" u="none" strike="noStrike" cap="none" normalizeH="0" baseline="0" dirty="0" smtClean="0">
            <a:ln>
              <a:noFill/>
            </a:ln>
            <a:solidFill>
              <a:schemeClr val="tx1"/>
            </a:solidFill>
            <a:effectLst/>
            <a:latin typeface="+mj-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1" i="1" u="none" strike="noStrike" cap="none" normalizeH="0" baseline="0" smtClean="0">
            <a:ln>
              <a:noFill/>
            </a:ln>
            <a:solidFill>
              <a:schemeClr val="tx1"/>
            </a:solidFill>
            <a:effectLst/>
            <a:latin typeface="Arial Rounded MT Bold" pitchFamily="34" charset="0"/>
          </a:defRPr>
        </a:defPPr>
      </a:lstStyle>
    </a:lnDef>
    <a:txDef>
      <a:spPr>
        <a:solidFill>
          <a:schemeClr val="bg1"/>
        </a:solidFill>
        <a:ln>
          <a:solidFill>
            <a:schemeClr val="tx1"/>
          </a:solidFill>
        </a:ln>
      </a:spPr>
      <a:bodyPr wrap="square" rtlCol="0" anchor="ctr">
        <a:normAutofit/>
      </a:bodyPr>
      <a:lstStyle>
        <a:defPPr>
          <a:defRPr sz="1400" b="0" i="0" dirty="0" smtClean="0">
            <a:latin typeface="+mj-lt"/>
          </a:defRPr>
        </a:defPPr>
      </a:lstStyle>
    </a:txDef>
  </a:objectDefaults>
  <a:extraClrSchemeLst>
    <a:extraClrScheme>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AC Outreach Call" id="{44D91E28-9F93-4FAE-9CEB-B5C1D26B8E14}" vid="{3109F8FC-B66F-4A0E-B604-CFC3DE61FCB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TAC Outreach Call</Template>
  <TotalTime>134</TotalTime>
  <Words>311</Words>
  <Application>Microsoft Office PowerPoint</Application>
  <PresentationFormat>Widescreen</PresentationFormat>
  <Paragraphs>45</Paragraphs>
  <Slides>7</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Arial Rounded MT Bold</vt:lpstr>
      <vt:lpstr>Garamond</vt:lpstr>
      <vt:lpstr>Times New Roman</vt:lpstr>
      <vt:lpstr>TAC Outreach Call</vt:lpstr>
      <vt:lpstr>Welcome to the TAC Outreach Call</vt:lpstr>
      <vt:lpstr>TAC Outreach Call Date</vt:lpstr>
      <vt:lpstr>Agenda</vt:lpstr>
      <vt:lpstr>TAC Phones – April 30, 2020</vt:lpstr>
      <vt:lpstr>Upcoming Change to TAC Outreach Phone – May 26, 2020</vt:lpstr>
      <vt:lpstr>Resources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TAC Outreach Call</dc:title>
  <dc:creator>Greene, Dan - US</dc:creator>
  <cp:lastModifiedBy>Greene, Dan - US</cp:lastModifiedBy>
  <cp:revision>8</cp:revision>
  <dcterms:created xsi:type="dcterms:W3CDTF">2020-04-27T14:36:49Z</dcterms:created>
  <dcterms:modified xsi:type="dcterms:W3CDTF">2020-04-27T17:20:00Z</dcterms:modified>
</cp:coreProperties>
</file>