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182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14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150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241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092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6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113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73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165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787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583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793F7-3F61-4971-B2BF-A0C497BF9C88}" type="datetimeFigureOut">
              <a:rPr lang="en-US" smtClean="0"/>
              <a:t>6/26/2019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DC5A0-933A-4E8B-8D07-615989F68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202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65563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CG 034 OSU Product snap_event_radar_1080_10rps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G 034 OSU  Product  snap_event_radar_1080_10rp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672695"/>
            <a:ext cx="9067800" cy="51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0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Widescreen</PresentationFormat>
  <Paragraphs>1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CG 034 OSU Product snap_event_radar_1080_10rps</vt:lpstr>
    </vt:vector>
  </TitlesOfParts>
  <Company>U.S. Department of Defense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CG 034 OSU Product snap_event_radar_1080_10rps</dc:title>
  <dc:creator>Tippets, Russell C LT</dc:creator>
  <cp:lastModifiedBy>Tippets, Russell C LT</cp:lastModifiedBy>
  <cp:revision>1</cp:revision>
  <dcterms:created xsi:type="dcterms:W3CDTF">2019-06-26T15:01:56Z</dcterms:created>
  <dcterms:modified xsi:type="dcterms:W3CDTF">2019-06-26T15:02:05Z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