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430" r:id="rId5"/>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2" pos="2712" userDrawn="1">
          <p15:clr>
            <a:srgbClr val="A4A3A4"/>
          </p15:clr>
        </p15:guide>
        <p15:guide id="3" orient="horz" pos="1920" userDrawn="1">
          <p15:clr>
            <a:srgbClr val="A4A3A4"/>
          </p15:clr>
        </p15:guide>
        <p15:guide id="4" pos="5616" userDrawn="1">
          <p15:clr>
            <a:srgbClr val="A4A3A4"/>
          </p15:clr>
        </p15:guide>
        <p15:guide id="6" pos="168" userDrawn="1">
          <p15:clr>
            <a:srgbClr val="A4A3A4"/>
          </p15:clr>
        </p15:guide>
        <p15:guide id="9" orient="horz" pos="1008" userDrawn="1">
          <p15:clr>
            <a:srgbClr val="A4A3A4"/>
          </p15:clr>
        </p15:guide>
        <p15:guide id="11" orient="horz" pos="2304" userDrawn="1">
          <p15:clr>
            <a:srgbClr val="A4A3A4"/>
          </p15:clr>
        </p15:guide>
        <p15:guide id="12" pos="2784" userDrawn="1">
          <p15:clr>
            <a:srgbClr val="A4A3A4"/>
          </p15:clr>
        </p15:guide>
        <p15:guide id="13" orient="horz" pos="192" userDrawn="1">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8D3"/>
    <a:srgbClr val="333399"/>
    <a:srgbClr val="3333FF"/>
    <a:srgbClr val="FFFF99"/>
    <a:srgbClr val="CC0000"/>
    <a:srgbClr val="CC9900"/>
    <a:srgbClr val="33CCFF"/>
    <a:srgbClr val="F0EC4E"/>
    <a:srgbClr val="263B91"/>
    <a:srgbClr val="2A89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1" autoAdjust="0"/>
    <p:restoredTop sz="96247" autoAdjust="0"/>
  </p:normalViewPr>
  <p:slideViewPr>
    <p:cSldViewPr snapToGrid="0">
      <p:cViewPr varScale="1">
        <p:scale>
          <a:sx n="112" d="100"/>
          <a:sy n="112" d="100"/>
        </p:scale>
        <p:origin x="1506" y="108"/>
      </p:cViewPr>
      <p:guideLst>
        <p:guide pos="2712"/>
        <p:guide orient="horz" pos="1920"/>
        <p:guide pos="5616"/>
        <p:guide pos="168"/>
        <p:guide orient="horz" pos="1008"/>
        <p:guide orient="horz" pos="2304"/>
        <p:guide pos="2784"/>
        <p:guide orient="horz" pos="192"/>
      </p:guideLst>
    </p:cSldViewPr>
  </p:slideViewPr>
  <p:outlineViewPr>
    <p:cViewPr>
      <p:scale>
        <a:sx n="33" d="100"/>
        <a:sy n="33" d="100"/>
      </p:scale>
      <p:origin x="0" y="2580"/>
    </p:cViewPr>
  </p:outlineViewPr>
  <p:notesTextViewPr>
    <p:cViewPr>
      <p:scale>
        <a:sx n="3" d="2"/>
        <a:sy n="3" d="2"/>
      </p:scale>
      <p:origin x="0" y="0"/>
    </p:cViewPr>
  </p:notesTextViewPr>
  <p:sorterViewPr>
    <p:cViewPr>
      <p:scale>
        <a:sx n="150" d="100"/>
        <a:sy n="150" d="100"/>
      </p:scale>
      <p:origin x="0" y="0"/>
    </p:cViewPr>
  </p:sorterViewPr>
  <p:notesViewPr>
    <p:cSldViewPr snapToGrid="0">
      <p:cViewPr varScale="1">
        <p:scale>
          <a:sx n="63" d="100"/>
          <a:sy n="63" d="100"/>
        </p:scale>
        <p:origin x="-3168" y="-12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5885" cy="464503"/>
          </a:xfrm>
          <a:prstGeom prst="rect">
            <a:avLst/>
          </a:prstGeom>
        </p:spPr>
        <p:txBody>
          <a:bodyPr vert="horz" lIns="92938" tIns="46469" rIns="92938" bIns="46469"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sz="quarter" idx="1"/>
          </p:nvPr>
        </p:nvSpPr>
        <p:spPr>
          <a:xfrm>
            <a:off x="3957534" y="0"/>
            <a:ext cx="3025885" cy="464503"/>
          </a:xfrm>
          <a:prstGeom prst="rect">
            <a:avLst/>
          </a:prstGeom>
        </p:spPr>
        <p:txBody>
          <a:bodyPr vert="horz" lIns="92938" tIns="46469" rIns="92938" bIns="46469" rtlCol="0"/>
          <a:lstStyle>
            <a:lvl1pPr algn="r" fontAlgn="auto">
              <a:spcBef>
                <a:spcPts val="0"/>
              </a:spcBef>
              <a:spcAft>
                <a:spcPts val="0"/>
              </a:spcAft>
              <a:defRPr sz="1200">
                <a:latin typeface="+mn-lt"/>
                <a:cs typeface="+mn-cs"/>
              </a:defRPr>
            </a:lvl1pPr>
          </a:lstStyle>
          <a:p>
            <a:pPr>
              <a:defRPr/>
            </a:pPr>
            <a:fld id="{38C572A9-351B-490C-8DB6-3422DDBC9779}" type="datetimeFigureOut">
              <a:rPr lang="en-US"/>
              <a:pPr>
                <a:defRPr/>
              </a:pPr>
              <a:t>1/11/2017</a:t>
            </a:fld>
            <a:endParaRPr lang="en-CA"/>
          </a:p>
        </p:txBody>
      </p:sp>
      <p:sp>
        <p:nvSpPr>
          <p:cNvPr id="4" name="Footer Placeholder 3"/>
          <p:cNvSpPr>
            <a:spLocks noGrp="1"/>
          </p:cNvSpPr>
          <p:nvPr>
            <p:ph type="ftr" sz="quarter" idx="2"/>
          </p:nvPr>
        </p:nvSpPr>
        <p:spPr>
          <a:xfrm>
            <a:off x="0" y="8817612"/>
            <a:ext cx="3025885" cy="464503"/>
          </a:xfrm>
          <a:prstGeom prst="rect">
            <a:avLst/>
          </a:prstGeom>
        </p:spPr>
        <p:txBody>
          <a:bodyPr vert="horz" lIns="92938" tIns="46469" rIns="92938" bIns="46469" rtlCol="0" anchor="b"/>
          <a:lstStyle>
            <a:lvl1pPr algn="l" fontAlgn="auto">
              <a:spcBef>
                <a:spcPts val="0"/>
              </a:spcBef>
              <a:spcAft>
                <a:spcPts val="0"/>
              </a:spcAft>
              <a:defRPr sz="1200">
                <a:latin typeface="+mn-lt"/>
                <a:cs typeface="+mn-cs"/>
              </a:defRPr>
            </a:lvl1pPr>
          </a:lstStyle>
          <a:p>
            <a:pPr>
              <a:defRPr/>
            </a:pPr>
            <a:endParaRPr lang="en-CA"/>
          </a:p>
        </p:txBody>
      </p:sp>
      <p:sp>
        <p:nvSpPr>
          <p:cNvPr id="5" name="Slide Number Placeholder 4"/>
          <p:cNvSpPr>
            <a:spLocks noGrp="1"/>
          </p:cNvSpPr>
          <p:nvPr>
            <p:ph type="sldNum" sz="quarter" idx="3"/>
          </p:nvPr>
        </p:nvSpPr>
        <p:spPr>
          <a:xfrm>
            <a:off x="3957534" y="8817612"/>
            <a:ext cx="3025885" cy="464503"/>
          </a:xfrm>
          <a:prstGeom prst="rect">
            <a:avLst/>
          </a:prstGeom>
        </p:spPr>
        <p:txBody>
          <a:bodyPr vert="horz" lIns="92938" tIns="46469" rIns="92938" bIns="46469" rtlCol="0" anchor="b"/>
          <a:lstStyle>
            <a:lvl1pPr algn="r" fontAlgn="auto">
              <a:spcBef>
                <a:spcPts val="0"/>
              </a:spcBef>
              <a:spcAft>
                <a:spcPts val="0"/>
              </a:spcAft>
              <a:defRPr sz="1200">
                <a:latin typeface="+mn-lt"/>
                <a:cs typeface="+mn-cs"/>
              </a:defRPr>
            </a:lvl1pPr>
          </a:lstStyle>
          <a:p>
            <a:pPr>
              <a:defRPr/>
            </a:pPr>
            <a:fld id="{990BBC24-D3DE-419C-B53B-B62EA9E0E83B}" type="slidenum">
              <a:rPr lang="en-CA"/>
              <a:pPr>
                <a:defRPr/>
              </a:pPr>
              <a:t>‹#›</a:t>
            </a:fld>
            <a:endParaRPr lang="en-CA"/>
          </a:p>
        </p:txBody>
      </p:sp>
    </p:spTree>
    <p:extLst>
      <p:ext uri="{BB962C8B-B14F-4D97-AF65-F5344CB8AC3E}">
        <p14:creationId xmlns:p14="http://schemas.microsoft.com/office/powerpoint/2010/main" val="444272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5885" cy="464503"/>
          </a:xfrm>
          <a:prstGeom prst="rect">
            <a:avLst/>
          </a:prstGeom>
        </p:spPr>
        <p:txBody>
          <a:bodyPr vert="horz" lIns="92938" tIns="46469" rIns="92938" bIns="4646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7534" y="0"/>
            <a:ext cx="3025885" cy="464503"/>
          </a:xfrm>
          <a:prstGeom prst="rect">
            <a:avLst/>
          </a:prstGeom>
        </p:spPr>
        <p:txBody>
          <a:bodyPr vert="horz" lIns="92938" tIns="46469" rIns="92938" bIns="46469" rtlCol="0"/>
          <a:lstStyle>
            <a:lvl1pPr algn="r" fontAlgn="auto">
              <a:spcBef>
                <a:spcPts val="0"/>
              </a:spcBef>
              <a:spcAft>
                <a:spcPts val="0"/>
              </a:spcAft>
              <a:defRPr sz="1200">
                <a:latin typeface="+mn-lt"/>
                <a:cs typeface="+mn-cs"/>
              </a:defRPr>
            </a:lvl1pPr>
          </a:lstStyle>
          <a:p>
            <a:pPr>
              <a:defRPr/>
            </a:pPr>
            <a:fld id="{1E641C8A-4312-4BC2-A5A4-4AA25D6445E1}" type="datetimeFigureOut">
              <a:rPr lang="en-US"/>
              <a:pPr>
                <a:defRPr/>
              </a:pPr>
              <a:t>1/11/2017</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38" tIns="46469" rIns="92938" bIns="46469" rtlCol="0" anchor="ctr"/>
          <a:lstStyle/>
          <a:p>
            <a:pPr lvl="0"/>
            <a:endParaRPr lang="en-US" noProof="0"/>
          </a:p>
        </p:txBody>
      </p:sp>
      <p:sp>
        <p:nvSpPr>
          <p:cNvPr id="5" name="Notes Placeholder 4"/>
          <p:cNvSpPr>
            <a:spLocks noGrp="1"/>
          </p:cNvSpPr>
          <p:nvPr>
            <p:ph type="body" sz="quarter" idx="3"/>
          </p:nvPr>
        </p:nvSpPr>
        <p:spPr>
          <a:xfrm>
            <a:off x="699133" y="4410393"/>
            <a:ext cx="5586735" cy="4177348"/>
          </a:xfrm>
          <a:prstGeom prst="rect">
            <a:avLst/>
          </a:prstGeom>
        </p:spPr>
        <p:txBody>
          <a:bodyPr vert="horz" lIns="92938" tIns="46469" rIns="92938" bIns="4646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7612"/>
            <a:ext cx="3025885" cy="464503"/>
          </a:xfrm>
          <a:prstGeom prst="rect">
            <a:avLst/>
          </a:prstGeom>
        </p:spPr>
        <p:txBody>
          <a:bodyPr vert="horz" lIns="92938" tIns="46469" rIns="92938" bIns="4646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7534" y="8817612"/>
            <a:ext cx="3025885" cy="464503"/>
          </a:xfrm>
          <a:prstGeom prst="rect">
            <a:avLst/>
          </a:prstGeom>
        </p:spPr>
        <p:txBody>
          <a:bodyPr vert="horz" lIns="92938" tIns="46469" rIns="92938" bIns="46469" rtlCol="0" anchor="b"/>
          <a:lstStyle>
            <a:lvl1pPr algn="r" fontAlgn="auto">
              <a:spcBef>
                <a:spcPts val="0"/>
              </a:spcBef>
              <a:spcAft>
                <a:spcPts val="0"/>
              </a:spcAft>
              <a:defRPr sz="1200">
                <a:latin typeface="+mn-lt"/>
                <a:cs typeface="+mn-cs"/>
              </a:defRPr>
            </a:lvl1pPr>
          </a:lstStyle>
          <a:p>
            <a:pPr>
              <a:defRPr/>
            </a:pPr>
            <a:fld id="{54ECEBB0-BC7C-40D9-AF97-F69137A5D4E9}" type="slidenum">
              <a:rPr lang="en-US"/>
              <a:pPr>
                <a:defRPr/>
              </a:pPr>
              <a:t>‹#›</a:t>
            </a:fld>
            <a:endParaRPr lang="en-US"/>
          </a:p>
        </p:txBody>
      </p:sp>
    </p:spTree>
    <p:extLst>
      <p:ext uri="{BB962C8B-B14F-4D97-AF65-F5344CB8AC3E}">
        <p14:creationId xmlns:p14="http://schemas.microsoft.com/office/powerpoint/2010/main" val="32565351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activate</a:t>
            </a:r>
            <a:r>
              <a:rPr lang="en-US" baseline="0" dirty="0" smtClean="0"/>
              <a:t> hyperlink, you must be in slide show view.</a:t>
            </a:r>
            <a:endParaRPr lang="en-US" dirty="0"/>
          </a:p>
        </p:txBody>
      </p:sp>
      <p:sp>
        <p:nvSpPr>
          <p:cNvPr id="4" name="Slide Number Placeholder 3"/>
          <p:cNvSpPr>
            <a:spLocks noGrp="1"/>
          </p:cNvSpPr>
          <p:nvPr>
            <p:ph type="sldNum" sz="quarter" idx="10"/>
          </p:nvPr>
        </p:nvSpPr>
        <p:spPr/>
        <p:txBody>
          <a:bodyPr/>
          <a:lstStyle/>
          <a:p>
            <a:pPr>
              <a:defRPr/>
            </a:pPr>
            <a:fld id="{54ECEBB0-BC7C-40D9-AF97-F69137A5D4E9}" type="slidenum">
              <a:rPr lang="en-US" smtClean="0"/>
              <a:pPr>
                <a:defRPr/>
              </a:pPr>
              <a:t>1</a:t>
            </a:fld>
            <a:endParaRPr lang="en-US"/>
          </a:p>
        </p:txBody>
      </p:sp>
    </p:spTree>
    <p:extLst>
      <p:ext uri="{BB962C8B-B14F-4D97-AF65-F5344CB8AC3E}">
        <p14:creationId xmlns:p14="http://schemas.microsoft.com/office/powerpoint/2010/main" val="1949003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858000" cy="762000"/>
          </a:xfrm>
        </p:spPr>
        <p:txBody>
          <a:bodyPr>
            <a:normAutofit/>
          </a:bodyPr>
          <a:lstStyle>
            <a:lvl1pPr>
              <a:defRPr sz="3200">
                <a:solidFill>
                  <a:srgbClr val="000099"/>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0262" y="1219200"/>
            <a:ext cx="7983538" cy="4466897"/>
          </a:xfrm>
          <a:noFill/>
          <a:ln w="9525">
            <a:noFill/>
            <a:miter lim="800000"/>
            <a:headEnd/>
            <a:tailEnd/>
          </a:ln>
          <a:effectLst/>
        </p:spPr>
        <p:txBody>
          <a:bodyPr lIns="96838" tIns="47625" rIns="96838" bIns="47625"/>
          <a:lstStyle>
            <a:lvl1pPr algn="l" defTabSz="960438" rtl="0" fontAlgn="base">
              <a:spcBef>
                <a:spcPct val="50000"/>
              </a:spcBef>
              <a:spcAft>
                <a:spcPct val="0"/>
              </a:spcAft>
              <a:buSzPct val="125000"/>
              <a:defRPr lang="en-US" sz="2400" b="1" dirty="0" smtClean="0">
                <a:solidFill>
                  <a:schemeClr val="tx1"/>
                </a:solidFill>
                <a:latin typeface="Gill Sans MT" panose="020B0502020104020203" pitchFamily="34" charset="0"/>
                <a:ea typeface="+mn-ea"/>
                <a:cs typeface="Arial" pitchFamily="34" charset="0"/>
              </a:defRPr>
            </a:lvl1pPr>
            <a:lvl2pPr algn="l" defTabSz="960438" rtl="0" fontAlgn="base">
              <a:spcBef>
                <a:spcPct val="50000"/>
              </a:spcBef>
              <a:spcAft>
                <a:spcPct val="0"/>
              </a:spcAft>
              <a:buSzPct val="125000"/>
              <a:defRPr lang="en-US" sz="2400" b="0" dirty="0" smtClean="0">
                <a:solidFill>
                  <a:schemeClr val="tx1"/>
                </a:solidFill>
                <a:latin typeface="Gill Sans MT" panose="020B0502020104020203" pitchFamily="34" charset="0"/>
                <a:ea typeface="+mn-ea"/>
                <a:cs typeface="Arial" pitchFamily="34" charset="0"/>
              </a:defRPr>
            </a:lvl2pPr>
            <a:lvl3pPr algn="l" defTabSz="960438" rtl="0" fontAlgn="base">
              <a:spcBef>
                <a:spcPct val="50000"/>
              </a:spcBef>
              <a:spcAft>
                <a:spcPct val="0"/>
              </a:spcAft>
              <a:buSzPct val="125000"/>
              <a:defRPr lang="en-US" sz="2000" b="0" dirty="0" smtClean="0">
                <a:solidFill>
                  <a:schemeClr val="tx1"/>
                </a:solidFill>
                <a:latin typeface="Gill Sans MT" panose="020B0502020104020203" pitchFamily="34" charset="0"/>
                <a:ea typeface="+mn-ea"/>
                <a:cs typeface="Arial" pitchFamily="34" charset="0"/>
              </a:defRPr>
            </a:lvl3pPr>
            <a:lvl4pPr algn="l" defTabSz="960438" rtl="0" fontAlgn="base">
              <a:spcBef>
                <a:spcPct val="50000"/>
              </a:spcBef>
              <a:spcAft>
                <a:spcPct val="0"/>
              </a:spcAft>
              <a:buSzPct val="125000"/>
              <a:defRPr lang="en-US" sz="1800" b="0" dirty="0" smtClean="0">
                <a:solidFill>
                  <a:schemeClr val="tx1"/>
                </a:solidFill>
                <a:latin typeface="Gill Sans MT" panose="020B0502020104020203" pitchFamily="34" charset="0"/>
                <a:ea typeface="+mn-ea"/>
                <a:cs typeface="Arial" pitchFamily="34" charset="0"/>
              </a:defRPr>
            </a:lvl4pPr>
            <a:lvl5pPr algn="l" defTabSz="960438" rtl="0" fontAlgn="base">
              <a:spcBef>
                <a:spcPct val="50000"/>
              </a:spcBef>
              <a:spcAft>
                <a:spcPct val="0"/>
              </a:spcAft>
              <a:buSzPct val="125000"/>
              <a:buFont typeface="Arial" pitchFamily="34" charset="0"/>
              <a:buChar char="•"/>
              <a:defRPr lang="en-US" sz="1800" b="0" dirty="0">
                <a:solidFill>
                  <a:schemeClr val="tx1"/>
                </a:solidFill>
                <a:latin typeface="Gill Sans MT" panose="020B0502020104020203"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8"/>
          <p:cNvSpPr>
            <a:spLocks noGrp="1"/>
          </p:cNvSpPr>
          <p:nvPr>
            <p:ph type="ftr" sz="quarter" idx="10"/>
          </p:nvPr>
        </p:nvSpPr>
        <p:spPr>
          <a:xfrm>
            <a:off x="1" y="6631918"/>
            <a:ext cx="9143999" cy="226082"/>
          </a:xfrm>
          <a:prstGeom prst="rect">
            <a:avLst/>
          </a:prstGeom>
        </p:spPr>
        <p:txBody>
          <a:bodyPr/>
          <a:lstStyle/>
          <a:p>
            <a:pPr algn="ctr"/>
            <a:r>
              <a:rPr lang="en-US" sz="700" b="1" dirty="0" smtClean="0">
                <a:solidFill>
                  <a:schemeClr val="bg1"/>
                </a:solidFill>
                <a:latin typeface="Arial" pitchFamily="34" charset="0"/>
              </a:rPr>
              <a:t>DISTRIBUTION A.  Approved for public release:</a:t>
            </a:r>
            <a:r>
              <a:rPr lang="en-US" sz="700" b="1" baseline="0" dirty="0" smtClean="0">
                <a:solidFill>
                  <a:schemeClr val="bg1"/>
                </a:solidFill>
                <a:latin typeface="Arial" pitchFamily="34" charset="0"/>
              </a:rPr>
              <a:t>  distribution unlimited.</a:t>
            </a:r>
            <a:endParaRPr lang="en-US" sz="700" dirty="0" smtClean="0">
              <a:solidFill>
                <a:schemeClr val="bg1"/>
              </a:solidFill>
              <a:latin typeface="Arial"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519094"/>
            <a:ext cx="9144000" cy="707886"/>
          </a:xfrm>
          <a:noFill/>
          <a:ln w="9525">
            <a:noFill/>
            <a:miter lim="800000"/>
            <a:headEnd/>
            <a:tailEnd/>
          </a:ln>
          <a:effectLst/>
        </p:spPr>
        <p:txBody>
          <a:bodyPr wrap="square">
            <a:spAutoFit/>
          </a:bodyPr>
          <a:lstStyle>
            <a:lvl1pPr algn="ctr" rtl="0" fontAlgn="base">
              <a:spcBef>
                <a:spcPct val="50000"/>
              </a:spcBef>
              <a:spcAft>
                <a:spcPct val="0"/>
              </a:spcAft>
              <a:defRPr lang="en-US" sz="4000" b="1" kern="1200" dirty="0">
                <a:solidFill>
                  <a:schemeClr val="bg1"/>
                </a:solidFill>
                <a:latin typeface="Gill Sans MT" panose="020B0502020104020203" pitchFamily="34" charset="0"/>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2194035" y="2355095"/>
            <a:ext cx="6705600" cy="661987"/>
          </a:xfrm>
        </p:spPr>
        <p:txBody>
          <a:bodyPr anchor="b"/>
          <a:lstStyle>
            <a:lvl1pPr marL="0" indent="0" algn="r">
              <a:buNone/>
              <a:defRPr sz="2000">
                <a:solidFill>
                  <a:schemeClr val="bg1"/>
                </a:solidFill>
                <a:latin typeface="Gill Sans MT" panose="020B05020201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Footer Placeholder 4"/>
          <p:cNvSpPr>
            <a:spLocks noGrp="1"/>
          </p:cNvSpPr>
          <p:nvPr>
            <p:ph type="ftr" sz="quarter" idx="10"/>
          </p:nvPr>
        </p:nvSpPr>
        <p:spPr>
          <a:xfrm>
            <a:off x="0" y="6568962"/>
            <a:ext cx="9144000" cy="289038"/>
          </a:xfrm>
          <a:prstGeom prst="rect">
            <a:avLst/>
          </a:prstGeom>
        </p:spPr>
        <p:txBody>
          <a:bodyPr/>
          <a:lstStyle>
            <a:lvl1pPr>
              <a:defRPr sz="900" b="1">
                <a:solidFill>
                  <a:schemeClr val="bg1"/>
                </a:solidFill>
              </a:defRPr>
            </a:lvl1pPr>
          </a:lstStyle>
          <a:p>
            <a:pPr algn="ctr"/>
            <a:r>
              <a:rPr lang="en-US" dirty="0" smtClean="0">
                <a:latin typeface="Arial" pitchFamily="34" charset="0"/>
              </a:rPr>
              <a:t>DISTRIBUTION A.  Approved for public release:  distribution unlimited.</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0263" y="152400"/>
            <a:ext cx="8313737" cy="762000"/>
          </a:xfrm>
        </p:spPr>
        <p:txBody>
          <a:bodyPr/>
          <a:lstStyle>
            <a:lvl1pPr>
              <a:defRPr>
                <a:solidFill>
                  <a:srgbClr val="263B9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09440" y="1143001"/>
            <a:ext cx="4038600" cy="452207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00440" y="1143000"/>
            <a:ext cx="4038600" cy="454309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 y="6631918"/>
            <a:ext cx="9143999" cy="226082"/>
          </a:xfrm>
          <a:prstGeom prst="rect">
            <a:avLst/>
          </a:prstGeom>
        </p:spPr>
        <p:txBody>
          <a:bodyPr/>
          <a:lstStyle/>
          <a:p>
            <a:pPr algn="ctr"/>
            <a:r>
              <a:rPr lang="en-US" sz="700" b="1" smtClean="0">
                <a:solidFill>
                  <a:schemeClr val="bg1"/>
                </a:solidFill>
                <a:latin typeface="Arial" pitchFamily="34" charset="0"/>
              </a:rPr>
              <a:t>DISTRIBUTION A.  Approved for public release:</a:t>
            </a:r>
            <a:r>
              <a:rPr lang="en-US" sz="700" b="1" baseline="0" smtClean="0">
                <a:solidFill>
                  <a:schemeClr val="bg1"/>
                </a:solidFill>
                <a:latin typeface="Arial" pitchFamily="34" charset="0"/>
              </a:rPr>
              <a:t>  distribution unlimited.</a:t>
            </a:r>
            <a:endParaRPr lang="en-US" sz="700" dirty="0" smtClean="0">
              <a:solidFill>
                <a:schemeClr val="bg1"/>
              </a:solidFill>
              <a:latin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0263" y="152400"/>
            <a:ext cx="8313737" cy="762000"/>
          </a:xfrm>
        </p:spPr>
        <p:txBody>
          <a:bodyPr rtlCol="0">
            <a:normAutofit/>
          </a:bodyPr>
          <a:lstStyle>
            <a:lvl1pPr algn="ctr" defTabSz="914400" rtl="0" eaLnBrk="1" latinLnBrk="0" hangingPunct="1">
              <a:spcBef>
                <a:spcPct val="0"/>
              </a:spcBef>
              <a:buNone/>
              <a:defRPr lang="en-US" sz="3200" b="1" kern="1200" dirty="0">
                <a:solidFill>
                  <a:srgbClr val="263B91"/>
                </a:solidFill>
                <a:latin typeface="Gill Sans MT" panose="020B0502020104020203" pitchFamily="34" charset="0"/>
                <a:ea typeface="+mj-ea"/>
                <a:cs typeface="Arial" pitchFamily="34" charset="0"/>
              </a:defRPr>
            </a:lvl1pPr>
          </a:lstStyle>
          <a:p>
            <a:r>
              <a:rPr lang="en-US" dirty="0" smtClean="0"/>
              <a:t>Click to edit Master title style</a:t>
            </a:r>
            <a:endParaRPr lang="en-US" dirty="0"/>
          </a:p>
        </p:txBody>
      </p:sp>
      <p:sp>
        <p:nvSpPr>
          <p:cNvPr id="4" name="Footer Placeholder 3"/>
          <p:cNvSpPr>
            <a:spLocks noGrp="1"/>
          </p:cNvSpPr>
          <p:nvPr>
            <p:ph type="ftr" sz="quarter" idx="10"/>
          </p:nvPr>
        </p:nvSpPr>
        <p:spPr>
          <a:xfrm>
            <a:off x="1" y="6631918"/>
            <a:ext cx="9143999" cy="226082"/>
          </a:xfrm>
          <a:prstGeom prst="rect">
            <a:avLst/>
          </a:prstGeom>
        </p:spPr>
        <p:txBody>
          <a:bodyPr/>
          <a:lstStyle/>
          <a:p>
            <a:pPr algn="ctr"/>
            <a:r>
              <a:rPr lang="en-US" sz="700" b="1" smtClean="0">
                <a:solidFill>
                  <a:schemeClr val="bg1"/>
                </a:solidFill>
                <a:latin typeface="Arial" pitchFamily="34" charset="0"/>
              </a:rPr>
              <a:t>DISTRIBUTION A.  Approved for public release:</a:t>
            </a:r>
            <a:r>
              <a:rPr lang="en-US" sz="700" b="1" baseline="0" smtClean="0">
                <a:solidFill>
                  <a:schemeClr val="bg1"/>
                </a:solidFill>
                <a:latin typeface="Arial" pitchFamily="34" charset="0"/>
              </a:rPr>
              <a:t>  distribution unlimited.</a:t>
            </a:r>
            <a:endParaRPr lang="en-US" sz="700" dirty="0" smtClean="0">
              <a:solidFill>
                <a:schemeClr val="bg1"/>
              </a:solidFill>
              <a:latin typeface="Arial"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 y="6631918"/>
            <a:ext cx="9143999" cy="226082"/>
          </a:xfrm>
          <a:prstGeom prst="rect">
            <a:avLst/>
          </a:prstGeom>
        </p:spPr>
        <p:txBody>
          <a:bodyPr/>
          <a:lstStyle/>
          <a:p>
            <a:pPr algn="ctr"/>
            <a:r>
              <a:rPr lang="en-US" sz="700" b="1" smtClean="0">
                <a:solidFill>
                  <a:schemeClr val="bg1"/>
                </a:solidFill>
                <a:latin typeface="Arial" pitchFamily="34" charset="0"/>
              </a:rPr>
              <a:t>DISTRIBUTION A.  Approved for public release:</a:t>
            </a:r>
            <a:r>
              <a:rPr lang="en-US" sz="700" b="1" baseline="0" smtClean="0">
                <a:solidFill>
                  <a:schemeClr val="bg1"/>
                </a:solidFill>
                <a:latin typeface="Arial" pitchFamily="34" charset="0"/>
              </a:rPr>
              <a:t>  distribution unlimited.</a:t>
            </a:r>
            <a:endParaRPr lang="en-US" sz="700" dirty="0" smtClean="0">
              <a:solidFill>
                <a:schemeClr val="bg1"/>
              </a:solidFill>
              <a:latin typeface="Arial" pitchFamily="34"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Qua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263" y="76200"/>
            <a:ext cx="8313737" cy="990600"/>
          </a:xfrm>
          <a:prstGeom prst="rect">
            <a:avLst/>
          </a:prstGeom>
        </p:spPr>
        <p:txBody>
          <a:bodyPr/>
          <a:lstStyle>
            <a:lvl1pPr>
              <a:defRPr/>
            </a:lvl1pPr>
          </a:lstStyle>
          <a:p>
            <a:r>
              <a:rPr lang="en-US" dirty="0" smtClean="0"/>
              <a:t>Click to edit Quad Slide Title</a:t>
            </a:r>
            <a:endParaRPr lang="en-US" dirty="0"/>
          </a:p>
        </p:txBody>
      </p:sp>
      <p:sp>
        <p:nvSpPr>
          <p:cNvPr id="5" name="Rounded Rectangle 4"/>
          <p:cNvSpPr/>
          <p:nvPr userDrawn="1"/>
        </p:nvSpPr>
        <p:spPr>
          <a:xfrm>
            <a:off x="304800" y="3462904"/>
            <a:ext cx="4104456" cy="2254736"/>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en-CA" dirty="0">
              <a:solidFill>
                <a:prstClr val="black"/>
              </a:solidFill>
            </a:endParaRPr>
          </a:p>
        </p:txBody>
      </p:sp>
      <p:sp>
        <p:nvSpPr>
          <p:cNvPr id="6" name="Rounded Rectangle 5"/>
          <p:cNvSpPr/>
          <p:nvPr userDrawn="1"/>
        </p:nvSpPr>
        <p:spPr>
          <a:xfrm>
            <a:off x="4724400" y="1024504"/>
            <a:ext cx="4104456" cy="2254736"/>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en-CA" dirty="0">
              <a:solidFill>
                <a:prstClr val="black"/>
              </a:solidFill>
            </a:endParaRPr>
          </a:p>
        </p:txBody>
      </p:sp>
      <p:sp>
        <p:nvSpPr>
          <p:cNvPr id="9" name="Rounded Rectangle 8"/>
          <p:cNvSpPr/>
          <p:nvPr userDrawn="1"/>
        </p:nvSpPr>
        <p:spPr>
          <a:xfrm>
            <a:off x="4724400" y="3462904"/>
            <a:ext cx="4104456" cy="2254736"/>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en-CA" dirty="0">
              <a:solidFill>
                <a:prstClr val="black"/>
              </a:solidFill>
            </a:endParaRPr>
          </a:p>
        </p:txBody>
      </p:sp>
      <p:sp>
        <p:nvSpPr>
          <p:cNvPr id="10" name="Rounded Rectangle 9"/>
          <p:cNvSpPr/>
          <p:nvPr userDrawn="1"/>
        </p:nvSpPr>
        <p:spPr>
          <a:xfrm>
            <a:off x="315144" y="993240"/>
            <a:ext cx="4104456" cy="2254736"/>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en-CA" dirty="0">
              <a:solidFill>
                <a:prstClr val="black"/>
              </a:solidFill>
            </a:endParaRPr>
          </a:p>
        </p:txBody>
      </p:sp>
      <p:sp>
        <p:nvSpPr>
          <p:cNvPr id="3" name="Footer Placeholder 2"/>
          <p:cNvSpPr>
            <a:spLocks noGrp="1"/>
          </p:cNvSpPr>
          <p:nvPr>
            <p:ph type="ftr" sz="quarter" idx="10"/>
          </p:nvPr>
        </p:nvSpPr>
        <p:spPr>
          <a:xfrm>
            <a:off x="1" y="6631918"/>
            <a:ext cx="9143999" cy="226082"/>
          </a:xfrm>
          <a:prstGeom prst="rect">
            <a:avLst/>
          </a:prstGeom>
        </p:spPr>
        <p:txBody>
          <a:bodyPr/>
          <a:lstStyle/>
          <a:p>
            <a:pPr algn="ctr"/>
            <a:r>
              <a:rPr lang="en-US" sz="700" b="1" smtClean="0">
                <a:solidFill>
                  <a:schemeClr val="bg1"/>
                </a:solidFill>
                <a:latin typeface="Arial" pitchFamily="34" charset="0"/>
              </a:rPr>
              <a:t>DISTRIBUTION A.  Approved for public release:</a:t>
            </a:r>
            <a:r>
              <a:rPr lang="en-US" sz="700" b="1" baseline="0" smtClean="0">
                <a:solidFill>
                  <a:schemeClr val="bg1"/>
                </a:solidFill>
                <a:latin typeface="Arial" pitchFamily="34" charset="0"/>
              </a:rPr>
              <a:t>  distribution unlimited.</a:t>
            </a:r>
            <a:endParaRPr lang="en-US" sz="700" dirty="0" smtClean="0">
              <a:solidFill>
                <a:schemeClr val="bg1"/>
              </a:solidFill>
              <a:latin typeface="Arial" pitchFamily="34"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830262" y="1371600"/>
            <a:ext cx="7983537" cy="4282966"/>
          </a:xfrm>
          <a:prstGeom prst="rect">
            <a:avLst/>
          </a:prstGeom>
        </p:spPr>
        <p:txBody>
          <a:bodyPr/>
          <a:lstStyle>
            <a:lvl1pPr algn="ctr">
              <a:buNone/>
              <a:defRPr/>
            </a:lvl1pPr>
          </a:lstStyle>
          <a:p>
            <a:r>
              <a:rPr lang="en-US" dirty="0" smtClean="0"/>
              <a:t>Click to insert picture</a:t>
            </a:r>
            <a:endParaRPr lang="en-US" dirty="0"/>
          </a:p>
        </p:txBody>
      </p:sp>
      <p:sp>
        <p:nvSpPr>
          <p:cNvPr id="3" name="Title 2"/>
          <p:cNvSpPr>
            <a:spLocks noGrp="1"/>
          </p:cNvSpPr>
          <p:nvPr>
            <p:ph type="title"/>
          </p:nvPr>
        </p:nvSpPr>
        <p:spPr>
          <a:xfrm>
            <a:off x="830262" y="0"/>
            <a:ext cx="8313737" cy="1143000"/>
          </a:xfrm>
          <a:prstGeom prst="rect">
            <a:avLst/>
          </a:prstGeom>
        </p:spPr>
        <p:txBody>
          <a:bodyPr/>
          <a:lstStyle/>
          <a:p>
            <a:r>
              <a:rPr lang="en-US" smtClean="0"/>
              <a:t>Click to edit Master title style</a:t>
            </a:r>
            <a:endParaRPr lang="en-US"/>
          </a:p>
        </p:txBody>
      </p:sp>
      <p:sp>
        <p:nvSpPr>
          <p:cNvPr id="2" name="Footer Placeholder 1"/>
          <p:cNvSpPr>
            <a:spLocks noGrp="1"/>
          </p:cNvSpPr>
          <p:nvPr>
            <p:ph type="ftr" sz="quarter" idx="11"/>
          </p:nvPr>
        </p:nvSpPr>
        <p:spPr>
          <a:xfrm>
            <a:off x="1" y="6631918"/>
            <a:ext cx="9143999" cy="226082"/>
          </a:xfrm>
          <a:prstGeom prst="rect">
            <a:avLst/>
          </a:prstGeom>
        </p:spPr>
        <p:txBody>
          <a:bodyPr/>
          <a:lstStyle/>
          <a:p>
            <a:pPr algn="ctr"/>
            <a:r>
              <a:rPr lang="en-US" sz="700" b="1" smtClean="0">
                <a:solidFill>
                  <a:schemeClr val="bg1"/>
                </a:solidFill>
                <a:latin typeface="Arial" pitchFamily="34" charset="0"/>
              </a:rPr>
              <a:t>DISTRIBUTION A.  Approved for public release:</a:t>
            </a:r>
            <a:r>
              <a:rPr lang="en-US" sz="700" b="1" baseline="0" smtClean="0">
                <a:solidFill>
                  <a:schemeClr val="bg1"/>
                </a:solidFill>
                <a:latin typeface="Arial" pitchFamily="34" charset="0"/>
              </a:rPr>
              <a:t>  distribution unlimited.</a:t>
            </a:r>
            <a:endParaRPr lang="en-US" sz="700" dirty="0" smtClean="0">
              <a:solidFill>
                <a:schemeClr val="bg1"/>
              </a:solidFill>
              <a:latin typeface="Arial" pitchFamily="34" charset="0"/>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a:xfrm>
            <a:off x="1" y="6631918"/>
            <a:ext cx="9143999" cy="226082"/>
          </a:xfrm>
          <a:prstGeom prst="rect">
            <a:avLst/>
          </a:prstGeom>
        </p:spPr>
        <p:txBody>
          <a:bodyPr/>
          <a:lstStyle/>
          <a:p>
            <a:pPr algn="ctr"/>
            <a:r>
              <a:rPr lang="en-US" sz="700" b="1" smtClean="0">
                <a:solidFill>
                  <a:schemeClr val="bg1"/>
                </a:solidFill>
                <a:latin typeface="Arial" pitchFamily="34" charset="0"/>
              </a:rPr>
              <a:t>DISTRIBUTION A.  Approved for public release:</a:t>
            </a:r>
            <a:r>
              <a:rPr lang="en-US" sz="700" b="1" baseline="0" smtClean="0">
                <a:solidFill>
                  <a:schemeClr val="bg1"/>
                </a:solidFill>
                <a:latin typeface="Arial" pitchFamily="34" charset="0"/>
              </a:rPr>
              <a:t>  distribution unlimited.</a:t>
            </a:r>
            <a:endParaRPr lang="en-US" sz="700" dirty="0" smtClean="0">
              <a:solidFill>
                <a:schemeClr val="bg1"/>
              </a:solidFill>
              <a:latin typeface="Arial" pitchFamily="34" charset="0"/>
            </a:endParaRPr>
          </a:p>
        </p:txBody>
      </p:sp>
    </p:spTree>
    <p:extLst>
      <p:ext uri="{BB962C8B-B14F-4D97-AF65-F5344CB8AC3E}">
        <p14:creationId xmlns:p14="http://schemas.microsoft.com/office/powerpoint/2010/main" val="343084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6410991"/>
            <a:ext cx="9144000" cy="228348"/>
          </a:xfrm>
          <a:prstGeom prst="rect">
            <a:avLst/>
          </a:prstGeom>
          <a:solidFill>
            <a:srgbClr val="39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Title Placeholder 1"/>
          <p:cNvSpPr>
            <a:spLocks noGrp="1"/>
          </p:cNvSpPr>
          <p:nvPr>
            <p:ph type="title"/>
          </p:nvPr>
        </p:nvSpPr>
        <p:spPr bwMode="auto">
          <a:xfrm>
            <a:off x="827271" y="116988"/>
            <a:ext cx="8316729"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27270" y="1295400"/>
            <a:ext cx="7986529" cy="43906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Footer Placeholder 4"/>
          <p:cNvSpPr txBox="1">
            <a:spLocks/>
          </p:cNvSpPr>
          <p:nvPr userDrawn="1"/>
        </p:nvSpPr>
        <p:spPr>
          <a:xfrm>
            <a:off x="636104" y="6410991"/>
            <a:ext cx="8507896" cy="4572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Aft>
                <a:spcPts val="600"/>
              </a:spcAft>
            </a:pPr>
            <a:r>
              <a:rPr lang="en-US" sz="900" b="1" spc="400" baseline="0" dirty="0" smtClean="0">
                <a:solidFill>
                  <a:schemeClr val="bg1"/>
                </a:solidFill>
                <a:latin typeface="Century Gothic" panose="020B0502020202020204" pitchFamily="34" charset="0"/>
              </a:rPr>
              <a:t>SMALL BUSINESS INNOVATION RESEARCH | SMALL BUSINESS TECHNOLOGY TRANSFER</a:t>
            </a:r>
          </a:p>
          <a:p>
            <a:pPr algn="ctr"/>
            <a:r>
              <a:rPr lang="en-US" sz="700" b="1" dirty="0" smtClean="0">
                <a:solidFill>
                  <a:schemeClr val="tx1"/>
                </a:solidFill>
                <a:latin typeface="Arial" pitchFamily="34" charset="0"/>
              </a:rPr>
              <a:t>DISTRIBUTION STATEMENT A – Unclassified, Unlimited</a:t>
            </a:r>
            <a:r>
              <a:rPr lang="en-US" sz="700" b="1" baseline="0" dirty="0" smtClean="0">
                <a:solidFill>
                  <a:schemeClr val="tx1"/>
                </a:solidFill>
                <a:latin typeface="Arial" pitchFamily="34" charset="0"/>
              </a:rPr>
              <a:t> Distribution</a:t>
            </a:r>
            <a:endParaRPr lang="en-US" sz="700" dirty="0" smtClean="0">
              <a:solidFill>
                <a:schemeClr val="tx1"/>
              </a:solidFill>
              <a:latin typeface="Arial" pitchFamily="34" charset="0"/>
            </a:endParaRPr>
          </a:p>
        </p:txBody>
      </p:sp>
      <p:pic>
        <p:nvPicPr>
          <p:cNvPr id="9" name="Picture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7661" y="6181820"/>
            <a:ext cx="652601" cy="561880"/>
          </a:xfrm>
          <a:prstGeom prst="rect">
            <a:avLst/>
          </a:prstGeom>
          <a:effectLst>
            <a:glow>
              <a:schemeClr val="tx1">
                <a:alpha val="60000"/>
              </a:schemeClr>
            </a:glow>
            <a:outerShdw blurRad="50800" dist="38100" dir="5400000" algn="t" rotWithShape="0">
              <a:prstClr val="black">
                <a:alpha val="31000"/>
              </a:prstClr>
            </a:outerShdw>
            <a:softEdge rad="0"/>
          </a:effectLst>
        </p:spPr>
      </p:pic>
    </p:spTree>
  </p:cSld>
  <p:clrMap bg1="lt1" tx1="dk1" bg2="lt2" tx2="dk2" accent1="accent1" accent2="accent2" accent3="accent3" accent4="accent4" accent5="accent5" accent6="accent6" hlink="hlink" folHlink="folHlink"/>
  <p:sldLayoutIdLst>
    <p:sldLayoutId id="2147484518" r:id="rId1"/>
    <p:sldLayoutId id="2147484519" r:id="rId2"/>
    <p:sldLayoutId id="2147484520" r:id="rId3"/>
    <p:sldLayoutId id="2147484522" r:id="rId4"/>
    <p:sldLayoutId id="2147484523" r:id="rId5"/>
    <p:sldLayoutId id="2147484557" r:id="rId6"/>
    <p:sldLayoutId id="2147484558" r:id="rId7"/>
    <p:sldLayoutId id="2147484559" r:id="rId8"/>
  </p:sldLayoutIdLst>
  <p:hf hdr="0" ftr="0" dt="0"/>
  <p:txStyles>
    <p:titleStyle>
      <a:lvl1pPr algn="ctr" rtl="0" eaLnBrk="0" fontAlgn="base" hangingPunct="0">
        <a:spcBef>
          <a:spcPct val="0"/>
        </a:spcBef>
        <a:spcAft>
          <a:spcPct val="0"/>
        </a:spcAft>
        <a:defRPr lang="en-US" sz="3200" b="1" kern="1200" dirty="0" smtClean="0">
          <a:solidFill>
            <a:srgbClr val="263B91"/>
          </a:solidFill>
          <a:latin typeface="Gill Sans MT" panose="020B0502020104020203" pitchFamily="34" charset="0"/>
          <a:ea typeface="+mj-ea"/>
          <a:cs typeface="+mj-cs"/>
        </a:defRPr>
      </a:lvl1pPr>
      <a:lvl2pPr algn="ctr" rtl="0" eaLnBrk="0" fontAlgn="base" hangingPunct="0">
        <a:spcBef>
          <a:spcPct val="0"/>
        </a:spcBef>
        <a:spcAft>
          <a:spcPct val="0"/>
        </a:spcAft>
        <a:defRPr sz="3200" b="1">
          <a:solidFill>
            <a:srgbClr val="000099"/>
          </a:solidFill>
          <a:latin typeface="Arial" charset="0"/>
          <a:cs typeface="Arial" charset="0"/>
        </a:defRPr>
      </a:lvl2pPr>
      <a:lvl3pPr algn="ctr" rtl="0" eaLnBrk="0" fontAlgn="base" hangingPunct="0">
        <a:spcBef>
          <a:spcPct val="0"/>
        </a:spcBef>
        <a:spcAft>
          <a:spcPct val="0"/>
        </a:spcAft>
        <a:defRPr sz="3200" b="1">
          <a:solidFill>
            <a:srgbClr val="000099"/>
          </a:solidFill>
          <a:latin typeface="Arial" charset="0"/>
          <a:cs typeface="Arial" charset="0"/>
        </a:defRPr>
      </a:lvl3pPr>
      <a:lvl4pPr algn="ctr" rtl="0" eaLnBrk="0" fontAlgn="base" hangingPunct="0">
        <a:spcBef>
          <a:spcPct val="0"/>
        </a:spcBef>
        <a:spcAft>
          <a:spcPct val="0"/>
        </a:spcAft>
        <a:defRPr sz="3200" b="1">
          <a:solidFill>
            <a:srgbClr val="000099"/>
          </a:solidFill>
          <a:latin typeface="Arial" charset="0"/>
          <a:cs typeface="Arial" charset="0"/>
        </a:defRPr>
      </a:lvl4pPr>
      <a:lvl5pPr algn="ctr" rtl="0" eaLnBrk="0" fontAlgn="base" hangingPunct="0">
        <a:spcBef>
          <a:spcPct val="0"/>
        </a:spcBef>
        <a:spcAft>
          <a:spcPct val="0"/>
        </a:spcAft>
        <a:defRPr sz="3200" b="1">
          <a:solidFill>
            <a:srgbClr val="000099"/>
          </a:solidFill>
          <a:latin typeface="Arial" charset="0"/>
          <a:cs typeface="Arial" charset="0"/>
        </a:defRPr>
      </a:lvl5pPr>
      <a:lvl6pPr marL="457200" algn="ctr" rtl="0" fontAlgn="base">
        <a:spcBef>
          <a:spcPct val="0"/>
        </a:spcBef>
        <a:spcAft>
          <a:spcPct val="0"/>
        </a:spcAft>
        <a:defRPr sz="3200" b="1">
          <a:solidFill>
            <a:srgbClr val="000099"/>
          </a:solidFill>
          <a:latin typeface="Arial" charset="0"/>
          <a:cs typeface="Arial" charset="0"/>
        </a:defRPr>
      </a:lvl6pPr>
      <a:lvl7pPr marL="914400" algn="ctr" rtl="0" fontAlgn="base">
        <a:spcBef>
          <a:spcPct val="0"/>
        </a:spcBef>
        <a:spcAft>
          <a:spcPct val="0"/>
        </a:spcAft>
        <a:defRPr sz="3200" b="1">
          <a:solidFill>
            <a:srgbClr val="000099"/>
          </a:solidFill>
          <a:latin typeface="Arial" charset="0"/>
          <a:cs typeface="Arial" charset="0"/>
        </a:defRPr>
      </a:lvl7pPr>
      <a:lvl8pPr marL="1371600" algn="ctr" rtl="0" fontAlgn="base">
        <a:spcBef>
          <a:spcPct val="0"/>
        </a:spcBef>
        <a:spcAft>
          <a:spcPct val="0"/>
        </a:spcAft>
        <a:defRPr sz="3200" b="1">
          <a:solidFill>
            <a:srgbClr val="000099"/>
          </a:solidFill>
          <a:latin typeface="Arial" charset="0"/>
          <a:cs typeface="Arial" charset="0"/>
        </a:defRPr>
      </a:lvl8pPr>
      <a:lvl9pPr marL="1828800" algn="ctr" rtl="0" fontAlgn="base">
        <a:spcBef>
          <a:spcPct val="0"/>
        </a:spcBef>
        <a:spcAft>
          <a:spcPct val="0"/>
        </a:spcAft>
        <a:defRPr sz="3200" b="1">
          <a:solidFill>
            <a:srgbClr val="000099"/>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Gill Sans MT" panose="020B0502020104020203"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Gill Sans MT" panose="020B0502020104020203"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ill Sans MT" panose="020B0502020104020203"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Gill Sans MT" panose="020B0502020104020203"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Gill Sans MT" panose="020B0502020104020203"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0"/>
            <a:ext cx="6096000" cy="3048000"/>
          </a:xfrm>
          <a:prstGeom prst="rect">
            <a:avLst/>
          </a:prstGeom>
        </p:spPr>
      </p:pic>
      <p:sp>
        <p:nvSpPr>
          <p:cNvPr id="13" name="TextBox 12"/>
          <p:cNvSpPr txBox="1"/>
          <p:nvPr/>
        </p:nvSpPr>
        <p:spPr>
          <a:xfrm>
            <a:off x="177949" y="3269689"/>
            <a:ext cx="8691025" cy="615553"/>
          </a:xfrm>
          <a:prstGeom prst="rect">
            <a:avLst/>
          </a:prstGeom>
          <a:noFill/>
        </p:spPr>
        <p:txBody>
          <a:bodyPr wrap="square" rtlCol="0">
            <a:spAutoFit/>
          </a:bodyPr>
          <a:lstStyle/>
          <a:p>
            <a:r>
              <a:rPr lang="en-US" sz="2000" b="1" dirty="0" smtClean="0"/>
              <a:t>COATING DEVLEOPED</a:t>
            </a:r>
            <a:r>
              <a:rPr lang="en-US" sz="1400" b="1" dirty="0" smtClean="0"/>
              <a:t/>
            </a:r>
            <a:br>
              <a:rPr lang="en-US" sz="1400" b="1" dirty="0" smtClean="0"/>
            </a:br>
            <a:r>
              <a:rPr lang="en-US" sz="1400" b="1" dirty="0" smtClean="0"/>
              <a:t>FOR MILITARY USE SHOWS COMMERCIAL PROMISE</a:t>
            </a:r>
            <a:endParaRPr lang="en-US" b="1" dirty="0"/>
          </a:p>
        </p:txBody>
      </p:sp>
      <p:sp>
        <p:nvSpPr>
          <p:cNvPr id="14" name="TextBox 13"/>
          <p:cNvSpPr txBox="1"/>
          <p:nvPr/>
        </p:nvSpPr>
        <p:spPr>
          <a:xfrm>
            <a:off x="172694" y="3870359"/>
            <a:ext cx="8742706" cy="2262158"/>
          </a:xfrm>
          <a:prstGeom prst="rect">
            <a:avLst/>
          </a:prstGeom>
          <a:noFill/>
        </p:spPr>
        <p:txBody>
          <a:bodyPr wrap="square" rtlCol="0">
            <a:spAutoFit/>
          </a:bodyPr>
          <a:lstStyle/>
          <a:p>
            <a:pPr>
              <a:spcAft>
                <a:spcPts val="900"/>
              </a:spcAft>
            </a:pPr>
            <a:r>
              <a:rPr lang="en-US" sz="1400" dirty="0"/>
              <a:t>A Virginia-based company is better positioned for long-term growth because of its work on a coating technology for the Department of Defense. </a:t>
            </a:r>
          </a:p>
          <a:p>
            <a:pPr>
              <a:spcAft>
                <a:spcPts val="900"/>
              </a:spcAft>
            </a:pPr>
            <a:r>
              <a:rPr lang="en-US" sz="1400" dirty="0"/>
              <a:t>Luna Innovations has filed for patents for the general coating formulation and signed a licensing agreement with partner </a:t>
            </a:r>
            <a:r>
              <a:rPr lang="en-US" sz="1400" dirty="0" err="1"/>
              <a:t>UltraTech</a:t>
            </a:r>
            <a:r>
              <a:rPr lang="en-US" sz="1400" dirty="0"/>
              <a:t> International for production and marketing. Under the trade name Gentoo, the coating is providing royalties to Luna while being evaluated for wider global use by dozens of companies in various industries such as glass, automotive and biomedical. </a:t>
            </a:r>
          </a:p>
          <a:p>
            <a:pPr>
              <a:spcAft>
                <a:spcPts val="900"/>
              </a:spcAft>
            </a:pPr>
            <a:r>
              <a:rPr lang="en-US" sz="1400" dirty="0"/>
              <a:t>Originally developed for pilots who faced a hazard with water pooling on aircraft canopies and windshields, the coating is designed to quickly shed water off transparent surfaces for improved visibility during inclement weather.</a:t>
            </a:r>
            <a:endParaRPr lang="en-US" sz="1300" dirty="0"/>
          </a:p>
        </p:txBody>
      </p:sp>
      <p:sp>
        <p:nvSpPr>
          <p:cNvPr id="11" name="TextBox 10"/>
          <p:cNvSpPr txBox="1"/>
          <p:nvPr/>
        </p:nvSpPr>
        <p:spPr>
          <a:xfrm>
            <a:off x="179334" y="1092849"/>
            <a:ext cx="4240266" cy="1938992"/>
          </a:xfrm>
          <a:prstGeom prst="rect">
            <a:avLst/>
          </a:prstGeom>
          <a:noFill/>
        </p:spPr>
        <p:txBody>
          <a:bodyPr wrap="square" rtlCol="0">
            <a:spAutoFit/>
          </a:bodyPr>
          <a:lstStyle/>
          <a:p>
            <a:r>
              <a:rPr lang="en-US" sz="1600" b="1" dirty="0" smtClean="0"/>
              <a:t>Luna Innovations</a:t>
            </a:r>
            <a:endParaRPr lang="en-US" sz="1600" b="1" dirty="0" smtClean="0"/>
          </a:p>
          <a:p>
            <a:pPr>
              <a:spcAft>
                <a:spcPts val="1200"/>
              </a:spcAft>
            </a:pPr>
            <a:r>
              <a:rPr lang="en-US" sz="1200" dirty="0" smtClean="0"/>
              <a:t>Roanoke, Virginia</a:t>
            </a:r>
            <a:endParaRPr lang="en-US" sz="1200" dirty="0" smtClean="0"/>
          </a:p>
          <a:p>
            <a:pPr>
              <a:spcAft>
                <a:spcPts val="600"/>
              </a:spcAft>
            </a:pPr>
            <a:r>
              <a:rPr lang="en-US" sz="1200" b="1" dirty="0" smtClean="0"/>
              <a:t>TOPIC </a:t>
            </a:r>
            <a:r>
              <a:rPr lang="en-US" sz="1200" b="1" dirty="0"/>
              <a:t>NUMBER</a:t>
            </a:r>
            <a:r>
              <a:rPr lang="en-US" sz="1200" b="1" dirty="0" smtClean="0"/>
              <a:t>:  </a:t>
            </a:r>
            <a:r>
              <a:rPr lang="en-US" sz="1200" dirty="0" smtClean="0"/>
              <a:t>N102-135</a:t>
            </a:r>
            <a:endParaRPr lang="en-US" sz="1200" dirty="0" smtClean="0"/>
          </a:p>
          <a:p>
            <a:pPr>
              <a:spcAft>
                <a:spcPts val="600"/>
              </a:spcAft>
            </a:pPr>
            <a:r>
              <a:rPr lang="en-US" sz="1200" b="1" dirty="0" smtClean="0"/>
              <a:t>TOPIC TITLE:  </a:t>
            </a:r>
            <a:br>
              <a:rPr lang="en-US" sz="1200" b="1" dirty="0" smtClean="0"/>
            </a:br>
            <a:r>
              <a:rPr lang="en-US" sz="1200" dirty="0"/>
              <a:t>Durable Rain-Repellent Coatings for Aircraft Transparencies</a:t>
            </a:r>
          </a:p>
          <a:p>
            <a:r>
              <a:rPr lang="en-US" sz="1200" b="1" dirty="0" smtClean="0"/>
              <a:t>TECHNICAL </a:t>
            </a:r>
            <a:r>
              <a:rPr lang="en-US" sz="1200" b="1" dirty="0" smtClean="0"/>
              <a:t>PROJECT OFFICE</a:t>
            </a:r>
            <a:r>
              <a:rPr lang="en-US" sz="1200" b="1" dirty="0"/>
              <a:t>:</a:t>
            </a:r>
          </a:p>
          <a:p>
            <a:r>
              <a:rPr lang="en-US" sz="1200" dirty="0"/>
              <a:t>Air </a:t>
            </a:r>
            <a:r>
              <a:rPr lang="en-US" sz="1200" dirty="0" smtClean="0"/>
              <a:t>Force Sustainment </a:t>
            </a:r>
            <a:r>
              <a:rPr lang="en-US" sz="1200" dirty="0"/>
              <a:t>Center</a:t>
            </a:r>
          </a:p>
          <a:p>
            <a:r>
              <a:rPr lang="en-US" sz="1200" dirty="0" smtClean="0"/>
              <a:t>Hill </a:t>
            </a:r>
            <a:r>
              <a:rPr lang="en-US" sz="1200" dirty="0" smtClean="0"/>
              <a:t>AFB</a:t>
            </a:r>
            <a:r>
              <a:rPr lang="en-US" sz="1200" dirty="0"/>
              <a:t>, </a:t>
            </a:r>
            <a:r>
              <a:rPr lang="en-US" sz="1200" dirty="0" smtClean="0"/>
              <a:t>UT</a:t>
            </a:r>
            <a:endParaRPr lang="en-US" sz="1200" dirty="0"/>
          </a:p>
        </p:txBody>
      </p:sp>
      <p:sp>
        <p:nvSpPr>
          <p:cNvPr id="7" name="TextBox 6"/>
          <p:cNvSpPr txBox="1"/>
          <p:nvPr/>
        </p:nvSpPr>
        <p:spPr>
          <a:xfrm>
            <a:off x="6016241" y="2170324"/>
            <a:ext cx="2899159" cy="872034"/>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100" dirty="0">
                <a:solidFill>
                  <a:schemeClr val="bg1"/>
                </a:solidFill>
              </a:rPr>
              <a:t>Improves aircraft canopy water shedding capability</a:t>
            </a:r>
          </a:p>
          <a:p>
            <a:pPr marL="171450" indent="-171450">
              <a:spcAft>
                <a:spcPts val="400"/>
              </a:spcAft>
              <a:buFont typeface="Arial" panose="020B0604020202020204" pitchFamily="34" charset="0"/>
              <a:buChar char="•"/>
            </a:pPr>
            <a:r>
              <a:rPr lang="en-US" sz="1100" dirty="0">
                <a:solidFill>
                  <a:schemeClr val="bg1"/>
                </a:solidFill>
              </a:rPr>
              <a:t>License agreement providing royalties</a:t>
            </a:r>
          </a:p>
          <a:p>
            <a:pPr marL="171450" indent="-171450">
              <a:spcAft>
                <a:spcPts val="400"/>
              </a:spcAft>
              <a:buFont typeface="Arial" panose="020B0604020202020204" pitchFamily="34" charset="0"/>
              <a:buChar char="•"/>
            </a:pPr>
            <a:r>
              <a:rPr lang="en-US" sz="1100" dirty="0">
                <a:solidFill>
                  <a:schemeClr val="bg1"/>
                </a:solidFill>
              </a:rPr>
              <a:t>Evaluated for wider global use</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1" y="287003"/>
            <a:ext cx="2781300" cy="697059"/>
          </a:xfrm>
          <a:prstGeom prst="rect">
            <a:avLst/>
          </a:prstGeom>
        </p:spPr>
      </p:pic>
    </p:spTree>
    <p:extLst>
      <p:ext uri="{BB962C8B-B14F-4D97-AF65-F5344CB8AC3E}">
        <p14:creationId xmlns:p14="http://schemas.microsoft.com/office/powerpoint/2010/main" val="3962196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AFRL_Briefing_Template_2_01">
  <a:themeElements>
    <a:clrScheme name="Custom 2">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0066FF"/>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6B382576FBDC4181F48F5D01AB44B2" ma:contentTypeVersion="0" ma:contentTypeDescription="Create a new document." ma:contentTypeScope="" ma:versionID="61da11c8e6e7dd00e2cd5e2b6444d92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01C6A4-936D-4C8A-B7CC-F1445A0F08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04217E5-F288-4C54-9D19-9CE4F51B9298}">
  <ds:schemaRefs>
    <ds:schemaRef ds:uri="http://schemas.microsoft.com/sharepoint/v3/contenttype/forms"/>
  </ds:schemaRefs>
</ds:datastoreItem>
</file>

<file path=customXml/itemProps3.xml><?xml version="1.0" encoding="utf-8"?>
<ds:datastoreItem xmlns:ds="http://schemas.openxmlformats.org/officeDocument/2006/customXml" ds:itemID="{CD706E45-5DC1-47E4-8E80-779B5E74A60A}">
  <ds:schemaRefs>
    <ds:schemaRef ds:uri="http://purl.org/dc/elements/1.1/"/>
    <ds:schemaRef ds:uri="http://schemas.openxmlformats.org/package/2006/metadata/core-properties"/>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AFRL_Briefing_Template_2_01</Template>
  <TotalTime>9797</TotalTime>
  <Words>160</Words>
  <Application>Microsoft Office PowerPoint</Application>
  <PresentationFormat>On-screen Show (4:3)</PresentationFormat>
  <Paragraphs>16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Gill Sans MT</vt:lpstr>
      <vt:lpstr>AFRL_Briefing_Template_2_01</vt:lpstr>
      <vt:lpstr>PowerPoint Presentation</vt:lpstr>
    </vt:vector>
  </TitlesOfParts>
  <Company>U.S. Air Force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westbrkk</dc:creator>
  <cp:lastModifiedBy>HUGHES, LORI R CTR USAF AFMC AFRL/SB</cp:lastModifiedBy>
  <cp:revision>621</cp:revision>
  <cp:lastPrinted>2016-12-14T17:12:32Z</cp:lastPrinted>
  <dcterms:created xsi:type="dcterms:W3CDTF">2010-03-15T19:18:14Z</dcterms:created>
  <dcterms:modified xsi:type="dcterms:W3CDTF">2017-01-11T15:04:37Z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0x0101000B6B382576FBDC4181F48F5D01AB44B2</vt:lpwstr>
  </property>
</Properties>
</file>