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430" r:id="rId5"/>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pos="2712" userDrawn="1">
          <p15:clr>
            <a:srgbClr val="A4A3A4"/>
          </p15:clr>
        </p15:guide>
        <p15:guide id="3" orient="horz" pos="1920" userDrawn="1">
          <p15:clr>
            <a:srgbClr val="A4A3A4"/>
          </p15:clr>
        </p15:guide>
        <p15:guide id="4" pos="5616" userDrawn="1">
          <p15:clr>
            <a:srgbClr val="A4A3A4"/>
          </p15:clr>
        </p15:guide>
        <p15:guide id="6" pos="168" userDrawn="1">
          <p15:clr>
            <a:srgbClr val="A4A3A4"/>
          </p15:clr>
        </p15:guide>
        <p15:guide id="7" pos="4488" userDrawn="1">
          <p15:clr>
            <a:srgbClr val="A4A3A4"/>
          </p15:clr>
        </p15:guide>
        <p15:guide id="8" orient="horz" pos="312" userDrawn="1">
          <p15:clr>
            <a:srgbClr val="A4A3A4"/>
          </p15:clr>
        </p15:guide>
        <p15:guide id="9" orient="horz" pos="1008" userDrawn="1">
          <p15:clr>
            <a:srgbClr val="A4A3A4"/>
          </p15:clr>
        </p15:guide>
        <p15:guide id="10" orient="horz" pos="2736" userDrawn="1">
          <p15:clr>
            <a:srgbClr val="A4A3A4"/>
          </p15:clr>
        </p15:guide>
        <p15:guide id="11" orient="horz" pos="2304" userDrawn="1">
          <p15:clr>
            <a:srgbClr val="A4A3A4"/>
          </p15:clr>
        </p15:guide>
        <p15:guide id="12" pos="2784" userDrawn="1">
          <p15:clr>
            <a:srgbClr val="A4A3A4"/>
          </p15:clr>
        </p15:guide>
        <p15:guide id="13" orient="horz" pos="192"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8D3"/>
    <a:srgbClr val="333399"/>
    <a:srgbClr val="3333FF"/>
    <a:srgbClr val="FFFF99"/>
    <a:srgbClr val="CC0000"/>
    <a:srgbClr val="CC9900"/>
    <a:srgbClr val="33CCFF"/>
    <a:srgbClr val="F0EC4E"/>
    <a:srgbClr val="263B91"/>
    <a:srgbClr val="2A89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1" autoAdjust="0"/>
    <p:restoredTop sz="96247" autoAdjust="0"/>
  </p:normalViewPr>
  <p:slideViewPr>
    <p:cSldViewPr snapToGrid="0">
      <p:cViewPr varScale="1">
        <p:scale>
          <a:sx n="95" d="100"/>
          <a:sy n="95" d="100"/>
        </p:scale>
        <p:origin x="408" y="78"/>
      </p:cViewPr>
      <p:guideLst>
        <p:guide pos="2712"/>
        <p:guide orient="horz" pos="1920"/>
        <p:guide pos="5616"/>
        <p:guide pos="168"/>
        <p:guide pos="4488"/>
        <p:guide orient="horz" pos="312"/>
        <p:guide orient="horz" pos="1008"/>
        <p:guide orient="horz" pos="2736"/>
        <p:guide orient="horz" pos="2304"/>
        <p:guide pos="2784"/>
        <p:guide orient="horz" pos="192"/>
      </p:guideLst>
    </p:cSldViewPr>
  </p:slideViewPr>
  <p:outlineViewPr>
    <p:cViewPr>
      <p:scale>
        <a:sx n="33" d="100"/>
        <a:sy n="33" d="100"/>
      </p:scale>
      <p:origin x="0" y="2580"/>
    </p:cViewPr>
  </p:outlineViewPr>
  <p:notesTextViewPr>
    <p:cViewPr>
      <p:scale>
        <a:sx n="3" d="2"/>
        <a:sy n="3" d="2"/>
      </p:scale>
      <p:origin x="0" y="0"/>
    </p:cViewPr>
  </p:notesTextViewPr>
  <p:sorterViewPr>
    <p:cViewPr>
      <p:scale>
        <a:sx n="150" d="100"/>
        <a:sy n="150" d="100"/>
      </p:scale>
      <p:origin x="0" y="0"/>
    </p:cViewPr>
  </p:sorterViewPr>
  <p:notesViewPr>
    <p:cSldViewPr snapToGrid="0">
      <p:cViewPr varScale="1">
        <p:scale>
          <a:sx n="63" d="100"/>
          <a:sy n="63" d="100"/>
        </p:scale>
        <p:origin x="-3168" y="-12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5885" cy="464503"/>
          </a:xfrm>
          <a:prstGeom prst="rect">
            <a:avLst/>
          </a:prstGeom>
        </p:spPr>
        <p:txBody>
          <a:bodyPr vert="horz" lIns="92938" tIns="46469" rIns="92938" bIns="46469"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sz="quarter" idx="1"/>
          </p:nvPr>
        </p:nvSpPr>
        <p:spPr>
          <a:xfrm>
            <a:off x="3957534" y="0"/>
            <a:ext cx="3025885" cy="464503"/>
          </a:xfrm>
          <a:prstGeom prst="rect">
            <a:avLst/>
          </a:prstGeom>
        </p:spPr>
        <p:txBody>
          <a:bodyPr vert="horz" lIns="92938" tIns="46469" rIns="92938" bIns="46469" rtlCol="0"/>
          <a:lstStyle>
            <a:lvl1pPr algn="r" fontAlgn="auto">
              <a:spcBef>
                <a:spcPts val="0"/>
              </a:spcBef>
              <a:spcAft>
                <a:spcPts val="0"/>
              </a:spcAft>
              <a:defRPr sz="1200">
                <a:latin typeface="+mn-lt"/>
                <a:cs typeface="+mn-cs"/>
              </a:defRPr>
            </a:lvl1pPr>
          </a:lstStyle>
          <a:p>
            <a:pPr>
              <a:defRPr/>
            </a:pPr>
            <a:fld id="{38C572A9-351B-490C-8DB6-3422DDBC9779}" type="datetimeFigureOut">
              <a:rPr lang="en-US"/>
              <a:pPr>
                <a:defRPr/>
              </a:pPr>
              <a:t>9/11/2017</a:t>
            </a:fld>
            <a:endParaRPr lang="en-CA"/>
          </a:p>
        </p:txBody>
      </p:sp>
      <p:sp>
        <p:nvSpPr>
          <p:cNvPr id="4" name="Footer Placeholder 3"/>
          <p:cNvSpPr>
            <a:spLocks noGrp="1"/>
          </p:cNvSpPr>
          <p:nvPr>
            <p:ph type="ftr" sz="quarter" idx="2"/>
          </p:nvPr>
        </p:nvSpPr>
        <p:spPr>
          <a:xfrm>
            <a:off x="0" y="8817612"/>
            <a:ext cx="3025885" cy="464503"/>
          </a:xfrm>
          <a:prstGeom prst="rect">
            <a:avLst/>
          </a:prstGeom>
        </p:spPr>
        <p:txBody>
          <a:bodyPr vert="horz" lIns="92938" tIns="46469" rIns="92938" bIns="46469" rtlCol="0" anchor="b"/>
          <a:lstStyle>
            <a:lvl1pPr algn="l" fontAlgn="auto">
              <a:spcBef>
                <a:spcPts val="0"/>
              </a:spcBef>
              <a:spcAft>
                <a:spcPts val="0"/>
              </a:spcAft>
              <a:defRPr sz="1200">
                <a:latin typeface="+mn-lt"/>
                <a:cs typeface="+mn-cs"/>
              </a:defRPr>
            </a:lvl1pPr>
          </a:lstStyle>
          <a:p>
            <a:pPr>
              <a:defRPr/>
            </a:pPr>
            <a:endParaRPr lang="en-CA"/>
          </a:p>
        </p:txBody>
      </p:sp>
      <p:sp>
        <p:nvSpPr>
          <p:cNvPr id="5" name="Slide Number Placeholder 4"/>
          <p:cNvSpPr>
            <a:spLocks noGrp="1"/>
          </p:cNvSpPr>
          <p:nvPr>
            <p:ph type="sldNum" sz="quarter" idx="3"/>
          </p:nvPr>
        </p:nvSpPr>
        <p:spPr>
          <a:xfrm>
            <a:off x="3957534" y="8817612"/>
            <a:ext cx="3025885" cy="464503"/>
          </a:xfrm>
          <a:prstGeom prst="rect">
            <a:avLst/>
          </a:prstGeom>
        </p:spPr>
        <p:txBody>
          <a:bodyPr vert="horz" lIns="92938" tIns="46469" rIns="92938" bIns="46469" rtlCol="0" anchor="b"/>
          <a:lstStyle>
            <a:lvl1pPr algn="r" fontAlgn="auto">
              <a:spcBef>
                <a:spcPts val="0"/>
              </a:spcBef>
              <a:spcAft>
                <a:spcPts val="0"/>
              </a:spcAft>
              <a:defRPr sz="1200">
                <a:latin typeface="+mn-lt"/>
                <a:cs typeface="+mn-cs"/>
              </a:defRPr>
            </a:lvl1pPr>
          </a:lstStyle>
          <a:p>
            <a:pPr>
              <a:defRPr/>
            </a:pPr>
            <a:fld id="{990BBC24-D3DE-419C-B53B-B62EA9E0E83B}" type="slidenum">
              <a:rPr lang="en-CA"/>
              <a:pPr>
                <a:defRPr/>
              </a:pPr>
              <a:t>‹#›</a:t>
            </a:fld>
            <a:endParaRPr lang="en-CA"/>
          </a:p>
        </p:txBody>
      </p:sp>
    </p:spTree>
    <p:extLst>
      <p:ext uri="{BB962C8B-B14F-4D97-AF65-F5344CB8AC3E}">
        <p14:creationId xmlns:p14="http://schemas.microsoft.com/office/powerpoint/2010/main" val="444272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5885" cy="464503"/>
          </a:xfrm>
          <a:prstGeom prst="rect">
            <a:avLst/>
          </a:prstGeom>
        </p:spPr>
        <p:txBody>
          <a:bodyPr vert="horz" lIns="92938" tIns="46469" rIns="92938" bIns="4646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7534" y="0"/>
            <a:ext cx="3025885" cy="464503"/>
          </a:xfrm>
          <a:prstGeom prst="rect">
            <a:avLst/>
          </a:prstGeom>
        </p:spPr>
        <p:txBody>
          <a:bodyPr vert="horz" lIns="92938" tIns="46469" rIns="92938" bIns="46469" rtlCol="0"/>
          <a:lstStyle>
            <a:lvl1pPr algn="r" fontAlgn="auto">
              <a:spcBef>
                <a:spcPts val="0"/>
              </a:spcBef>
              <a:spcAft>
                <a:spcPts val="0"/>
              </a:spcAft>
              <a:defRPr sz="1200">
                <a:latin typeface="+mn-lt"/>
                <a:cs typeface="+mn-cs"/>
              </a:defRPr>
            </a:lvl1pPr>
          </a:lstStyle>
          <a:p>
            <a:pPr>
              <a:defRPr/>
            </a:pPr>
            <a:fld id="{1E641C8A-4312-4BC2-A5A4-4AA25D6445E1}" type="datetimeFigureOut">
              <a:rPr lang="en-US"/>
              <a:pPr>
                <a:defRPr/>
              </a:pPr>
              <a:t>9/11/2017</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38" tIns="46469" rIns="92938" bIns="46469" rtlCol="0" anchor="ctr"/>
          <a:lstStyle/>
          <a:p>
            <a:pPr lvl="0"/>
            <a:endParaRPr lang="en-US" noProof="0"/>
          </a:p>
        </p:txBody>
      </p:sp>
      <p:sp>
        <p:nvSpPr>
          <p:cNvPr id="5" name="Notes Placeholder 4"/>
          <p:cNvSpPr>
            <a:spLocks noGrp="1"/>
          </p:cNvSpPr>
          <p:nvPr>
            <p:ph type="body" sz="quarter" idx="3"/>
          </p:nvPr>
        </p:nvSpPr>
        <p:spPr>
          <a:xfrm>
            <a:off x="699133" y="4410393"/>
            <a:ext cx="5586735" cy="4177348"/>
          </a:xfrm>
          <a:prstGeom prst="rect">
            <a:avLst/>
          </a:prstGeom>
        </p:spPr>
        <p:txBody>
          <a:bodyPr vert="horz" lIns="92938" tIns="46469" rIns="92938" bIns="4646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7612"/>
            <a:ext cx="3025885" cy="464503"/>
          </a:xfrm>
          <a:prstGeom prst="rect">
            <a:avLst/>
          </a:prstGeom>
        </p:spPr>
        <p:txBody>
          <a:bodyPr vert="horz" lIns="92938" tIns="46469" rIns="92938" bIns="4646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7534" y="8817612"/>
            <a:ext cx="3025885" cy="464503"/>
          </a:xfrm>
          <a:prstGeom prst="rect">
            <a:avLst/>
          </a:prstGeom>
        </p:spPr>
        <p:txBody>
          <a:bodyPr vert="horz" lIns="92938" tIns="46469" rIns="92938" bIns="46469" rtlCol="0" anchor="b"/>
          <a:lstStyle>
            <a:lvl1pPr algn="r" fontAlgn="auto">
              <a:spcBef>
                <a:spcPts val="0"/>
              </a:spcBef>
              <a:spcAft>
                <a:spcPts val="0"/>
              </a:spcAft>
              <a:defRPr sz="1200">
                <a:latin typeface="+mn-lt"/>
                <a:cs typeface="+mn-cs"/>
              </a:defRPr>
            </a:lvl1pPr>
          </a:lstStyle>
          <a:p>
            <a:pPr>
              <a:defRPr/>
            </a:pPr>
            <a:fld id="{54ECEBB0-BC7C-40D9-AF97-F69137A5D4E9}" type="slidenum">
              <a:rPr lang="en-US"/>
              <a:pPr>
                <a:defRPr/>
              </a:pPr>
              <a:t>‹#›</a:t>
            </a:fld>
            <a:endParaRPr lang="en-US"/>
          </a:p>
        </p:txBody>
      </p:sp>
    </p:spTree>
    <p:extLst>
      <p:ext uri="{BB962C8B-B14F-4D97-AF65-F5344CB8AC3E}">
        <p14:creationId xmlns:p14="http://schemas.microsoft.com/office/powerpoint/2010/main" val="3256535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activate</a:t>
            </a:r>
            <a:r>
              <a:rPr lang="en-US" baseline="0" dirty="0" smtClean="0"/>
              <a:t> hyperlink, you must be in slide show view.</a:t>
            </a:r>
            <a:endParaRPr lang="en-US" dirty="0"/>
          </a:p>
        </p:txBody>
      </p:sp>
      <p:sp>
        <p:nvSpPr>
          <p:cNvPr id="4" name="Slide Number Placeholder 3"/>
          <p:cNvSpPr>
            <a:spLocks noGrp="1"/>
          </p:cNvSpPr>
          <p:nvPr>
            <p:ph type="sldNum" sz="quarter" idx="10"/>
          </p:nvPr>
        </p:nvSpPr>
        <p:spPr/>
        <p:txBody>
          <a:bodyPr/>
          <a:lstStyle/>
          <a:p>
            <a:pPr>
              <a:defRPr/>
            </a:pPr>
            <a:fld id="{54ECEBB0-BC7C-40D9-AF97-F69137A5D4E9}" type="slidenum">
              <a:rPr lang="en-US" smtClean="0"/>
              <a:pPr>
                <a:defRPr/>
              </a:pPr>
              <a:t>1</a:t>
            </a:fld>
            <a:endParaRPr lang="en-US"/>
          </a:p>
        </p:txBody>
      </p:sp>
    </p:spTree>
    <p:extLst>
      <p:ext uri="{BB962C8B-B14F-4D97-AF65-F5344CB8AC3E}">
        <p14:creationId xmlns:p14="http://schemas.microsoft.com/office/powerpoint/2010/main" val="1949003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858000" cy="762000"/>
          </a:xfrm>
        </p:spPr>
        <p:txBody>
          <a:bodyPr>
            <a:normAutofit/>
          </a:bodyPr>
          <a:lstStyle>
            <a:lvl1pPr>
              <a:defRPr sz="3200">
                <a:solidFill>
                  <a:srgbClr val="00009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0262" y="1219200"/>
            <a:ext cx="7983538" cy="4466897"/>
          </a:xfrm>
          <a:noFill/>
          <a:ln w="9525">
            <a:noFill/>
            <a:miter lim="800000"/>
            <a:headEnd/>
            <a:tailEnd/>
          </a:ln>
          <a:effectLst/>
        </p:spPr>
        <p:txBody>
          <a:bodyPr lIns="96838" tIns="47625" rIns="96838" bIns="47625"/>
          <a:lstStyle>
            <a:lvl1pPr algn="l" defTabSz="960438" rtl="0" fontAlgn="base">
              <a:spcBef>
                <a:spcPct val="50000"/>
              </a:spcBef>
              <a:spcAft>
                <a:spcPct val="0"/>
              </a:spcAft>
              <a:buSzPct val="125000"/>
              <a:defRPr lang="en-US" sz="2400" b="1" dirty="0" smtClean="0">
                <a:solidFill>
                  <a:schemeClr val="tx1"/>
                </a:solidFill>
                <a:latin typeface="Gill Sans MT" panose="020B0502020104020203" pitchFamily="34" charset="0"/>
                <a:ea typeface="+mn-ea"/>
                <a:cs typeface="Arial" pitchFamily="34" charset="0"/>
              </a:defRPr>
            </a:lvl1pPr>
            <a:lvl2pPr algn="l" defTabSz="960438" rtl="0" fontAlgn="base">
              <a:spcBef>
                <a:spcPct val="50000"/>
              </a:spcBef>
              <a:spcAft>
                <a:spcPct val="0"/>
              </a:spcAft>
              <a:buSzPct val="125000"/>
              <a:defRPr lang="en-US" sz="2400" b="0" dirty="0" smtClean="0">
                <a:solidFill>
                  <a:schemeClr val="tx1"/>
                </a:solidFill>
                <a:latin typeface="Gill Sans MT" panose="020B0502020104020203" pitchFamily="34" charset="0"/>
                <a:ea typeface="+mn-ea"/>
                <a:cs typeface="Arial" pitchFamily="34" charset="0"/>
              </a:defRPr>
            </a:lvl2pPr>
            <a:lvl3pPr algn="l" defTabSz="960438" rtl="0" fontAlgn="base">
              <a:spcBef>
                <a:spcPct val="50000"/>
              </a:spcBef>
              <a:spcAft>
                <a:spcPct val="0"/>
              </a:spcAft>
              <a:buSzPct val="125000"/>
              <a:defRPr lang="en-US" sz="2000" b="0" dirty="0" smtClean="0">
                <a:solidFill>
                  <a:schemeClr val="tx1"/>
                </a:solidFill>
                <a:latin typeface="Gill Sans MT" panose="020B0502020104020203" pitchFamily="34" charset="0"/>
                <a:ea typeface="+mn-ea"/>
                <a:cs typeface="Arial" pitchFamily="34" charset="0"/>
              </a:defRPr>
            </a:lvl3pPr>
            <a:lvl4pPr algn="l" defTabSz="960438" rtl="0" fontAlgn="base">
              <a:spcBef>
                <a:spcPct val="50000"/>
              </a:spcBef>
              <a:spcAft>
                <a:spcPct val="0"/>
              </a:spcAft>
              <a:buSzPct val="125000"/>
              <a:defRPr lang="en-US" sz="1800" b="0" dirty="0" smtClean="0">
                <a:solidFill>
                  <a:schemeClr val="tx1"/>
                </a:solidFill>
                <a:latin typeface="Gill Sans MT" panose="020B0502020104020203" pitchFamily="34" charset="0"/>
                <a:ea typeface="+mn-ea"/>
                <a:cs typeface="Arial" pitchFamily="34" charset="0"/>
              </a:defRPr>
            </a:lvl4pPr>
            <a:lvl5pPr algn="l" defTabSz="960438" rtl="0" fontAlgn="base">
              <a:spcBef>
                <a:spcPct val="50000"/>
              </a:spcBef>
              <a:spcAft>
                <a:spcPct val="0"/>
              </a:spcAft>
              <a:buSzPct val="125000"/>
              <a:buFont typeface="Arial" pitchFamily="34" charset="0"/>
              <a:buChar char="•"/>
              <a:defRPr lang="en-US" sz="1800" b="0" dirty="0">
                <a:solidFill>
                  <a:schemeClr val="tx1"/>
                </a:solidFill>
                <a:latin typeface="Gill Sans MT" panose="020B0502020104020203"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8"/>
          <p:cNvSpPr>
            <a:spLocks noGrp="1"/>
          </p:cNvSpPr>
          <p:nvPr>
            <p:ph type="ftr" sz="quarter" idx="10"/>
          </p:nvPr>
        </p:nvSpPr>
        <p:spPr>
          <a:xfrm>
            <a:off x="1" y="6631918"/>
            <a:ext cx="9143999" cy="226082"/>
          </a:xfrm>
          <a:prstGeom prst="rect">
            <a:avLst/>
          </a:prstGeom>
        </p:spPr>
        <p:txBody>
          <a:bodyPr/>
          <a:lstStyle/>
          <a:p>
            <a:pPr algn="ctr"/>
            <a:r>
              <a:rPr lang="en-US" sz="700" b="1" dirty="0" smtClean="0">
                <a:solidFill>
                  <a:schemeClr val="bg1"/>
                </a:solidFill>
                <a:latin typeface="Arial" pitchFamily="34" charset="0"/>
              </a:rPr>
              <a:t>DISTRIBUTION A.  Approved for public release:</a:t>
            </a:r>
            <a:r>
              <a:rPr lang="en-US" sz="700" b="1" baseline="0" dirty="0" smtClean="0">
                <a:solidFill>
                  <a:schemeClr val="bg1"/>
                </a:solidFill>
                <a:latin typeface="Arial" pitchFamily="34" charset="0"/>
              </a:rPr>
              <a:t>  distribution unlimited.</a:t>
            </a:r>
            <a:endParaRPr lang="en-US" sz="700" dirty="0" smtClean="0">
              <a:solidFill>
                <a:schemeClr val="bg1"/>
              </a:solidFill>
              <a:latin typeface="Arial"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519094"/>
            <a:ext cx="9144000" cy="707886"/>
          </a:xfrm>
          <a:noFill/>
          <a:ln w="9525">
            <a:noFill/>
            <a:miter lim="800000"/>
            <a:headEnd/>
            <a:tailEnd/>
          </a:ln>
          <a:effectLst/>
        </p:spPr>
        <p:txBody>
          <a:bodyPr wrap="square">
            <a:spAutoFit/>
          </a:bodyPr>
          <a:lstStyle>
            <a:lvl1pPr algn="ctr" rtl="0" fontAlgn="base">
              <a:spcBef>
                <a:spcPct val="50000"/>
              </a:spcBef>
              <a:spcAft>
                <a:spcPct val="0"/>
              </a:spcAft>
              <a:defRPr lang="en-US" sz="4000" b="1" kern="1200" dirty="0">
                <a:solidFill>
                  <a:schemeClr val="bg1"/>
                </a:solidFill>
                <a:latin typeface="Gill Sans MT" panose="020B0502020104020203" pitchFamily="34" charset="0"/>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2194035" y="2355095"/>
            <a:ext cx="6705600" cy="661987"/>
          </a:xfrm>
        </p:spPr>
        <p:txBody>
          <a:bodyPr anchor="b"/>
          <a:lstStyle>
            <a:lvl1pPr marL="0" indent="0" algn="r">
              <a:buNone/>
              <a:defRPr sz="2000">
                <a:solidFill>
                  <a:schemeClr val="bg1"/>
                </a:solidFill>
                <a:latin typeface="Gill Sans MT" panose="020B0502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Footer Placeholder 4"/>
          <p:cNvSpPr>
            <a:spLocks noGrp="1"/>
          </p:cNvSpPr>
          <p:nvPr>
            <p:ph type="ftr" sz="quarter" idx="10"/>
          </p:nvPr>
        </p:nvSpPr>
        <p:spPr>
          <a:xfrm>
            <a:off x="0" y="6568962"/>
            <a:ext cx="9144000" cy="289038"/>
          </a:xfrm>
          <a:prstGeom prst="rect">
            <a:avLst/>
          </a:prstGeom>
        </p:spPr>
        <p:txBody>
          <a:bodyPr/>
          <a:lstStyle>
            <a:lvl1pPr>
              <a:defRPr sz="900" b="1">
                <a:solidFill>
                  <a:schemeClr val="bg1"/>
                </a:solidFill>
              </a:defRPr>
            </a:lvl1pPr>
          </a:lstStyle>
          <a:p>
            <a:pPr algn="ctr"/>
            <a:r>
              <a:rPr lang="en-US" dirty="0" smtClean="0">
                <a:latin typeface="Arial" pitchFamily="34" charset="0"/>
              </a:rPr>
              <a:t>DISTRIBUTION A.  Approved for public release:  distribution unlimited.</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0263" y="152400"/>
            <a:ext cx="8313737" cy="762000"/>
          </a:xfrm>
        </p:spPr>
        <p:txBody>
          <a:bodyPr/>
          <a:lstStyle>
            <a:lvl1pPr>
              <a:defRPr>
                <a:solidFill>
                  <a:srgbClr val="263B9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09440" y="1143001"/>
            <a:ext cx="4038600" cy="452207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00440" y="1143000"/>
            <a:ext cx="4038600" cy="454309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 y="6631918"/>
            <a:ext cx="9143999" cy="226082"/>
          </a:xfrm>
          <a:prstGeom prst="rect">
            <a:avLst/>
          </a:prstGeom>
        </p:spPr>
        <p:txBody>
          <a:bodyPr/>
          <a:lstStyle/>
          <a:p>
            <a:pPr algn="ctr"/>
            <a:r>
              <a:rPr lang="en-US" sz="700" b="1" smtClean="0">
                <a:solidFill>
                  <a:schemeClr val="bg1"/>
                </a:solidFill>
                <a:latin typeface="Arial" pitchFamily="34" charset="0"/>
              </a:rPr>
              <a:t>DISTRIBUTION A.  Approved for public release:</a:t>
            </a:r>
            <a:r>
              <a:rPr lang="en-US" sz="700" b="1" baseline="0" smtClean="0">
                <a:solidFill>
                  <a:schemeClr val="bg1"/>
                </a:solidFill>
                <a:latin typeface="Arial" pitchFamily="34" charset="0"/>
              </a:rPr>
              <a:t>  distribution unlimited.</a:t>
            </a:r>
            <a:endParaRPr lang="en-US" sz="700" dirty="0" smtClean="0">
              <a:solidFill>
                <a:schemeClr val="bg1"/>
              </a:solidFill>
              <a:latin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0263" y="152400"/>
            <a:ext cx="8313737" cy="762000"/>
          </a:xfrm>
        </p:spPr>
        <p:txBody>
          <a:bodyPr rtlCol="0">
            <a:normAutofit/>
          </a:bodyPr>
          <a:lstStyle>
            <a:lvl1pPr algn="ctr" defTabSz="914400" rtl="0" eaLnBrk="1" latinLnBrk="0" hangingPunct="1">
              <a:spcBef>
                <a:spcPct val="0"/>
              </a:spcBef>
              <a:buNone/>
              <a:defRPr lang="en-US" sz="3200" b="1" kern="1200" dirty="0">
                <a:solidFill>
                  <a:srgbClr val="263B91"/>
                </a:solidFill>
                <a:latin typeface="Gill Sans MT" panose="020B0502020104020203" pitchFamily="34" charset="0"/>
                <a:ea typeface="+mj-ea"/>
                <a:cs typeface="Arial" pitchFamily="34" charset="0"/>
              </a:defRPr>
            </a:lvl1pPr>
          </a:lstStyle>
          <a:p>
            <a:r>
              <a:rPr lang="en-US" dirty="0" smtClean="0"/>
              <a:t>Click to edit Master title style</a:t>
            </a:r>
            <a:endParaRPr lang="en-US" dirty="0"/>
          </a:p>
        </p:txBody>
      </p:sp>
      <p:sp>
        <p:nvSpPr>
          <p:cNvPr id="4" name="Footer Placeholder 3"/>
          <p:cNvSpPr>
            <a:spLocks noGrp="1"/>
          </p:cNvSpPr>
          <p:nvPr>
            <p:ph type="ftr" sz="quarter" idx="10"/>
          </p:nvPr>
        </p:nvSpPr>
        <p:spPr>
          <a:xfrm>
            <a:off x="1" y="6631918"/>
            <a:ext cx="9143999" cy="226082"/>
          </a:xfrm>
          <a:prstGeom prst="rect">
            <a:avLst/>
          </a:prstGeom>
        </p:spPr>
        <p:txBody>
          <a:bodyPr/>
          <a:lstStyle/>
          <a:p>
            <a:pPr algn="ctr"/>
            <a:r>
              <a:rPr lang="en-US" sz="700" b="1" smtClean="0">
                <a:solidFill>
                  <a:schemeClr val="bg1"/>
                </a:solidFill>
                <a:latin typeface="Arial" pitchFamily="34" charset="0"/>
              </a:rPr>
              <a:t>DISTRIBUTION A.  Approved for public release:</a:t>
            </a:r>
            <a:r>
              <a:rPr lang="en-US" sz="700" b="1" baseline="0" smtClean="0">
                <a:solidFill>
                  <a:schemeClr val="bg1"/>
                </a:solidFill>
                <a:latin typeface="Arial" pitchFamily="34" charset="0"/>
              </a:rPr>
              <a:t>  distribution unlimited.</a:t>
            </a:r>
            <a:endParaRPr lang="en-US" sz="700" dirty="0" smtClean="0">
              <a:solidFill>
                <a:schemeClr val="bg1"/>
              </a:solidFill>
              <a:latin typeface="Arial"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 y="6631918"/>
            <a:ext cx="9143999" cy="226082"/>
          </a:xfrm>
          <a:prstGeom prst="rect">
            <a:avLst/>
          </a:prstGeom>
        </p:spPr>
        <p:txBody>
          <a:bodyPr/>
          <a:lstStyle/>
          <a:p>
            <a:pPr algn="ctr"/>
            <a:r>
              <a:rPr lang="en-US" sz="700" b="1" smtClean="0">
                <a:solidFill>
                  <a:schemeClr val="bg1"/>
                </a:solidFill>
                <a:latin typeface="Arial" pitchFamily="34" charset="0"/>
              </a:rPr>
              <a:t>DISTRIBUTION A.  Approved for public release:</a:t>
            </a:r>
            <a:r>
              <a:rPr lang="en-US" sz="700" b="1" baseline="0" smtClean="0">
                <a:solidFill>
                  <a:schemeClr val="bg1"/>
                </a:solidFill>
                <a:latin typeface="Arial" pitchFamily="34" charset="0"/>
              </a:rPr>
              <a:t>  distribution unlimited.</a:t>
            </a:r>
            <a:endParaRPr lang="en-US" sz="700" dirty="0" smtClean="0">
              <a:solidFill>
                <a:schemeClr val="bg1"/>
              </a:solidFill>
              <a:latin typeface="Arial" pitchFamily="34"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Qua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263" y="76200"/>
            <a:ext cx="8313737" cy="990600"/>
          </a:xfrm>
          <a:prstGeom prst="rect">
            <a:avLst/>
          </a:prstGeom>
        </p:spPr>
        <p:txBody>
          <a:bodyPr/>
          <a:lstStyle>
            <a:lvl1pPr>
              <a:defRPr/>
            </a:lvl1pPr>
          </a:lstStyle>
          <a:p>
            <a:r>
              <a:rPr lang="en-US" dirty="0" smtClean="0"/>
              <a:t>Click to edit Quad Slide Title</a:t>
            </a:r>
            <a:endParaRPr lang="en-US" dirty="0"/>
          </a:p>
        </p:txBody>
      </p:sp>
      <p:sp>
        <p:nvSpPr>
          <p:cNvPr id="5" name="Rounded Rectangle 4"/>
          <p:cNvSpPr/>
          <p:nvPr userDrawn="1"/>
        </p:nvSpPr>
        <p:spPr>
          <a:xfrm>
            <a:off x="304800" y="3462904"/>
            <a:ext cx="4104456" cy="2254736"/>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en-CA" dirty="0">
              <a:solidFill>
                <a:prstClr val="black"/>
              </a:solidFill>
            </a:endParaRPr>
          </a:p>
        </p:txBody>
      </p:sp>
      <p:sp>
        <p:nvSpPr>
          <p:cNvPr id="6" name="Rounded Rectangle 5"/>
          <p:cNvSpPr/>
          <p:nvPr userDrawn="1"/>
        </p:nvSpPr>
        <p:spPr>
          <a:xfrm>
            <a:off x="4724400" y="1024504"/>
            <a:ext cx="4104456" cy="2254736"/>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en-CA" dirty="0">
              <a:solidFill>
                <a:prstClr val="black"/>
              </a:solidFill>
            </a:endParaRPr>
          </a:p>
        </p:txBody>
      </p:sp>
      <p:sp>
        <p:nvSpPr>
          <p:cNvPr id="9" name="Rounded Rectangle 8"/>
          <p:cNvSpPr/>
          <p:nvPr userDrawn="1"/>
        </p:nvSpPr>
        <p:spPr>
          <a:xfrm>
            <a:off x="4724400" y="3462904"/>
            <a:ext cx="4104456" cy="2254736"/>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en-CA" dirty="0">
              <a:solidFill>
                <a:prstClr val="black"/>
              </a:solidFill>
            </a:endParaRPr>
          </a:p>
        </p:txBody>
      </p:sp>
      <p:sp>
        <p:nvSpPr>
          <p:cNvPr id="10" name="Rounded Rectangle 9"/>
          <p:cNvSpPr/>
          <p:nvPr userDrawn="1"/>
        </p:nvSpPr>
        <p:spPr>
          <a:xfrm>
            <a:off x="315144" y="993240"/>
            <a:ext cx="4104456" cy="2254736"/>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endParaRPr lang="en-CA" dirty="0">
              <a:solidFill>
                <a:prstClr val="black"/>
              </a:solidFill>
            </a:endParaRPr>
          </a:p>
        </p:txBody>
      </p:sp>
      <p:sp>
        <p:nvSpPr>
          <p:cNvPr id="3" name="Footer Placeholder 2"/>
          <p:cNvSpPr>
            <a:spLocks noGrp="1"/>
          </p:cNvSpPr>
          <p:nvPr>
            <p:ph type="ftr" sz="quarter" idx="10"/>
          </p:nvPr>
        </p:nvSpPr>
        <p:spPr>
          <a:xfrm>
            <a:off x="1" y="6631918"/>
            <a:ext cx="9143999" cy="226082"/>
          </a:xfrm>
          <a:prstGeom prst="rect">
            <a:avLst/>
          </a:prstGeom>
        </p:spPr>
        <p:txBody>
          <a:bodyPr/>
          <a:lstStyle/>
          <a:p>
            <a:pPr algn="ctr"/>
            <a:r>
              <a:rPr lang="en-US" sz="700" b="1" smtClean="0">
                <a:solidFill>
                  <a:schemeClr val="bg1"/>
                </a:solidFill>
                <a:latin typeface="Arial" pitchFamily="34" charset="0"/>
              </a:rPr>
              <a:t>DISTRIBUTION A.  Approved for public release:</a:t>
            </a:r>
            <a:r>
              <a:rPr lang="en-US" sz="700" b="1" baseline="0" smtClean="0">
                <a:solidFill>
                  <a:schemeClr val="bg1"/>
                </a:solidFill>
                <a:latin typeface="Arial" pitchFamily="34" charset="0"/>
              </a:rPr>
              <a:t>  distribution unlimited.</a:t>
            </a:r>
            <a:endParaRPr lang="en-US" sz="700" dirty="0" smtClean="0">
              <a:solidFill>
                <a:schemeClr val="bg1"/>
              </a:solidFill>
              <a:latin typeface="Arial" pitchFamily="34"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830262" y="1371600"/>
            <a:ext cx="7983537" cy="4282966"/>
          </a:xfrm>
          <a:prstGeom prst="rect">
            <a:avLst/>
          </a:prstGeom>
        </p:spPr>
        <p:txBody>
          <a:bodyPr/>
          <a:lstStyle>
            <a:lvl1pPr algn="ctr">
              <a:buNone/>
              <a:defRPr/>
            </a:lvl1pPr>
          </a:lstStyle>
          <a:p>
            <a:r>
              <a:rPr lang="en-US" dirty="0" smtClean="0"/>
              <a:t>Click to insert picture</a:t>
            </a:r>
            <a:endParaRPr lang="en-US" dirty="0"/>
          </a:p>
        </p:txBody>
      </p:sp>
      <p:sp>
        <p:nvSpPr>
          <p:cNvPr id="3" name="Title 2"/>
          <p:cNvSpPr>
            <a:spLocks noGrp="1"/>
          </p:cNvSpPr>
          <p:nvPr>
            <p:ph type="title"/>
          </p:nvPr>
        </p:nvSpPr>
        <p:spPr>
          <a:xfrm>
            <a:off x="830262" y="0"/>
            <a:ext cx="8313737" cy="1143000"/>
          </a:xfrm>
          <a:prstGeom prst="rect">
            <a:avLst/>
          </a:prstGeom>
        </p:spPr>
        <p:txBody>
          <a:bodyPr/>
          <a:lstStyle/>
          <a:p>
            <a:r>
              <a:rPr lang="en-US" smtClean="0"/>
              <a:t>Click to edit Master title style</a:t>
            </a:r>
            <a:endParaRPr lang="en-US"/>
          </a:p>
        </p:txBody>
      </p:sp>
      <p:sp>
        <p:nvSpPr>
          <p:cNvPr id="2" name="Footer Placeholder 1"/>
          <p:cNvSpPr>
            <a:spLocks noGrp="1"/>
          </p:cNvSpPr>
          <p:nvPr>
            <p:ph type="ftr" sz="quarter" idx="11"/>
          </p:nvPr>
        </p:nvSpPr>
        <p:spPr>
          <a:xfrm>
            <a:off x="1" y="6631918"/>
            <a:ext cx="9143999" cy="226082"/>
          </a:xfrm>
          <a:prstGeom prst="rect">
            <a:avLst/>
          </a:prstGeom>
        </p:spPr>
        <p:txBody>
          <a:bodyPr/>
          <a:lstStyle/>
          <a:p>
            <a:pPr algn="ctr"/>
            <a:r>
              <a:rPr lang="en-US" sz="700" b="1" smtClean="0">
                <a:solidFill>
                  <a:schemeClr val="bg1"/>
                </a:solidFill>
                <a:latin typeface="Arial" pitchFamily="34" charset="0"/>
              </a:rPr>
              <a:t>DISTRIBUTION A.  Approved for public release:</a:t>
            </a:r>
            <a:r>
              <a:rPr lang="en-US" sz="700" b="1" baseline="0" smtClean="0">
                <a:solidFill>
                  <a:schemeClr val="bg1"/>
                </a:solidFill>
                <a:latin typeface="Arial" pitchFamily="34" charset="0"/>
              </a:rPr>
              <a:t>  distribution unlimited.</a:t>
            </a:r>
            <a:endParaRPr lang="en-US" sz="700" dirty="0" smtClean="0">
              <a:solidFill>
                <a:schemeClr val="bg1"/>
              </a:solidFill>
              <a:latin typeface="Arial" pitchFamily="34" charset="0"/>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a:xfrm>
            <a:off x="1" y="6631918"/>
            <a:ext cx="9143999" cy="226082"/>
          </a:xfrm>
          <a:prstGeom prst="rect">
            <a:avLst/>
          </a:prstGeom>
        </p:spPr>
        <p:txBody>
          <a:bodyPr/>
          <a:lstStyle/>
          <a:p>
            <a:pPr algn="ctr"/>
            <a:r>
              <a:rPr lang="en-US" sz="700" b="1" smtClean="0">
                <a:solidFill>
                  <a:schemeClr val="bg1"/>
                </a:solidFill>
                <a:latin typeface="Arial" pitchFamily="34" charset="0"/>
              </a:rPr>
              <a:t>DISTRIBUTION A.  Approved for public release:</a:t>
            </a:r>
            <a:r>
              <a:rPr lang="en-US" sz="700" b="1" baseline="0" smtClean="0">
                <a:solidFill>
                  <a:schemeClr val="bg1"/>
                </a:solidFill>
                <a:latin typeface="Arial" pitchFamily="34" charset="0"/>
              </a:rPr>
              <a:t>  distribution unlimited.</a:t>
            </a:r>
            <a:endParaRPr lang="en-US" sz="700" dirty="0" smtClean="0">
              <a:solidFill>
                <a:schemeClr val="bg1"/>
              </a:solidFill>
              <a:latin typeface="Arial" pitchFamily="34" charset="0"/>
            </a:endParaRPr>
          </a:p>
        </p:txBody>
      </p:sp>
    </p:spTree>
    <p:extLst>
      <p:ext uri="{BB962C8B-B14F-4D97-AF65-F5344CB8AC3E}">
        <p14:creationId xmlns:p14="http://schemas.microsoft.com/office/powerpoint/2010/main" val="343084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6410991"/>
            <a:ext cx="9144000" cy="228348"/>
          </a:xfrm>
          <a:prstGeom prst="rect">
            <a:avLst/>
          </a:prstGeom>
          <a:solidFill>
            <a:srgbClr val="39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Title Placeholder 1"/>
          <p:cNvSpPr>
            <a:spLocks noGrp="1"/>
          </p:cNvSpPr>
          <p:nvPr>
            <p:ph type="title"/>
          </p:nvPr>
        </p:nvSpPr>
        <p:spPr bwMode="auto">
          <a:xfrm>
            <a:off x="827271" y="116988"/>
            <a:ext cx="8316729"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27270" y="1295400"/>
            <a:ext cx="7986529" cy="43906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Footer Placeholder 4"/>
          <p:cNvSpPr txBox="1">
            <a:spLocks/>
          </p:cNvSpPr>
          <p:nvPr userDrawn="1"/>
        </p:nvSpPr>
        <p:spPr>
          <a:xfrm>
            <a:off x="636104" y="6410991"/>
            <a:ext cx="8507896" cy="4572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Aft>
                <a:spcPts val="600"/>
              </a:spcAft>
            </a:pPr>
            <a:r>
              <a:rPr lang="en-US" sz="900" b="1" spc="400" baseline="0" dirty="0" smtClean="0">
                <a:solidFill>
                  <a:schemeClr val="bg1"/>
                </a:solidFill>
                <a:latin typeface="Century Gothic" panose="020B0502020202020204" pitchFamily="34" charset="0"/>
              </a:rPr>
              <a:t>SMALL BUSINESS INNOVATION RESEARCH | SMALL BUSINESS TECHNOLOGY TRANSFER</a:t>
            </a:r>
          </a:p>
          <a:p>
            <a:pPr algn="ctr"/>
            <a:r>
              <a:rPr lang="en-US" sz="700" b="1" dirty="0" smtClean="0">
                <a:solidFill>
                  <a:schemeClr val="tx1"/>
                </a:solidFill>
                <a:latin typeface="Arial" pitchFamily="34" charset="0"/>
              </a:rPr>
              <a:t>DISTRIBUTION STATEMENT A – Unclassified, Unlimited</a:t>
            </a:r>
            <a:r>
              <a:rPr lang="en-US" sz="700" b="1" baseline="0" dirty="0" smtClean="0">
                <a:solidFill>
                  <a:schemeClr val="tx1"/>
                </a:solidFill>
                <a:latin typeface="Arial" pitchFamily="34" charset="0"/>
              </a:rPr>
              <a:t> Distribution</a:t>
            </a:r>
            <a:endParaRPr lang="en-US" sz="700" dirty="0" smtClean="0">
              <a:solidFill>
                <a:schemeClr val="tx1"/>
              </a:solidFill>
              <a:latin typeface="Arial" pitchFamily="34" charset="0"/>
            </a:endParaRPr>
          </a:p>
        </p:txBody>
      </p:sp>
      <p:pic>
        <p:nvPicPr>
          <p:cNvPr id="9" name="Picture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7661" y="6181820"/>
            <a:ext cx="652601" cy="561880"/>
          </a:xfrm>
          <a:prstGeom prst="rect">
            <a:avLst/>
          </a:prstGeom>
          <a:effectLst>
            <a:glow>
              <a:schemeClr val="tx1">
                <a:alpha val="60000"/>
              </a:schemeClr>
            </a:glow>
            <a:outerShdw blurRad="50800" dist="38100" dir="5400000" algn="t" rotWithShape="0">
              <a:prstClr val="black">
                <a:alpha val="31000"/>
              </a:prstClr>
            </a:outerShdw>
            <a:softEdge rad="0"/>
          </a:effectLst>
        </p:spPr>
      </p:pic>
    </p:spTree>
  </p:cSld>
  <p:clrMap bg1="lt1" tx1="dk1" bg2="lt2" tx2="dk2" accent1="accent1" accent2="accent2" accent3="accent3" accent4="accent4" accent5="accent5" accent6="accent6" hlink="hlink" folHlink="folHlink"/>
  <p:sldLayoutIdLst>
    <p:sldLayoutId id="2147484518" r:id="rId1"/>
    <p:sldLayoutId id="2147484519" r:id="rId2"/>
    <p:sldLayoutId id="2147484520" r:id="rId3"/>
    <p:sldLayoutId id="2147484522" r:id="rId4"/>
    <p:sldLayoutId id="2147484523" r:id="rId5"/>
    <p:sldLayoutId id="2147484557" r:id="rId6"/>
    <p:sldLayoutId id="2147484558" r:id="rId7"/>
    <p:sldLayoutId id="2147484559" r:id="rId8"/>
  </p:sldLayoutIdLst>
  <p:hf hdr="0" ftr="0" dt="0"/>
  <p:txStyles>
    <p:titleStyle>
      <a:lvl1pPr algn="ctr" rtl="0" eaLnBrk="0" fontAlgn="base" hangingPunct="0">
        <a:spcBef>
          <a:spcPct val="0"/>
        </a:spcBef>
        <a:spcAft>
          <a:spcPct val="0"/>
        </a:spcAft>
        <a:defRPr lang="en-US" sz="3200" b="1" kern="1200" dirty="0" smtClean="0">
          <a:solidFill>
            <a:srgbClr val="263B91"/>
          </a:solidFill>
          <a:latin typeface="Gill Sans MT" panose="020B0502020104020203" pitchFamily="34" charset="0"/>
          <a:ea typeface="+mj-ea"/>
          <a:cs typeface="+mj-cs"/>
        </a:defRPr>
      </a:lvl1pPr>
      <a:lvl2pPr algn="ctr" rtl="0" eaLnBrk="0" fontAlgn="base" hangingPunct="0">
        <a:spcBef>
          <a:spcPct val="0"/>
        </a:spcBef>
        <a:spcAft>
          <a:spcPct val="0"/>
        </a:spcAft>
        <a:defRPr sz="3200" b="1">
          <a:solidFill>
            <a:srgbClr val="000099"/>
          </a:solidFill>
          <a:latin typeface="Arial" charset="0"/>
          <a:cs typeface="Arial" charset="0"/>
        </a:defRPr>
      </a:lvl2pPr>
      <a:lvl3pPr algn="ctr" rtl="0" eaLnBrk="0" fontAlgn="base" hangingPunct="0">
        <a:spcBef>
          <a:spcPct val="0"/>
        </a:spcBef>
        <a:spcAft>
          <a:spcPct val="0"/>
        </a:spcAft>
        <a:defRPr sz="3200" b="1">
          <a:solidFill>
            <a:srgbClr val="000099"/>
          </a:solidFill>
          <a:latin typeface="Arial" charset="0"/>
          <a:cs typeface="Arial" charset="0"/>
        </a:defRPr>
      </a:lvl3pPr>
      <a:lvl4pPr algn="ctr" rtl="0" eaLnBrk="0" fontAlgn="base" hangingPunct="0">
        <a:spcBef>
          <a:spcPct val="0"/>
        </a:spcBef>
        <a:spcAft>
          <a:spcPct val="0"/>
        </a:spcAft>
        <a:defRPr sz="3200" b="1">
          <a:solidFill>
            <a:srgbClr val="000099"/>
          </a:solidFill>
          <a:latin typeface="Arial" charset="0"/>
          <a:cs typeface="Arial" charset="0"/>
        </a:defRPr>
      </a:lvl4pPr>
      <a:lvl5pPr algn="ctr" rtl="0" eaLnBrk="0" fontAlgn="base" hangingPunct="0">
        <a:spcBef>
          <a:spcPct val="0"/>
        </a:spcBef>
        <a:spcAft>
          <a:spcPct val="0"/>
        </a:spcAft>
        <a:defRPr sz="3200" b="1">
          <a:solidFill>
            <a:srgbClr val="000099"/>
          </a:solidFill>
          <a:latin typeface="Arial" charset="0"/>
          <a:cs typeface="Arial" charset="0"/>
        </a:defRPr>
      </a:lvl5pPr>
      <a:lvl6pPr marL="457200" algn="ctr" rtl="0" fontAlgn="base">
        <a:spcBef>
          <a:spcPct val="0"/>
        </a:spcBef>
        <a:spcAft>
          <a:spcPct val="0"/>
        </a:spcAft>
        <a:defRPr sz="3200" b="1">
          <a:solidFill>
            <a:srgbClr val="000099"/>
          </a:solidFill>
          <a:latin typeface="Arial" charset="0"/>
          <a:cs typeface="Arial" charset="0"/>
        </a:defRPr>
      </a:lvl6pPr>
      <a:lvl7pPr marL="914400" algn="ctr" rtl="0" fontAlgn="base">
        <a:spcBef>
          <a:spcPct val="0"/>
        </a:spcBef>
        <a:spcAft>
          <a:spcPct val="0"/>
        </a:spcAft>
        <a:defRPr sz="3200" b="1">
          <a:solidFill>
            <a:srgbClr val="000099"/>
          </a:solidFill>
          <a:latin typeface="Arial" charset="0"/>
          <a:cs typeface="Arial" charset="0"/>
        </a:defRPr>
      </a:lvl7pPr>
      <a:lvl8pPr marL="1371600" algn="ctr" rtl="0" fontAlgn="base">
        <a:spcBef>
          <a:spcPct val="0"/>
        </a:spcBef>
        <a:spcAft>
          <a:spcPct val="0"/>
        </a:spcAft>
        <a:defRPr sz="3200" b="1">
          <a:solidFill>
            <a:srgbClr val="000099"/>
          </a:solidFill>
          <a:latin typeface="Arial" charset="0"/>
          <a:cs typeface="Arial" charset="0"/>
        </a:defRPr>
      </a:lvl8pPr>
      <a:lvl9pPr marL="1828800" algn="ctr" rtl="0" fontAlgn="base">
        <a:spcBef>
          <a:spcPct val="0"/>
        </a:spcBef>
        <a:spcAft>
          <a:spcPct val="0"/>
        </a:spcAft>
        <a:defRPr sz="3200" b="1">
          <a:solidFill>
            <a:srgbClr val="000099"/>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Gill Sans MT" panose="020B0502020104020203"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Gill Sans MT" panose="020B0502020104020203"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ill Sans MT" panose="020B0502020104020203"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Gill Sans MT" panose="020B0502020104020203"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Gill Sans MT" panose="020B0502020104020203"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9" y="0"/>
            <a:ext cx="6096000" cy="30480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838" y="211016"/>
            <a:ext cx="1997750" cy="689224"/>
          </a:xfrm>
          <a:prstGeom prst="rect">
            <a:avLst/>
          </a:prstGeom>
        </p:spPr>
      </p:pic>
      <p:sp>
        <p:nvSpPr>
          <p:cNvPr id="13" name="TextBox 12"/>
          <p:cNvSpPr txBox="1"/>
          <p:nvPr/>
        </p:nvSpPr>
        <p:spPr>
          <a:xfrm>
            <a:off x="177949" y="3355152"/>
            <a:ext cx="8691025" cy="615553"/>
          </a:xfrm>
          <a:prstGeom prst="rect">
            <a:avLst/>
          </a:prstGeom>
          <a:noFill/>
        </p:spPr>
        <p:txBody>
          <a:bodyPr wrap="square" rtlCol="0">
            <a:spAutoFit/>
          </a:bodyPr>
          <a:lstStyle/>
          <a:p>
            <a:r>
              <a:rPr lang="en-US" sz="2000" b="1" dirty="0" smtClean="0"/>
              <a:t>NEW SOFTWARE TOOL EXPECTED</a:t>
            </a:r>
            <a:r>
              <a:rPr lang="en-US" sz="1400" b="1" dirty="0" smtClean="0"/>
              <a:t/>
            </a:r>
            <a:br>
              <a:rPr lang="en-US" sz="1400" b="1" dirty="0" smtClean="0"/>
            </a:br>
            <a:r>
              <a:rPr lang="en-US" sz="1400" b="1" dirty="0" smtClean="0"/>
              <a:t>TO BOOST INTELLIGENCE PRODUCTION CAPABILITIES</a:t>
            </a:r>
            <a:endParaRPr lang="en-US" b="1" dirty="0"/>
          </a:p>
        </p:txBody>
      </p:sp>
      <p:sp>
        <p:nvSpPr>
          <p:cNvPr id="14" name="TextBox 13"/>
          <p:cNvSpPr txBox="1"/>
          <p:nvPr/>
        </p:nvSpPr>
        <p:spPr>
          <a:xfrm>
            <a:off x="172694" y="3955822"/>
            <a:ext cx="8636458" cy="2146742"/>
          </a:xfrm>
          <a:prstGeom prst="rect">
            <a:avLst/>
          </a:prstGeom>
          <a:noFill/>
        </p:spPr>
        <p:txBody>
          <a:bodyPr wrap="square" rtlCol="0">
            <a:spAutoFit/>
          </a:bodyPr>
          <a:lstStyle/>
          <a:p>
            <a:pPr>
              <a:spcAft>
                <a:spcPts val="900"/>
              </a:spcAft>
            </a:pPr>
            <a:r>
              <a:rPr lang="en-US" sz="1400" dirty="0"/>
              <a:t>The Air Force Research Laboratory and an Ohio company are working to revolutionize the way critical information is processed by intelligence analysts who are increasingly overwhelmed by massive volumes of data while striving to ensure national security.</a:t>
            </a:r>
          </a:p>
          <a:p>
            <a:pPr>
              <a:spcAft>
                <a:spcPts val="900"/>
              </a:spcAft>
            </a:pPr>
            <a:r>
              <a:rPr lang="en-US" sz="1400" dirty="0"/>
              <a:t>With support from the Air Force Small Business Innovation Research/Small Business Technology Transfer Program, Cincinnati-based </a:t>
            </a:r>
            <a:r>
              <a:rPr lang="en-US" sz="1400" dirty="0" err="1"/>
              <a:t>Etegent</a:t>
            </a:r>
            <a:r>
              <a:rPr lang="en-US" sz="1400" dirty="0"/>
              <a:t> Technologies Ltd. worked with AFRL’s Airman Systems Directorate to create the </a:t>
            </a:r>
            <a:r>
              <a:rPr lang="en-US" sz="1400" dirty="0" err="1"/>
              <a:t>NTellus</a:t>
            </a:r>
            <a:r>
              <a:rPr lang="en-US" sz="1400" dirty="0"/>
              <a:t> Relationship Visualization tool. Also known as </a:t>
            </a:r>
            <a:r>
              <a:rPr lang="en-US" sz="1400" dirty="0" err="1"/>
              <a:t>NTellusRV</a:t>
            </a:r>
            <a:r>
              <a:rPr lang="en-US" sz="1400" dirty="0"/>
              <a:t>, the software allows analysts to more effectively examine and visualize information contained in large sets of location-based data. It also provides a new capability to discover and visualize relationships between different types of data sets so analysts can quickly discover relevant information in a way not previously possible.</a:t>
            </a:r>
          </a:p>
        </p:txBody>
      </p:sp>
      <p:sp>
        <p:nvSpPr>
          <p:cNvPr id="7" name="TextBox 6"/>
          <p:cNvSpPr txBox="1"/>
          <p:nvPr/>
        </p:nvSpPr>
        <p:spPr>
          <a:xfrm>
            <a:off x="6104965" y="2189646"/>
            <a:ext cx="3039034" cy="846386"/>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solidFill>
                  <a:schemeClr val="bg1"/>
                </a:solidFill>
              </a:rPr>
              <a:t>More effectively examine large sets of location-based data</a:t>
            </a:r>
          </a:p>
          <a:p>
            <a:pPr marL="171450" indent="-171450">
              <a:buFont typeface="Arial" panose="020B0604020202020204" pitchFamily="34" charset="0"/>
              <a:buChar char="•"/>
            </a:pPr>
            <a:r>
              <a:rPr lang="en-US" sz="1100" dirty="0">
                <a:solidFill>
                  <a:schemeClr val="bg1"/>
                </a:solidFill>
              </a:rPr>
              <a:t>New capability to find relationships between different types of data sets</a:t>
            </a:r>
          </a:p>
        </p:txBody>
      </p:sp>
      <p:sp>
        <p:nvSpPr>
          <p:cNvPr id="11" name="TextBox 10"/>
          <p:cNvSpPr txBox="1"/>
          <p:nvPr/>
        </p:nvSpPr>
        <p:spPr>
          <a:xfrm>
            <a:off x="179334" y="827933"/>
            <a:ext cx="3435537" cy="2200602"/>
          </a:xfrm>
          <a:prstGeom prst="rect">
            <a:avLst/>
          </a:prstGeom>
          <a:noFill/>
        </p:spPr>
        <p:txBody>
          <a:bodyPr wrap="square" rtlCol="0">
            <a:spAutoFit/>
          </a:bodyPr>
          <a:lstStyle/>
          <a:p>
            <a:r>
              <a:rPr lang="en-US" sz="1600" b="1" dirty="0" err="1" smtClean="0"/>
              <a:t>Etegent</a:t>
            </a:r>
            <a:r>
              <a:rPr lang="en-US" sz="1600" b="1" dirty="0" smtClean="0"/>
              <a:t> Technologies Ltd.</a:t>
            </a:r>
          </a:p>
          <a:p>
            <a:pPr>
              <a:spcAft>
                <a:spcPts val="1800"/>
              </a:spcAft>
            </a:pPr>
            <a:r>
              <a:rPr lang="en-US" sz="1200" dirty="0" smtClean="0"/>
              <a:t>Cincinnati, OH</a:t>
            </a:r>
          </a:p>
          <a:p>
            <a:pPr>
              <a:spcAft>
                <a:spcPts val="600"/>
              </a:spcAft>
            </a:pPr>
            <a:r>
              <a:rPr lang="en-US" sz="1200" b="1" dirty="0"/>
              <a:t>TOPIC NUMBER</a:t>
            </a:r>
            <a:r>
              <a:rPr lang="en-US" sz="1200" b="1" dirty="0" smtClean="0"/>
              <a:t>:  </a:t>
            </a:r>
            <a:r>
              <a:rPr lang="en-US" sz="1200" dirty="0" smtClean="0"/>
              <a:t>AF112-026</a:t>
            </a:r>
          </a:p>
          <a:p>
            <a:pPr>
              <a:spcAft>
                <a:spcPts val="600"/>
              </a:spcAft>
            </a:pPr>
            <a:r>
              <a:rPr lang="en-US" sz="1200" b="1" dirty="0" smtClean="0"/>
              <a:t>TOPIC TITLE:  </a:t>
            </a:r>
            <a:br>
              <a:rPr lang="en-US" sz="1200" b="1" dirty="0" smtClean="0"/>
            </a:br>
            <a:r>
              <a:rPr lang="en-US" sz="1200" dirty="0"/>
              <a:t>Cognitive Approaches to Integrated </a:t>
            </a:r>
            <a:r>
              <a:rPr lang="en-US" sz="1200" dirty="0" smtClean="0"/>
              <a:t/>
            </a:r>
            <a:br>
              <a:rPr lang="en-US" sz="1200" dirty="0" smtClean="0"/>
            </a:br>
            <a:r>
              <a:rPr lang="en-US" sz="1200" dirty="0" smtClean="0"/>
              <a:t>Intelligence </a:t>
            </a:r>
            <a:r>
              <a:rPr lang="en-US" sz="1200" dirty="0"/>
              <a:t>Production</a:t>
            </a:r>
          </a:p>
          <a:p>
            <a:r>
              <a:rPr lang="en-US" sz="1200" b="1" dirty="0" smtClean="0"/>
              <a:t>TECHNICAL PROJECT OFFICE</a:t>
            </a:r>
            <a:r>
              <a:rPr lang="en-US" sz="1200" b="1" dirty="0"/>
              <a:t>:</a:t>
            </a:r>
          </a:p>
          <a:p>
            <a:r>
              <a:rPr lang="en-US" sz="1200" dirty="0"/>
              <a:t>AFRL </a:t>
            </a:r>
            <a:r>
              <a:rPr lang="en-US" sz="1200" dirty="0" smtClean="0"/>
              <a:t>Airman Systems Directorate</a:t>
            </a:r>
            <a:endParaRPr lang="en-US" sz="1200" dirty="0"/>
          </a:p>
          <a:p>
            <a:r>
              <a:rPr lang="en-US" sz="1200" dirty="0" smtClean="0"/>
              <a:t>Wright-Patterson AFB</a:t>
            </a:r>
            <a:r>
              <a:rPr lang="en-US" sz="1200" dirty="0"/>
              <a:t>, </a:t>
            </a:r>
            <a:r>
              <a:rPr lang="en-US" sz="1200" dirty="0" smtClean="0"/>
              <a:t>OH</a:t>
            </a:r>
            <a:endParaRPr lang="en-US" sz="1200" dirty="0"/>
          </a:p>
        </p:txBody>
      </p:sp>
    </p:spTree>
    <p:extLst>
      <p:ext uri="{BB962C8B-B14F-4D97-AF65-F5344CB8AC3E}">
        <p14:creationId xmlns:p14="http://schemas.microsoft.com/office/powerpoint/2010/main" val="3962196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AFRL_Briefing_Template_2_01">
  <a:themeElements>
    <a:clrScheme name="Custom 2">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0066FF"/>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6B382576FBDC4181F48F5D01AB44B2" ma:contentTypeVersion="0" ma:contentTypeDescription="Create a new document." ma:contentTypeScope="" ma:versionID="61da11c8e6e7dd00e2cd5e2b6444d92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01C6A4-936D-4C8A-B7CC-F1445A0F08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04217E5-F288-4C54-9D19-9CE4F51B9298}">
  <ds:schemaRefs>
    <ds:schemaRef ds:uri="http://schemas.microsoft.com/sharepoint/v3/contenttype/forms"/>
  </ds:schemaRefs>
</ds:datastoreItem>
</file>

<file path=customXml/itemProps3.xml><?xml version="1.0" encoding="utf-8"?>
<ds:datastoreItem xmlns:ds="http://schemas.openxmlformats.org/officeDocument/2006/customXml" ds:itemID="{CD706E45-5DC1-47E4-8E80-779B5E74A60A}">
  <ds:schemaRefs>
    <ds:schemaRef ds:uri="http://purl.org/dc/dcmitype/"/>
    <ds:schemaRef ds:uri="http://schemas.microsoft.com/office/2006/documentManagement/types"/>
    <ds:schemaRef ds:uri="http://purl.org/dc/terms/"/>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AFRL_Briefing_Template_2_01</Template>
  <TotalTime>9797</TotalTime>
  <Words>177</Words>
  <Application>Microsoft Office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Gill Sans MT</vt:lpstr>
      <vt:lpstr>AFRL_Briefing_Template_2_01</vt:lpstr>
      <vt:lpstr>PowerPoint Presentation</vt:lpstr>
    </vt:vector>
  </TitlesOfParts>
  <Company>U.S. Air Force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westbrkk</dc:creator>
  <cp:lastModifiedBy>HUGHES, LORI R CTR USAF AFMC AFRL/SB</cp:lastModifiedBy>
  <cp:revision>614</cp:revision>
  <cp:lastPrinted>2016-12-14T17:12:32Z</cp:lastPrinted>
  <dcterms:created xsi:type="dcterms:W3CDTF">2010-03-15T19:18:14Z</dcterms:created>
  <dcterms:modified xsi:type="dcterms:W3CDTF">2017-09-11T17:32:18Z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0x0101000B6B382576FBDC4181F48F5D01AB44B2</vt:lpwstr>
  </property>
</Properties>
</file>